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60D8-3C0B-8368-95A4-09BAB8486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BEB2F-8E0A-D30C-2B6E-578A523E1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0BE3-1ABB-AED2-ACD0-AFD555A5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DD52-CC13-6622-2D36-CA4CE511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18E8-4984-0852-B646-72C8B26F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9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5B6F-3015-482F-6E7E-8161BA77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E73F7-1150-CBD7-A3C2-0FD47AB24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FE4E-3EA4-2F64-B4A0-707FCA5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6D7A-A911-4725-151A-A33F9AE3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EFA0-8E1F-5DAF-381E-C9C14376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2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EEB8C-1BB9-FCC3-D932-437293AF8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C9A2E-3B21-2DF1-E6FD-FCC38A18B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64BA-41A7-6748-DA34-D0E056AD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319C-5F87-B023-D8B8-87E6F263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550E-B4FC-AC79-FD15-03582F84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6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CC4D-3E50-DDC2-FEDE-BDBD7705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596B6-C5EA-3388-673C-9B50D4BF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4A20-E753-D055-851A-09CE008E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6835-47C8-F501-2E05-2438858B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2797-F73E-0DF0-67EB-2B29430F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4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619D-9A99-D422-006E-BCA0929B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7406C-1FB3-2FD5-8226-9943633B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26C4-DBA8-C7D2-3350-6704D1E9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90AB-580F-F353-AE64-3DEA7BC6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C5B0-7B1F-4E51-0F77-04E4321B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6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EFC5-46E9-3A79-C10D-E8DD86CD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B2EA-BF33-A8F2-5BD3-10B1A39F3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B642D-18C0-F6C4-4DDE-2FC811EF2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DCE8-2E52-2ECB-2B1C-201FF9E1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A7DAD-9123-54F7-0CE0-7835E080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19853-0F0A-AED3-D7AE-D322F173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27F3-BA4B-E762-2BDF-37890301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4840-4875-0026-8507-5EC3EFEA7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1D823-855D-EC7F-C279-F5CE378C5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58151-F7B2-6760-D515-B9805EFF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8E940-79A6-D69B-B81C-FEC20036C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1800A-D0F6-E6D8-4629-79A94879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6CBDF-1184-A3A7-7353-57A78ECF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3F869-55CC-D4FC-1BF6-C2F6D701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1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2294-7667-49FF-EA2F-09C9A58A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E2A0-74E9-8477-FD1B-A81411F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6212-445D-E261-BD11-8CC9F389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B401-E288-E701-A3CC-A22E825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43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D291D-8ED0-B53B-0BD0-7F1E5628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5D619-4898-9B5A-8470-3EB1B46E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732D-35EC-6F30-D346-69A59BB0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7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0598-9C89-F077-39C8-7FC1E22F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D399-A99C-109B-122B-307C1BB95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BAE60-B7AF-3149-0764-BC2A47EE5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D99F7-60D8-93EC-B039-1F73AC4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4FAE1-7104-EE15-3865-34EE6EFA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46492-E25D-9D2F-EE57-C03B9275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42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594A-EC57-88DA-0730-3CB8A114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D11E5-A507-85AE-089D-A01927602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16B10-3E71-3E92-07A7-C59C7AA8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5634-0CB0-EBDF-1D30-7B6134E6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33FF-6D08-F949-EBF0-EED03EC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044B6-7686-2F19-E4BF-459ACE8D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3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9F712-3B62-314D-3BC4-C92BC023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5A5D9-A588-486C-38FA-37E09A50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A808D-5587-D318-1039-15231A5EC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76E0-2021-4C4D-9819-CC8B46110E4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8477-74AB-14C1-BB91-B93D774EF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31666-D0A1-C01A-9853-2837981E7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7130-2256-41FC-8B74-4040F6E7D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58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CEBC-46F0-0099-B106-3FDDE429C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https://preskilet.com/202401050005@mitaoe.ac.in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F610-5312-1BAF-24D0-22233C706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069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https://preskilet.com/202401050005@mitaoe.ac.in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Bhagyashri Metkari</dc:creator>
  <cp:lastModifiedBy>Bhagyashri Metkari</cp:lastModifiedBy>
  <cp:revision>1</cp:revision>
  <dcterms:created xsi:type="dcterms:W3CDTF">2025-05-06T16:09:13Z</dcterms:created>
  <dcterms:modified xsi:type="dcterms:W3CDTF">2025-05-06T16:09:14Z</dcterms:modified>
</cp:coreProperties>
</file>