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media/image3.jpg" ContentType="image/jpeg"/>
  <Override PartName="/ppt/notesSlides/notesSlide1.xml" ContentType="application/vnd.openxmlformats-officedocument.presentationml.notesSlide+xml"/>
  <Override PartName="/ppt/media/image4.jpg" ContentType="image/jpeg"/>
  <Override PartName="/ppt/media/image5.jpg" ContentType="image/jpeg"/>
  <Override PartName="/ppt/media/image6.jpg" ContentType="image/jpeg"/>
  <Override PartName="/ppt/media/image7.jpg" ContentType="image/jpeg"/>
  <Override PartName="/ppt/media/image8.jpg" ContentType="image/jpeg"/>
  <Override PartName="/ppt/media/image9.jpg" ContentType="image/jpeg"/>
  <Override PartName="/ppt/media/image10.jpg" ContentType="image/jpeg"/>
  <Override PartName="/ppt/media/image11.jpg" ContentType="image/jpeg"/>
  <Override PartName="/ppt/media/image12.jpg" ContentType="image/jpeg"/>
  <Override PartName="/ppt/media/image13.jpg" ContentType="image/jpeg"/>
  <Override PartName="/ppt/media/image14.jpg" ContentType="image/jpeg"/>
  <Override PartName="/ppt/media/image15.jpg" ContentType="image/jpeg"/>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878" r:id="rId1"/>
  </p:sldMasterIdLst>
  <p:notesMasterIdLst>
    <p:notesMasterId r:id="rId31"/>
  </p:notesMasterIdLst>
  <p:sldIdLst>
    <p:sldId id="256" r:id="rId2"/>
    <p:sldId id="257" r:id="rId3"/>
    <p:sldId id="258" r:id="rId4"/>
    <p:sldId id="259" r:id="rId5"/>
    <p:sldId id="260" r:id="rId6"/>
    <p:sldId id="261" r:id="rId7"/>
    <p:sldId id="262" r:id="rId8"/>
    <p:sldId id="264" r:id="rId9"/>
    <p:sldId id="265" r:id="rId10"/>
    <p:sldId id="266" r:id="rId11"/>
    <p:sldId id="283" r:id="rId12"/>
    <p:sldId id="267" r:id="rId13"/>
    <p:sldId id="268" r:id="rId14"/>
    <p:sldId id="269" r:id="rId15"/>
    <p:sldId id="270" r:id="rId16"/>
    <p:sldId id="284" r:id="rId17"/>
    <p:sldId id="271" r:id="rId18"/>
    <p:sldId id="272" r:id="rId19"/>
    <p:sldId id="273" r:id="rId20"/>
    <p:sldId id="274" r:id="rId21"/>
    <p:sldId id="275" r:id="rId22"/>
    <p:sldId id="276" r:id="rId23"/>
    <p:sldId id="277" r:id="rId24"/>
    <p:sldId id="278" r:id="rId25"/>
    <p:sldId id="279" r:id="rId26"/>
    <p:sldId id="280" r:id="rId27"/>
    <p:sldId id="282" r:id="rId28"/>
    <p:sldId id="285" r:id="rId29"/>
    <p:sldId id="286" r:id="rId30"/>
  </p:sldIdLst>
  <p:sldSz cx="7772400" cy="10058400"/>
  <p:notesSz cx="7772400" cy="10058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2F1A0C5-9D26-40C5-A990-193C1F5E88B1}" v="33" dt="2024-01-23T16:03:02.322"/>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3" d="100"/>
          <a:sy n="53" d="100"/>
        </p:scale>
        <p:origin x="2539" y="1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njana Navale" userId="2cd4428866099f37" providerId="LiveId" clId="{E2F1A0C5-9D26-40C5-A990-193C1F5E88B1}"/>
    <pc:docChg chg="custSel addSld delSld modSld">
      <pc:chgData name="Sanjana Navale" userId="2cd4428866099f37" providerId="LiveId" clId="{E2F1A0C5-9D26-40C5-A990-193C1F5E88B1}" dt="2024-01-23T16:04:10.143" v="436" actId="14100"/>
      <pc:docMkLst>
        <pc:docMk/>
      </pc:docMkLst>
      <pc:sldChg chg="modSp mod">
        <pc:chgData name="Sanjana Navale" userId="2cd4428866099f37" providerId="LiveId" clId="{E2F1A0C5-9D26-40C5-A990-193C1F5E88B1}" dt="2024-01-22T17:17:29.095" v="342" actId="113"/>
        <pc:sldMkLst>
          <pc:docMk/>
          <pc:sldMk cId="214647628" sldId="265"/>
        </pc:sldMkLst>
        <pc:spChg chg="mod">
          <ac:chgData name="Sanjana Navale" userId="2cd4428866099f37" providerId="LiveId" clId="{E2F1A0C5-9D26-40C5-A990-193C1F5E88B1}" dt="2024-01-22T17:17:10.679" v="340" actId="113"/>
          <ac:spMkLst>
            <pc:docMk/>
            <pc:sldMk cId="214647628" sldId="265"/>
            <ac:spMk id="2" creationId="{6251244F-3736-AF10-B5B2-58CC767BE41A}"/>
          </ac:spMkLst>
        </pc:spChg>
        <pc:spChg chg="mod">
          <ac:chgData name="Sanjana Navale" userId="2cd4428866099f37" providerId="LiveId" clId="{E2F1A0C5-9D26-40C5-A990-193C1F5E88B1}" dt="2024-01-22T17:17:16.797" v="341" actId="113"/>
          <ac:spMkLst>
            <pc:docMk/>
            <pc:sldMk cId="214647628" sldId="265"/>
            <ac:spMk id="4" creationId="{847D3A87-3AA6-D314-0230-6DD35FAAF523}"/>
          </ac:spMkLst>
        </pc:spChg>
        <pc:spChg chg="mod">
          <ac:chgData name="Sanjana Navale" userId="2cd4428866099f37" providerId="LiveId" clId="{E2F1A0C5-9D26-40C5-A990-193C1F5E88B1}" dt="2024-01-22T17:17:29.095" v="342" actId="113"/>
          <ac:spMkLst>
            <pc:docMk/>
            <pc:sldMk cId="214647628" sldId="265"/>
            <ac:spMk id="6" creationId="{D7E717EC-9578-DC49-9CE6-113E43815C82}"/>
          </ac:spMkLst>
        </pc:spChg>
      </pc:sldChg>
      <pc:sldChg chg="modSp mod">
        <pc:chgData name="Sanjana Navale" userId="2cd4428866099f37" providerId="LiveId" clId="{E2F1A0C5-9D26-40C5-A990-193C1F5E88B1}" dt="2024-01-22T17:19:12.978" v="355" actId="113"/>
        <pc:sldMkLst>
          <pc:docMk/>
          <pc:sldMk cId="1561988889" sldId="266"/>
        </pc:sldMkLst>
        <pc:spChg chg="mod">
          <ac:chgData name="Sanjana Navale" userId="2cd4428866099f37" providerId="LiveId" clId="{E2F1A0C5-9D26-40C5-A990-193C1F5E88B1}" dt="2024-01-22T17:18:30.277" v="349" actId="1076"/>
          <ac:spMkLst>
            <pc:docMk/>
            <pc:sldMk cId="1561988889" sldId="266"/>
            <ac:spMk id="2" creationId="{CB1B51BB-8F41-95ED-4718-FB7B260E2BC9}"/>
          </ac:spMkLst>
        </pc:spChg>
        <pc:spChg chg="mod">
          <ac:chgData name="Sanjana Navale" userId="2cd4428866099f37" providerId="LiveId" clId="{E2F1A0C5-9D26-40C5-A990-193C1F5E88B1}" dt="2024-01-22T17:18:55.325" v="353" actId="255"/>
          <ac:spMkLst>
            <pc:docMk/>
            <pc:sldMk cId="1561988889" sldId="266"/>
            <ac:spMk id="4" creationId="{C2C8BA69-FA6B-85B0-D8CF-6FAF27772EAF}"/>
          </ac:spMkLst>
        </pc:spChg>
        <pc:spChg chg="mod">
          <ac:chgData name="Sanjana Navale" userId="2cd4428866099f37" providerId="LiveId" clId="{E2F1A0C5-9D26-40C5-A990-193C1F5E88B1}" dt="2024-01-22T17:19:03.511" v="354" actId="113"/>
          <ac:spMkLst>
            <pc:docMk/>
            <pc:sldMk cId="1561988889" sldId="266"/>
            <ac:spMk id="6" creationId="{395EEDA8-1923-33E7-9A23-850D5D28798F}"/>
          </ac:spMkLst>
        </pc:spChg>
        <pc:spChg chg="mod">
          <ac:chgData name="Sanjana Navale" userId="2cd4428866099f37" providerId="LiveId" clId="{E2F1A0C5-9D26-40C5-A990-193C1F5E88B1}" dt="2024-01-22T17:19:12.978" v="355" actId="113"/>
          <ac:spMkLst>
            <pc:docMk/>
            <pc:sldMk cId="1561988889" sldId="266"/>
            <ac:spMk id="8" creationId="{AEE5341D-469C-AB95-9793-2DBB7E2794E5}"/>
          </ac:spMkLst>
        </pc:spChg>
      </pc:sldChg>
      <pc:sldChg chg="addSp delSp modSp mod">
        <pc:chgData name="Sanjana Navale" userId="2cd4428866099f37" providerId="LiveId" clId="{E2F1A0C5-9D26-40C5-A990-193C1F5E88B1}" dt="2024-01-22T17:19:31.459" v="356" actId="14100"/>
        <pc:sldMkLst>
          <pc:docMk/>
          <pc:sldMk cId="3897552627" sldId="269"/>
        </pc:sldMkLst>
        <pc:spChg chg="add del">
          <ac:chgData name="Sanjana Navale" userId="2cd4428866099f37" providerId="LiveId" clId="{E2F1A0C5-9D26-40C5-A990-193C1F5E88B1}" dt="2024-01-22T16:49:46.294" v="62" actId="21"/>
          <ac:spMkLst>
            <pc:docMk/>
            <pc:sldMk cId="3897552627" sldId="269"/>
            <ac:spMk id="3" creationId="{99E3AD62-9869-4848-7E21-D44F590278B3}"/>
          </ac:spMkLst>
        </pc:spChg>
        <pc:spChg chg="add mod">
          <ac:chgData name="Sanjana Navale" userId="2cd4428866099f37" providerId="LiveId" clId="{E2F1A0C5-9D26-40C5-A990-193C1F5E88B1}" dt="2024-01-22T16:56:30.301" v="164" actId="1076"/>
          <ac:spMkLst>
            <pc:docMk/>
            <pc:sldMk cId="3897552627" sldId="269"/>
            <ac:spMk id="4" creationId="{73F83874-3732-0E97-6C42-A42B46A42E4A}"/>
          </ac:spMkLst>
        </pc:spChg>
        <pc:spChg chg="add mod">
          <ac:chgData name="Sanjana Navale" userId="2cd4428866099f37" providerId="LiveId" clId="{E2F1A0C5-9D26-40C5-A990-193C1F5E88B1}" dt="2024-01-22T16:56:35.782" v="165" actId="1076"/>
          <ac:spMkLst>
            <pc:docMk/>
            <pc:sldMk cId="3897552627" sldId="269"/>
            <ac:spMk id="5" creationId="{A744C716-D2BD-20E0-F61F-A00C562F8011}"/>
          </ac:spMkLst>
        </pc:spChg>
        <pc:spChg chg="add mod">
          <ac:chgData name="Sanjana Navale" userId="2cd4428866099f37" providerId="LiveId" clId="{E2F1A0C5-9D26-40C5-A990-193C1F5E88B1}" dt="2024-01-22T16:56:40.140" v="166" actId="1076"/>
          <ac:spMkLst>
            <pc:docMk/>
            <pc:sldMk cId="3897552627" sldId="269"/>
            <ac:spMk id="6" creationId="{61B7734F-A483-DE34-54BB-CE53F8A46396}"/>
          </ac:spMkLst>
        </pc:spChg>
        <pc:spChg chg="add mod">
          <ac:chgData name="Sanjana Navale" userId="2cd4428866099f37" providerId="LiveId" clId="{E2F1A0C5-9D26-40C5-A990-193C1F5E88B1}" dt="2024-01-22T16:56:45.656" v="167" actId="1076"/>
          <ac:spMkLst>
            <pc:docMk/>
            <pc:sldMk cId="3897552627" sldId="269"/>
            <ac:spMk id="7" creationId="{921A65AA-3E3B-21BE-4472-08D151B1571E}"/>
          </ac:spMkLst>
        </pc:spChg>
        <pc:spChg chg="add mod">
          <ac:chgData name="Sanjana Navale" userId="2cd4428866099f37" providerId="LiveId" clId="{E2F1A0C5-9D26-40C5-A990-193C1F5E88B1}" dt="2024-01-22T16:59:18.948" v="189" actId="1076"/>
          <ac:spMkLst>
            <pc:docMk/>
            <pc:sldMk cId="3897552627" sldId="269"/>
            <ac:spMk id="8" creationId="{AD719204-BD47-D3C6-8E60-AC8D8A241211}"/>
          </ac:spMkLst>
        </pc:spChg>
        <pc:spChg chg="add mod">
          <ac:chgData name="Sanjana Navale" userId="2cd4428866099f37" providerId="LiveId" clId="{E2F1A0C5-9D26-40C5-A990-193C1F5E88B1}" dt="2024-01-22T16:59:31.030" v="192" actId="1076"/>
          <ac:spMkLst>
            <pc:docMk/>
            <pc:sldMk cId="3897552627" sldId="269"/>
            <ac:spMk id="9" creationId="{A2E1C507-3FF3-ED9E-7F2C-9B7068122D69}"/>
          </ac:spMkLst>
        </pc:spChg>
        <pc:spChg chg="add mod">
          <ac:chgData name="Sanjana Navale" userId="2cd4428866099f37" providerId="LiveId" clId="{E2F1A0C5-9D26-40C5-A990-193C1F5E88B1}" dt="2024-01-22T16:54:00.616" v="118" actId="1076"/>
          <ac:spMkLst>
            <pc:docMk/>
            <pc:sldMk cId="3897552627" sldId="269"/>
            <ac:spMk id="10" creationId="{5B27D765-B756-4043-2D0C-23718774776C}"/>
          </ac:spMkLst>
        </pc:spChg>
        <pc:spChg chg="add mod">
          <ac:chgData name="Sanjana Navale" userId="2cd4428866099f37" providerId="LiveId" clId="{E2F1A0C5-9D26-40C5-A990-193C1F5E88B1}" dt="2024-01-22T17:07:09.042" v="305" actId="1076"/>
          <ac:spMkLst>
            <pc:docMk/>
            <pc:sldMk cId="3897552627" sldId="269"/>
            <ac:spMk id="11" creationId="{F4C520CB-2CA8-200D-785E-4BD91A9D6CC2}"/>
          </ac:spMkLst>
        </pc:spChg>
        <pc:spChg chg="add mod">
          <ac:chgData name="Sanjana Navale" userId="2cd4428866099f37" providerId="LiveId" clId="{E2F1A0C5-9D26-40C5-A990-193C1F5E88B1}" dt="2024-01-22T17:09:02.975" v="317" actId="1076"/>
          <ac:spMkLst>
            <pc:docMk/>
            <pc:sldMk cId="3897552627" sldId="269"/>
            <ac:spMk id="12" creationId="{90F839DB-2203-B795-738C-1185BA17D8AC}"/>
          </ac:spMkLst>
        </pc:spChg>
        <pc:spChg chg="add mod">
          <ac:chgData name="Sanjana Navale" userId="2cd4428866099f37" providerId="LiveId" clId="{E2F1A0C5-9D26-40C5-A990-193C1F5E88B1}" dt="2024-01-22T16:59:22.751" v="190" actId="1076"/>
          <ac:spMkLst>
            <pc:docMk/>
            <pc:sldMk cId="3897552627" sldId="269"/>
            <ac:spMk id="13" creationId="{A0DC7522-7DDF-9A70-5A39-3F82719430C8}"/>
          </ac:spMkLst>
        </pc:spChg>
        <pc:spChg chg="add mod">
          <ac:chgData name="Sanjana Navale" userId="2cd4428866099f37" providerId="LiveId" clId="{E2F1A0C5-9D26-40C5-A990-193C1F5E88B1}" dt="2024-01-22T16:59:34.842" v="193" actId="1076"/>
          <ac:spMkLst>
            <pc:docMk/>
            <pc:sldMk cId="3897552627" sldId="269"/>
            <ac:spMk id="14" creationId="{C5CC1D8F-6091-AD80-A0B1-AFFAB87AD364}"/>
          </ac:spMkLst>
        </pc:spChg>
        <pc:spChg chg="add mod">
          <ac:chgData name="Sanjana Navale" userId="2cd4428866099f37" providerId="LiveId" clId="{E2F1A0C5-9D26-40C5-A990-193C1F5E88B1}" dt="2024-01-22T16:57:16.445" v="172" actId="1076"/>
          <ac:spMkLst>
            <pc:docMk/>
            <pc:sldMk cId="3897552627" sldId="269"/>
            <ac:spMk id="15" creationId="{928CC951-220B-483D-DEEF-31279E78FB3A}"/>
          </ac:spMkLst>
        </pc:spChg>
        <pc:spChg chg="add mod">
          <ac:chgData name="Sanjana Navale" userId="2cd4428866099f37" providerId="LiveId" clId="{E2F1A0C5-9D26-40C5-A990-193C1F5E88B1}" dt="2024-01-22T17:07:14.382" v="306" actId="1076"/>
          <ac:spMkLst>
            <pc:docMk/>
            <pc:sldMk cId="3897552627" sldId="269"/>
            <ac:spMk id="16" creationId="{0E4D5AD9-9EAD-9D8D-F058-D168BCE143F7}"/>
          </ac:spMkLst>
        </pc:spChg>
        <pc:spChg chg="add mod">
          <ac:chgData name="Sanjana Navale" userId="2cd4428866099f37" providerId="LiveId" clId="{E2F1A0C5-9D26-40C5-A990-193C1F5E88B1}" dt="2024-01-22T17:09:08.375" v="318" actId="1076"/>
          <ac:spMkLst>
            <pc:docMk/>
            <pc:sldMk cId="3897552627" sldId="269"/>
            <ac:spMk id="17" creationId="{6EFAD762-C7DD-606B-5A16-AE6A75DFC4A8}"/>
          </ac:spMkLst>
        </pc:spChg>
        <pc:spChg chg="add mod">
          <ac:chgData name="Sanjana Navale" userId="2cd4428866099f37" providerId="LiveId" clId="{E2F1A0C5-9D26-40C5-A990-193C1F5E88B1}" dt="2024-01-22T17:01:33.676" v="217" actId="20577"/>
          <ac:spMkLst>
            <pc:docMk/>
            <pc:sldMk cId="3897552627" sldId="269"/>
            <ac:spMk id="33" creationId="{D2ADB1BC-DF54-C03D-CF53-AD0B7B543DE3}"/>
          </ac:spMkLst>
        </pc:spChg>
        <pc:spChg chg="add mod">
          <ac:chgData name="Sanjana Navale" userId="2cd4428866099f37" providerId="LiveId" clId="{E2F1A0C5-9D26-40C5-A990-193C1F5E88B1}" dt="2024-01-22T17:02:41.277" v="244" actId="1076"/>
          <ac:spMkLst>
            <pc:docMk/>
            <pc:sldMk cId="3897552627" sldId="269"/>
            <ac:spMk id="34" creationId="{0059215A-3558-3E87-0A0A-2514314C6CA1}"/>
          </ac:spMkLst>
        </pc:spChg>
        <pc:spChg chg="add mod">
          <ac:chgData name="Sanjana Navale" userId="2cd4428866099f37" providerId="LiveId" clId="{E2F1A0C5-9D26-40C5-A990-193C1F5E88B1}" dt="2024-01-22T17:06:43.944" v="303" actId="20577"/>
          <ac:spMkLst>
            <pc:docMk/>
            <pc:sldMk cId="3897552627" sldId="269"/>
            <ac:spMk id="35" creationId="{95ACC05A-6A4A-F195-27AA-2DC1959C963C}"/>
          </ac:spMkLst>
        </pc:spChg>
        <pc:spChg chg="add mod">
          <ac:chgData name="Sanjana Navale" userId="2cd4428866099f37" providerId="LiveId" clId="{E2F1A0C5-9D26-40C5-A990-193C1F5E88B1}" dt="2024-01-22T17:10:04.493" v="328" actId="1076"/>
          <ac:spMkLst>
            <pc:docMk/>
            <pc:sldMk cId="3897552627" sldId="269"/>
            <ac:spMk id="36" creationId="{6B536BDD-A428-4EF8-C51E-A4B0018B5E96}"/>
          </ac:spMkLst>
        </pc:spChg>
        <pc:spChg chg="add mod">
          <ac:chgData name="Sanjana Navale" userId="2cd4428866099f37" providerId="LiveId" clId="{E2F1A0C5-9D26-40C5-A990-193C1F5E88B1}" dt="2024-01-22T17:09:44.063" v="327" actId="1076"/>
          <ac:spMkLst>
            <pc:docMk/>
            <pc:sldMk cId="3897552627" sldId="269"/>
            <ac:spMk id="39" creationId="{96EC8425-097A-A118-6313-B45EAE02D012}"/>
          </ac:spMkLst>
        </pc:spChg>
        <pc:cxnChg chg="add mod">
          <ac:chgData name="Sanjana Navale" userId="2cd4428866099f37" providerId="LiveId" clId="{E2F1A0C5-9D26-40C5-A990-193C1F5E88B1}" dt="2024-01-22T16:58:27.165" v="180" actId="208"/>
          <ac:cxnSpMkLst>
            <pc:docMk/>
            <pc:sldMk cId="3897552627" sldId="269"/>
            <ac:cxnSpMk id="19" creationId="{7CD44164-7B16-247F-5087-FD7AE83B652C}"/>
          </ac:cxnSpMkLst>
        </pc:cxnChg>
        <pc:cxnChg chg="add mod">
          <ac:chgData name="Sanjana Navale" userId="2cd4428866099f37" providerId="LiveId" clId="{E2F1A0C5-9D26-40C5-A990-193C1F5E88B1}" dt="2024-01-22T17:19:31.459" v="356" actId="14100"/>
          <ac:cxnSpMkLst>
            <pc:docMk/>
            <pc:sldMk cId="3897552627" sldId="269"/>
            <ac:cxnSpMk id="20" creationId="{BB1D20A1-607A-3BFB-1F9E-B193487CAD67}"/>
          </ac:cxnSpMkLst>
        </pc:cxnChg>
        <pc:cxnChg chg="add mod">
          <ac:chgData name="Sanjana Navale" userId="2cd4428866099f37" providerId="LiveId" clId="{E2F1A0C5-9D26-40C5-A990-193C1F5E88B1}" dt="2024-01-22T17:05:37.673" v="288" actId="14100"/>
          <ac:cxnSpMkLst>
            <pc:docMk/>
            <pc:sldMk cId="3897552627" sldId="269"/>
            <ac:cxnSpMk id="25" creationId="{2BE991BA-5616-EBC6-5D83-AFACBE9FFB8F}"/>
          </ac:cxnSpMkLst>
        </pc:cxnChg>
        <pc:cxnChg chg="add mod">
          <ac:chgData name="Sanjana Navale" userId="2cd4428866099f37" providerId="LiveId" clId="{E2F1A0C5-9D26-40C5-A990-193C1F5E88B1}" dt="2024-01-22T17:00:12.807" v="200" actId="14100"/>
          <ac:cxnSpMkLst>
            <pc:docMk/>
            <pc:sldMk cId="3897552627" sldId="269"/>
            <ac:cxnSpMk id="28" creationId="{32A95FF9-3D71-B2DF-C84A-C8CFC1551CE6}"/>
          </ac:cxnSpMkLst>
        </pc:cxnChg>
        <pc:cxnChg chg="add mod">
          <ac:chgData name="Sanjana Navale" userId="2cd4428866099f37" providerId="LiveId" clId="{E2F1A0C5-9D26-40C5-A990-193C1F5E88B1}" dt="2024-01-22T17:10:11.232" v="329" actId="14100"/>
          <ac:cxnSpMkLst>
            <pc:docMk/>
            <pc:sldMk cId="3897552627" sldId="269"/>
            <ac:cxnSpMk id="30" creationId="{E969CA82-C4E9-F058-A06F-9BABB56A74D9}"/>
          </ac:cxnSpMkLst>
        </pc:cxnChg>
        <pc:cxnChg chg="add mod">
          <ac:chgData name="Sanjana Navale" userId="2cd4428866099f37" providerId="LiveId" clId="{E2F1A0C5-9D26-40C5-A990-193C1F5E88B1}" dt="2024-01-22T17:09:38.507" v="326" actId="14100"/>
          <ac:cxnSpMkLst>
            <pc:docMk/>
            <pc:sldMk cId="3897552627" sldId="269"/>
            <ac:cxnSpMk id="32" creationId="{0CC289DB-B9B4-40BF-AA7D-7436F9DF78FD}"/>
          </ac:cxnSpMkLst>
        </pc:cxnChg>
        <pc:cxnChg chg="add mod">
          <ac:chgData name="Sanjana Navale" userId="2cd4428866099f37" providerId="LiveId" clId="{E2F1A0C5-9D26-40C5-A990-193C1F5E88B1}" dt="2024-01-22T17:06:01.038" v="291" actId="208"/>
          <ac:cxnSpMkLst>
            <pc:docMk/>
            <pc:sldMk cId="3897552627" sldId="269"/>
            <ac:cxnSpMk id="44" creationId="{5ED2C5CA-3F19-31AE-A6B1-23CC1F5F345C}"/>
          </ac:cxnSpMkLst>
        </pc:cxnChg>
        <pc:cxnChg chg="add mod">
          <ac:chgData name="Sanjana Navale" userId="2cd4428866099f37" providerId="LiveId" clId="{E2F1A0C5-9D26-40C5-A990-193C1F5E88B1}" dt="2024-01-22T17:06:29.317" v="295" actId="1076"/>
          <ac:cxnSpMkLst>
            <pc:docMk/>
            <pc:sldMk cId="3897552627" sldId="269"/>
            <ac:cxnSpMk id="47" creationId="{D36EBDB1-D459-96C0-ABE1-3E63BB521994}"/>
          </ac:cxnSpMkLst>
        </pc:cxnChg>
      </pc:sldChg>
      <pc:sldChg chg="addSp delSp modSp mod">
        <pc:chgData name="Sanjana Navale" userId="2cd4428866099f37" providerId="LiveId" clId="{E2F1A0C5-9D26-40C5-A990-193C1F5E88B1}" dt="2024-01-22T16:48:17.262" v="43" actId="14100"/>
        <pc:sldMkLst>
          <pc:docMk/>
          <pc:sldMk cId="1215547166" sldId="270"/>
        </pc:sldMkLst>
        <pc:spChg chg="mod">
          <ac:chgData name="Sanjana Navale" userId="2cd4428866099f37" providerId="LiveId" clId="{E2F1A0C5-9D26-40C5-A990-193C1F5E88B1}" dt="2024-01-22T16:47:52.479" v="40" actId="255"/>
          <ac:spMkLst>
            <pc:docMk/>
            <pc:sldMk cId="1215547166" sldId="270"/>
            <ac:spMk id="2" creationId="{0EEA4BED-CB1D-CF82-54E0-B5B1FD436D5D}"/>
          </ac:spMkLst>
        </pc:spChg>
        <pc:picChg chg="add mod">
          <ac:chgData name="Sanjana Navale" userId="2cd4428866099f37" providerId="LiveId" clId="{E2F1A0C5-9D26-40C5-A990-193C1F5E88B1}" dt="2024-01-22T16:48:17.262" v="43" actId="14100"/>
          <ac:picMkLst>
            <pc:docMk/>
            <pc:sldMk cId="1215547166" sldId="270"/>
            <ac:picMk id="4" creationId="{5EB4DDFC-12B7-C672-ADC6-112F65EEBE9A}"/>
          </ac:picMkLst>
        </pc:picChg>
        <pc:picChg chg="add del mod">
          <ac:chgData name="Sanjana Navale" userId="2cd4428866099f37" providerId="LiveId" clId="{E2F1A0C5-9D26-40C5-A990-193C1F5E88B1}" dt="2024-01-20T04:56:38.920" v="3" actId="21"/>
          <ac:picMkLst>
            <pc:docMk/>
            <pc:sldMk cId="1215547166" sldId="270"/>
            <ac:picMk id="4" creationId="{BBCF50BC-B6D0-9250-9101-4F3AD14628A8}"/>
          </ac:picMkLst>
        </pc:picChg>
      </pc:sldChg>
      <pc:sldChg chg="addSp modSp mod">
        <pc:chgData name="Sanjana Navale" userId="2cd4428866099f37" providerId="LiveId" clId="{E2F1A0C5-9D26-40C5-A990-193C1F5E88B1}" dt="2024-01-22T17:13:33.271" v="331" actId="14100"/>
        <pc:sldMkLst>
          <pc:docMk/>
          <pc:sldMk cId="3395744126" sldId="280"/>
        </pc:sldMkLst>
        <pc:picChg chg="add mod">
          <ac:chgData name="Sanjana Navale" userId="2cd4428866099f37" providerId="LiveId" clId="{E2F1A0C5-9D26-40C5-A990-193C1F5E88B1}" dt="2024-01-22T17:13:33.271" v="331" actId="14100"/>
          <ac:picMkLst>
            <pc:docMk/>
            <pc:sldMk cId="3395744126" sldId="280"/>
            <ac:picMk id="4" creationId="{013250A8-C59C-B9F7-49CC-45ED792639C9}"/>
          </ac:picMkLst>
        </pc:picChg>
      </pc:sldChg>
      <pc:sldChg chg="del">
        <pc:chgData name="Sanjana Navale" userId="2cd4428866099f37" providerId="LiveId" clId="{E2F1A0C5-9D26-40C5-A990-193C1F5E88B1}" dt="2024-01-22T17:16:06.238" v="337" actId="2696"/>
        <pc:sldMkLst>
          <pc:docMk/>
          <pc:sldMk cId="1494582639" sldId="281"/>
        </pc:sldMkLst>
      </pc:sldChg>
      <pc:sldChg chg="addSp modSp mod">
        <pc:chgData name="Sanjana Navale" userId="2cd4428866099f37" providerId="LiveId" clId="{E2F1A0C5-9D26-40C5-A990-193C1F5E88B1}" dt="2024-01-22T17:14:24.381" v="336" actId="1076"/>
        <pc:sldMkLst>
          <pc:docMk/>
          <pc:sldMk cId="242999853" sldId="282"/>
        </pc:sldMkLst>
        <pc:picChg chg="add mod">
          <ac:chgData name="Sanjana Navale" userId="2cd4428866099f37" providerId="LiveId" clId="{E2F1A0C5-9D26-40C5-A990-193C1F5E88B1}" dt="2024-01-22T17:13:50.806" v="332" actId="931"/>
          <ac:picMkLst>
            <pc:docMk/>
            <pc:sldMk cId="242999853" sldId="282"/>
            <ac:picMk id="4" creationId="{7C2210DD-23FF-F4F5-6D95-93E086783FB6}"/>
          </ac:picMkLst>
        </pc:picChg>
        <pc:picChg chg="add mod">
          <ac:chgData name="Sanjana Navale" userId="2cd4428866099f37" providerId="LiveId" clId="{E2F1A0C5-9D26-40C5-A990-193C1F5E88B1}" dt="2024-01-22T17:14:24.381" v="336" actId="1076"/>
          <ac:picMkLst>
            <pc:docMk/>
            <pc:sldMk cId="242999853" sldId="282"/>
            <ac:picMk id="6" creationId="{DE4E3E61-4150-19A2-3D67-F052CC431A8B}"/>
          </ac:picMkLst>
        </pc:picChg>
      </pc:sldChg>
      <pc:sldChg chg="addSp delSp modSp new mod">
        <pc:chgData name="Sanjana Navale" userId="2cd4428866099f37" providerId="LiveId" clId="{E2F1A0C5-9D26-40C5-A990-193C1F5E88B1}" dt="2024-01-23T16:04:10.143" v="436" actId="14100"/>
        <pc:sldMkLst>
          <pc:docMk/>
          <pc:sldMk cId="2614342455" sldId="284"/>
        </pc:sldMkLst>
        <pc:spChg chg="mod">
          <ac:chgData name="Sanjana Navale" userId="2cd4428866099f37" providerId="LiveId" clId="{E2F1A0C5-9D26-40C5-A990-193C1F5E88B1}" dt="2024-01-22T16:49:01.014" v="60" actId="255"/>
          <ac:spMkLst>
            <pc:docMk/>
            <pc:sldMk cId="2614342455" sldId="284"/>
            <ac:spMk id="2" creationId="{F92EDC78-A7E6-030A-87A9-C102D8F1E445}"/>
          </ac:spMkLst>
        </pc:spChg>
        <pc:spChg chg="add mod">
          <ac:chgData name="Sanjana Navale" userId="2cd4428866099f37" providerId="LiveId" clId="{E2F1A0C5-9D26-40C5-A990-193C1F5E88B1}" dt="2024-01-23T16:02:42.713" v="408" actId="1076"/>
          <ac:spMkLst>
            <pc:docMk/>
            <pc:sldMk cId="2614342455" sldId="284"/>
            <ac:spMk id="5" creationId="{8B46749A-5A94-8C53-D87B-8DC1ED39D7C5}"/>
          </ac:spMkLst>
        </pc:spChg>
        <pc:spChg chg="add mod">
          <ac:chgData name="Sanjana Navale" userId="2cd4428866099f37" providerId="LiveId" clId="{E2F1A0C5-9D26-40C5-A990-193C1F5E88B1}" dt="2024-01-23T16:02:51.300" v="409" actId="1076"/>
          <ac:spMkLst>
            <pc:docMk/>
            <pc:sldMk cId="2614342455" sldId="284"/>
            <ac:spMk id="6" creationId="{03FB7B57-7D8A-F749-D8DC-64D998EE5CF0}"/>
          </ac:spMkLst>
        </pc:spChg>
        <pc:spChg chg="add mod">
          <ac:chgData name="Sanjana Navale" userId="2cd4428866099f37" providerId="LiveId" clId="{E2F1A0C5-9D26-40C5-A990-193C1F5E88B1}" dt="2024-01-23T16:02:30.224" v="406" actId="1076"/>
          <ac:spMkLst>
            <pc:docMk/>
            <pc:sldMk cId="2614342455" sldId="284"/>
            <ac:spMk id="7" creationId="{B0DA59F6-F15A-A4E3-BA0E-E844ED5BB67D}"/>
          </ac:spMkLst>
        </pc:spChg>
        <pc:spChg chg="add del mod">
          <ac:chgData name="Sanjana Navale" userId="2cd4428866099f37" providerId="LiveId" clId="{E2F1A0C5-9D26-40C5-A990-193C1F5E88B1}" dt="2024-01-23T15:51:52.215" v="387"/>
          <ac:spMkLst>
            <pc:docMk/>
            <pc:sldMk cId="2614342455" sldId="284"/>
            <ac:spMk id="8" creationId="{51E5415A-AFAE-78EF-8ABF-D617FA95CD16}"/>
          </ac:spMkLst>
        </pc:spChg>
        <pc:spChg chg="add mod">
          <ac:chgData name="Sanjana Navale" userId="2cd4428866099f37" providerId="LiveId" clId="{E2F1A0C5-9D26-40C5-A990-193C1F5E88B1}" dt="2024-01-23T16:03:39.902" v="431" actId="1076"/>
          <ac:spMkLst>
            <pc:docMk/>
            <pc:sldMk cId="2614342455" sldId="284"/>
            <ac:spMk id="9" creationId="{180C0726-37C3-D4D4-1235-30496731CEE0}"/>
          </ac:spMkLst>
        </pc:spChg>
        <pc:picChg chg="add mod">
          <ac:chgData name="Sanjana Navale" userId="2cd4428866099f37" providerId="LiveId" clId="{E2F1A0C5-9D26-40C5-A990-193C1F5E88B1}" dt="2024-01-23T16:04:10.143" v="436" actId="14100"/>
          <ac:picMkLst>
            <pc:docMk/>
            <pc:sldMk cId="2614342455" sldId="284"/>
            <ac:picMk id="4" creationId="{F2788BEA-D2DE-D42E-CC61-9CD7359E798B}"/>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368675" cy="504825"/>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4402138" y="0"/>
            <a:ext cx="3368675" cy="504825"/>
          </a:xfrm>
          <a:prstGeom prst="rect">
            <a:avLst/>
          </a:prstGeom>
        </p:spPr>
        <p:txBody>
          <a:bodyPr vert="horz" lIns="91440" tIns="45720" rIns="91440" bIns="45720" rtlCol="0"/>
          <a:lstStyle>
            <a:lvl1pPr algn="r">
              <a:defRPr sz="1200"/>
            </a:lvl1pPr>
          </a:lstStyle>
          <a:p>
            <a:fld id="{5328D4AF-5726-432B-8713-14244B29A3EA}" type="datetimeFigureOut">
              <a:rPr lang="en-IN" smtClean="0"/>
              <a:t>24-01-2024</a:t>
            </a:fld>
            <a:endParaRPr lang="en-IN"/>
          </a:p>
        </p:txBody>
      </p:sp>
      <p:sp>
        <p:nvSpPr>
          <p:cNvPr id="4" name="Slide Image Placeholder 3"/>
          <p:cNvSpPr>
            <a:spLocks noGrp="1" noRot="1" noChangeAspect="1"/>
          </p:cNvSpPr>
          <p:nvPr>
            <p:ph type="sldImg" idx="2"/>
          </p:nvPr>
        </p:nvSpPr>
        <p:spPr>
          <a:xfrm>
            <a:off x="2574925" y="1257300"/>
            <a:ext cx="2622550" cy="33940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777875" y="4840288"/>
            <a:ext cx="6216650" cy="3960812"/>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9553575"/>
            <a:ext cx="3368675" cy="504825"/>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4402138" y="9553575"/>
            <a:ext cx="3368675" cy="504825"/>
          </a:xfrm>
          <a:prstGeom prst="rect">
            <a:avLst/>
          </a:prstGeom>
        </p:spPr>
        <p:txBody>
          <a:bodyPr vert="horz" lIns="91440" tIns="45720" rIns="91440" bIns="45720" rtlCol="0" anchor="b"/>
          <a:lstStyle>
            <a:lvl1pPr algn="r">
              <a:defRPr sz="1200"/>
            </a:lvl1pPr>
          </a:lstStyle>
          <a:p>
            <a:fld id="{3D8E2EF8-970F-4744-80D8-8E972141EB3F}" type="slidenum">
              <a:rPr lang="en-IN" smtClean="0"/>
              <a:t>‹#›</a:t>
            </a:fld>
            <a:endParaRPr lang="en-IN"/>
          </a:p>
        </p:txBody>
      </p:sp>
    </p:spTree>
    <p:extLst>
      <p:ext uri="{BB962C8B-B14F-4D97-AF65-F5344CB8AC3E}">
        <p14:creationId xmlns:p14="http://schemas.microsoft.com/office/powerpoint/2010/main" val="36464641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D8E2EF8-970F-4744-80D8-8E972141EB3F}" type="slidenum">
              <a:rPr lang="en-IN" smtClean="0"/>
              <a:t>14</a:t>
            </a:fld>
            <a:endParaRPr lang="en-IN"/>
          </a:p>
        </p:txBody>
      </p:sp>
    </p:spTree>
    <p:extLst>
      <p:ext uri="{BB962C8B-B14F-4D97-AF65-F5344CB8AC3E}">
        <p14:creationId xmlns:p14="http://schemas.microsoft.com/office/powerpoint/2010/main" val="13947441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36476" y="2123442"/>
            <a:ext cx="5627823" cy="4883385"/>
          </a:xfrm>
        </p:spPr>
        <p:txBody>
          <a:bodyPr anchor="b"/>
          <a:lstStyle>
            <a:lvl1pPr>
              <a:defRPr sz="6120"/>
            </a:lvl1pPr>
          </a:lstStyle>
          <a:p>
            <a:r>
              <a:rPr lang="en-US"/>
              <a:t>Click to edit Master title style</a:t>
            </a:r>
            <a:endParaRPr lang="en-US" dirty="0"/>
          </a:p>
        </p:txBody>
      </p:sp>
      <p:sp>
        <p:nvSpPr>
          <p:cNvPr id="3" name="Subtitle 2"/>
          <p:cNvSpPr>
            <a:spLocks noGrp="1"/>
          </p:cNvSpPr>
          <p:nvPr>
            <p:ph type="subTitle" idx="1"/>
          </p:nvPr>
        </p:nvSpPr>
        <p:spPr>
          <a:xfrm>
            <a:off x="736476" y="7006824"/>
            <a:ext cx="5627823" cy="1263416"/>
          </a:xfrm>
        </p:spPr>
        <p:txBody>
          <a:bodyPr anchor="t"/>
          <a:lstStyle>
            <a:lvl1pPr marL="0" indent="0" algn="l">
              <a:buNone/>
              <a:defRPr cap="all">
                <a:solidFill>
                  <a:schemeClr val="bg2">
                    <a:lumMod val="40000"/>
                    <a:lumOff val="60000"/>
                  </a:schemeClr>
                </a:solidFill>
              </a:defRPr>
            </a:lvl1pPr>
            <a:lvl2pPr marL="388620" indent="0" algn="ctr">
              <a:buNone/>
              <a:defRPr>
                <a:solidFill>
                  <a:schemeClr val="tx1">
                    <a:tint val="75000"/>
                  </a:schemeClr>
                </a:solidFill>
              </a:defRPr>
            </a:lvl2pPr>
            <a:lvl3pPr marL="777240" indent="0" algn="ctr">
              <a:buNone/>
              <a:defRPr>
                <a:solidFill>
                  <a:schemeClr val="tx1">
                    <a:tint val="75000"/>
                  </a:schemeClr>
                </a:solidFill>
              </a:defRPr>
            </a:lvl3pPr>
            <a:lvl4pPr marL="1165860" indent="0" algn="ctr">
              <a:buNone/>
              <a:defRPr>
                <a:solidFill>
                  <a:schemeClr val="tx1">
                    <a:tint val="75000"/>
                  </a:schemeClr>
                </a:solidFill>
              </a:defRPr>
            </a:lvl4pPr>
            <a:lvl5pPr marL="1554480" indent="0" algn="ctr">
              <a:buNone/>
              <a:defRPr>
                <a:solidFill>
                  <a:schemeClr val="tx1">
                    <a:tint val="75000"/>
                  </a:schemeClr>
                </a:solidFill>
              </a:defRPr>
            </a:lvl5pPr>
            <a:lvl6pPr marL="1943100" indent="0" algn="ctr">
              <a:buNone/>
              <a:defRPr>
                <a:solidFill>
                  <a:schemeClr val="tx1">
                    <a:tint val="75000"/>
                  </a:schemeClr>
                </a:solidFill>
              </a:defRPr>
            </a:lvl6pPr>
            <a:lvl7pPr marL="2331720" indent="0" algn="ctr">
              <a:buNone/>
              <a:defRPr>
                <a:solidFill>
                  <a:schemeClr val="tx1">
                    <a:tint val="75000"/>
                  </a:schemeClr>
                </a:solidFill>
              </a:defRPr>
            </a:lvl7pPr>
            <a:lvl8pPr marL="2720340" indent="0" algn="ctr">
              <a:buNone/>
              <a:defRPr>
                <a:solidFill>
                  <a:schemeClr val="tx1">
                    <a:tint val="75000"/>
                  </a:schemeClr>
                </a:solidFill>
              </a:defRPr>
            </a:lvl8pPr>
            <a:lvl9pPr marL="310896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ts val="1055"/>
              </a:lnSpc>
            </a:pPr>
            <a:fld id="{81D60167-4931-47E6-BA6A-407CBD079E47}" type="slidenum">
              <a:rPr lang="en-US" smtClean="0"/>
              <a:t>‹#›</a:t>
            </a:fld>
            <a:endParaRPr lang="en-US" dirty="0"/>
          </a:p>
        </p:txBody>
      </p:sp>
    </p:spTree>
    <p:extLst>
      <p:ext uri="{BB962C8B-B14F-4D97-AF65-F5344CB8AC3E}">
        <p14:creationId xmlns:p14="http://schemas.microsoft.com/office/powerpoint/2010/main" val="4409951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36477" y="7040861"/>
            <a:ext cx="5627822" cy="831216"/>
          </a:xfrm>
        </p:spPr>
        <p:txBody>
          <a:bodyPr anchor="b">
            <a:normAutofit/>
          </a:bodyPr>
          <a:lstStyle>
            <a:lvl1pPr algn="l">
              <a:defRPr sz="204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6476" y="1005840"/>
            <a:ext cx="5627823" cy="5339643"/>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360"/>
            </a:lvl1pPr>
            <a:lvl2pPr marL="388620" indent="0">
              <a:buNone/>
              <a:defRPr sz="1360"/>
            </a:lvl2pPr>
            <a:lvl3pPr marL="777240" indent="0">
              <a:buNone/>
              <a:defRPr sz="1360"/>
            </a:lvl3pPr>
            <a:lvl4pPr marL="1165860" indent="0">
              <a:buNone/>
              <a:defRPr sz="1360"/>
            </a:lvl4pPr>
            <a:lvl5pPr marL="1554480" indent="0">
              <a:buNone/>
              <a:defRPr sz="1360"/>
            </a:lvl5pPr>
            <a:lvl6pPr marL="1943100" indent="0">
              <a:buNone/>
              <a:defRPr sz="1360"/>
            </a:lvl6pPr>
            <a:lvl7pPr marL="2331720" indent="0">
              <a:buNone/>
              <a:defRPr sz="1360"/>
            </a:lvl7pPr>
            <a:lvl8pPr marL="2720340" indent="0">
              <a:buNone/>
              <a:defRPr sz="1360"/>
            </a:lvl8pPr>
            <a:lvl9pPr marL="3108960" indent="0">
              <a:buNone/>
              <a:defRPr sz="1360"/>
            </a:lvl9pPr>
          </a:lstStyle>
          <a:p>
            <a:r>
              <a:rPr lang="en-US"/>
              <a:t>Click icon to add picture</a:t>
            </a:r>
            <a:endParaRPr lang="en-US" dirty="0"/>
          </a:p>
        </p:txBody>
      </p:sp>
      <p:sp>
        <p:nvSpPr>
          <p:cNvPr id="4" name="Text Placeholder 3"/>
          <p:cNvSpPr>
            <a:spLocks noGrp="1"/>
          </p:cNvSpPr>
          <p:nvPr>
            <p:ph type="body" sz="half" idx="2"/>
          </p:nvPr>
        </p:nvSpPr>
        <p:spPr>
          <a:xfrm>
            <a:off x="736477" y="7872077"/>
            <a:ext cx="5627821" cy="724111"/>
          </a:xfrm>
        </p:spPr>
        <p:txBody>
          <a:bodyPr>
            <a:normAutofit/>
          </a:bodyPr>
          <a:lstStyle>
            <a:lvl1pPr marL="0" indent="0">
              <a:buNone/>
              <a:defRPr sz="1020"/>
            </a:lvl1pPr>
            <a:lvl2pPr marL="388620" indent="0">
              <a:buNone/>
              <a:defRPr sz="1020"/>
            </a:lvl2pPr>
            <a:lvl3pPr marL="777240" indent="0">
              <a:buNone/>
              <a:defRPr sz="850"/>
            </a:lvl3pPr>
            <a:lvl4pPr marL="1165860" indent="0">
              <a:buNone/>
              <a:defRPr sz="765"/>
            </a:lvl4pPr>
            <a:lvl5pPr marL="1554480" indent="0">
              <a:buNone/>
              <a:defRPr sz="765"/>
            </a:lvl5pPr>
            <a:lvl6pPr marL="1943100" indent="0">
              <a:buNone/>
              <a:defRPr sz="765"/>
            </a:lvl6pPr>
            <a:lvl7pPr marL="2331720" indent="0">
              <a:buNone/>
              <a:defRPr sz="765"/>
            </a:lvl7pPr>
            <a:lvl8pPr marL="2720340" indent="0">
              <a:buNone/>
              <a:defRPr sz="765"/>
            </a:lvl8pPr>
            <a:lvl9pPr marL="3108960" indent="0">
              <a:buNone/>
              <a:defRPr sz="765"/>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1/24/2024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38100">
              <a:lnSpc>
                <a:spcPts val="1055"/>
              </a:lnSpc>
            </a:pPr>
            <a:fld id="{81D60167-4931-47E6-BA6A-407CBD079E47}" type="slidenum">
              <a:rPr lang="en-US" smtClean="0"/>
              <a:t>‹#›</a:t>
            </a:fld>
            <a:endParaRPr lang="en-US" dirty="0"/>
          </a:p>
        </p:txBody>
      </p:sp>
    </p:spTree>
    <p:extLst>
      <p:ext uri="{BB962C8B-B14F-4D97-AF65-F5344CB8AC3E}">
        <p14:creationId xmlns:p14="http://schemas.microsoft.com/office/powerpoint/2010/main" val="13058374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736476" y="2123440"/>
            <a:ext cx="5627823" cy="2905760"/>
          </a:xfrm>
        </p:spPr>
        <p:txBody>
          <a:bodyPr/>
          <a:lstStyle>
            <a:lvl1pPr>
              <a:defRPr sz="4080"/>
            </a:lvl1pPr>
          </a:lstStyle>
          <a:p>
            <a:r>
              <a:rPr lang="en-US"/>
              <a:t>Click to edit Master title style</a:t>
            </a:r>
            <a:endParaRPr lang="en-US" dirty="0"/>
          </a:p>
        </p:txBody>
      </p:sp>
      <p:sp>
        <p:nvSpPr>
          <p:cNvPr id="8" name="Text Placeholder 3"/>
          <p:cNvSpPr>
            <a:spLocks noGrp="1"/>
          </p:cNvSpPr>
          <p:nvPr>
            <p:ph type="body" sz="half" idx="2"/>
          </p:nvPr>
        </p:nvSpPr>
        <p:spPr>
          <a:xfrm>
            <a:off x="736476" y="5364480"/>
            <a:ext cx="5627823" cy="3464560"/>
          </a:xfrm>
        </p:spPr>
        <p:txBody>
          <a:bodyPr anchor="ctr">
            <a:normAutofit/>
          </a:bodyPr>
          <a:lstStyle>
            <a:lvl1pPr marL="0" indent="0">
              <a:buNone/>
              <a:defRPr sz="1530"/>
            </a:lvl1pPr>
            <a:lvl2pPr marL="388620" indent="0">
              <a:buNone/>
              <a:defRPr sz="1020"/>
            </a:lvl2pPr>
            <a:lvl3pPr marL="777240" indent="0">
              <a:buNone/>
              <a:defRPr sz="850"/>
            </a:lvl3pPr>
            <a:lvl4pPr marL="1165860" indent="0">
              <a:buNone/>
              <a:defRPr sz="765"/>
            </a:lvl4pPr>
            <a:lvl5pPr marL="1554480" indent="0">
              <a:buNone/>
              <a:defRPr sz="765"/>
            </a:lvl5pPr>
            <a:lvl6pPr marL="1943100" indent="0">
              <a:buNone/>
              <a:defRPr sz="765"/>
            </a:lvl6pPr>
            <a:lvl7pPr marL="2331720" indent="0">
              <a:buNone/>
              <a:defRPr sz="765"/>
            </a:lvl7pPr>
            <a:lvl8pPr marL="2720340" indent="0">
              <a:buNone/>
              <a:defRPr sz="765"/>
            </a:lvl8pPr>
            <a:lvl9pPr marL="3108960" indent="0">
              <a:buNone/>
              <a:defRPr sz="765"/>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1/24/2024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ts val="1055"/>
              </a:lnSpc>
            </a:pPr>
            <a:fld id="{81D60167-4931-47E6-BA6A-407CBD079E47}" type="slidenum">
              <a:rPr lang="en-US" smtClean="0"/>
              <a:t>‹#›</a:t>
            </a:fld>
            <a:endParaRPr lang="en-US" dirty="0"/>
          </a:p>
        </p:txBody>
      </p:sp>
    </p:spTree>
    <p:extLst>
      <p:ext uri="{BB962C8B-B14F-4D97-AF65-F5344CB8AC3E}">
        <p14:creationId xmlns:p14="http://schemas.microsoft.com/office/powerpoint/2010/main" val="40054949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04198" y="2123440"/>
            <a:ext cx="5100892" cy="3407615"/>
          </a:xfrm>
        </p:spPr>
        <p:txBody>
          <a:bodyPr/>
          <a:lstStyle>
            <a:lvl1pPr>
              <a:defRPr sz="4080"/>
            </a:lvl1pPr>
          </a:lstStyle>
          <a:p>
            <a:r>
              <a:rPr lang="en-US"/>
              <a:t>Click to edit Master title style</a:t>
            </a:r>
            <a:endParaRPr lang="en-US" dirty="0"/>
          </a:p>
        </p:txBody>
      </p:sp>
      <p:sp>
        <p:nvSpPr>
          <p:cNvPr id="11" name="Text Placeholder 3"/>
          <p:cNvSpPr>
            <a:spLocks noGrp="1"/>
          </p:cNvSpPr>
          <p:nvPr>
            <p:ph type="body" sz="half" idx="14"/>
          </p:nvPr>
        </p:nvSpPr>
        <p:spPr>
          <a:xfrm>
            <a:off x="1230951" y="5531055"/>
            <a:ext cx="4641985" cy="501855"/>
          </a:xfrm>
        </p:spPr>
        <p:txBody>
          <a:bodyPr vert="horz" lIns="91440" tIns="45720" rIns="91440" bIns="45720" rtlCol="0" anchor="t">
            <a:normAutofit/>
          </a:bodyPr>
          <a:lstStyle>
            <a:lvl1pPr marL="0" indent="0">
              <a:buNone/>
              <a:defRPr lang="en-US" sz="1190" b="0" i="0" kern="1200" cap="small" dirty="0">
                <a:solidFill>
                  <a:schemeClr val="bg2">
                    <a:lumMod val="40000"/>
                    <a:lumOff val="60000"/>
                  </a:schemeClr>
                </a:solidFill>
                <a:latin typeface="+mj-lt"/>
                <a:ea typeface="+mj-ea"/>
                <a:cs typeface="+mj-cs"/>
              </a:defRPr>
            </a:lvl1pPr>
            <a:lvl2pPr marL="388620" indent="0">
              <a:buNone/>
              <a:defRPr sz="1020"/>
            </a:lvl2pPr>
            <a:lvl3pPr marL="777240" indent="0">
              <a:buNone/>
              <a:defRPr sz="850"/>
            </a:lvl3pPr>
            <a:lvl4pPr marL="1165860" indent="0">
              <a:buNone/>
              <a:defRPr sz="765"/>
            </a:lvl4pPr>
            <a:lvl5pPr marL="1554480" indent="0">
              <a:buNone/>
              <a:defRPr sz="765"/>
            </a:lvl5pPr>
            <a:lvl6pPr marL="1943100" indent="0">
              <a:buNone/>
              <a:defRPr sz="765"/>
            </a:lvl6pPr>
            <a:lvl7pPr marL="2331720" indent="0">
              <a:buNone/>
              <a:defRPr sz="765"/>
            </a:lvl7pPr>
            <a:lvl8pPr marL="2720340" indent="0">
              <a:buNone/>
              <a:defRPr sz="765"/>
            </a:lvl8pPr>
            <a:lvl9pPr marL="3108960" indent="0">
              <a:buNone/>
              <a:defRPr sz="765"/>
            </a:lvl9pPr>
          </a:lstStyle>
          <a:p>
            <a:pPr marL="0" lvl="0" indent="0">
              <a:buNone/>
            </a:pPr>
            <a:r>
              <a:rPr lang="en-US"/>
              <a:t>Click to edit Master text styles</a:t>
            </a:r>
          </a:p>
        </p:txBody>
      </p:sp>
      <p:sp>
        <p:nvSpPr>
          <p:cNvPr id="10" name="Text Placeholder 3"/>
          <p:cNvSpPr>
            <a:spLocks noGrp="1"/>
          </p:cNvSpPr>
          <p:nvPr>
            <p:ph type="body" sz="half" idx="2"/>
          </p:nvPr>
        </p:nvSpPr>
        <p:spPr>
          <a:xfrm>
            <a:off x="736476" y="6380964"/>
            <a:ext cx="5627823" cy="2458720"/>
          </a:xfrm>
        </p:spPr>
        <p:txBody>
          <a:bodyPr anchor="ctr">
            <a:normAutofit/>
          </a:bodyPr>
          <a:lstStyle>
            <a:lvl1pPr marL="0" indent="0">
              <a:buNone/>
              <a:defRPr sz="1530"/>
            </a:lvl1pPr>
            <a:lvl2pPr marL="388620" indent="0">
              <a:buNone/>
              <a:defRPr sz="1020"/>
            </a:lvl2pPr>
            <a:lvl3pPr marL="777240" indent="0">
              <a:buNone/>
              <a:defRPr sz="850"/>
            </a:lvl3pPr>
            <a:lvl4pPr marL="1165860" indent="0">
              <a:buNone/>
              <a:defRPr sz="765"/>
            </a:lvl4pPr>
            <a:lvl5pPr marL="1554480" indent="0">
              <a:buNone/>
              <a:defRPr sz="765"/>
            </a:lvl5pPr>
            <a:lvl6pPr marL="1943100" indent="0">
              <a:buNone/>
              <a:defRPr sz="765"/>
            </a:lvl6pPr>
            <a:lvl7pPr marL="2331720" indent="0">
              <a:buNone/>
              <a:defRPr sz="765"/>
            </a:lvl7pPr>
            <a:lvl8pPr marL="2720340" indent="0">
              <a:buNone/>
              <a:defRPr sz="765"/>
            </a:lvl8pPr>
            <a:lvl9pPr marL="3108960" indent="0">
              <a:buNone/>
              <a:defRPr sz="765"/>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1/24/2024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ts val="1055"/>
              </a:lnSpc>
            </a:pPr>
            <a:fld id="{81D60167-4931-47E6-BA6A-407CBD079E47}" type="slidenum">
              <a:rPr lang="en-US" smtClean="0"/>
              <a:t>‹#›</a:t>
            </a:fld>
            <a:endParaRPr lang="en-US" dirty="0"/>
          </a:p>
        </p:txBody>
      </p:sp>
      <p:sp>
        <p:nvSpPr>
          <p:cNvPr id="12" name="TextBox 11"/>
          <p:cNvSpPr txBox="1"/>
          <p:nvPr/>
        </p:nvSpPr>
        <p:spPr>
          <a:xfrm>
            <a:off x="572813" y="1424505"/>
            <a:ext cx="511352" cy="1688154"/>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0370" dirty="0"/>
              <a:t>“</a:t>
            </a:r>
          </a:p>
        </p:txBody>
      </p:sp>
      <p:sp>
        <p:nvSpPr>
          <p:cNvPr id="15" name="TextBox 14"/>
          <p:cNvSpPr txBox="1"/>
          <p:nvPr/>
        </p:nvSpPr>
        <p:spPr>
          <a:xfrm>
            <a:off x="5949737" y="3833554"/>
            <a:ext cx="511352" cy="1688154"/>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0370" dirty="0"/>
              <a:t>”</a:t>
            </a:r>
          </a:p>
        </p:txBody>
      </p:sp>
    </p:spTree>
    <p:extLst>
      <p:ext uri="{BB962C8B-B14F-4D97-AF65-F5344CB8AC3E}">
        <p14:creationId xmlns:p14="http://schemas.microsoft.com/office/powerpoint/2010/main" val="3973749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736475" y="4582161"/>
            <a:ext cx="5627824" cy="2424664"/>
          </a:xfrm>
        </p:spPr>
        <p:txBody>
          <a:bodyPr anchor="b"/>
          <a:lstStyle>
            <a:lvl1pPr algn="l">
              <a:defRPr sz="3400" b="0" cap="none"/>
            </a:lvl1pPr>
          </a:lstStyle>
          <a:p>
            <a:r>
              <a:rPr lang="en-US"/>
              <a:t>Click to edit Master title style</a:t>
            </a:r>
            <a:endParaRPr lang="en-US" dirty="0"/>
          </a:p>
        </p:txBody>
      </p:sp>
      <p:sp>
        <p:nvSpPr>
          <p:cNvPr id="3" name="Text Placeholder 2"/>
          <p:cNvSpPr>
            <a:spLocks noGrp="1"/>
          </p:cNvSpPr>
          <p:nvPr>
            <p:ph type="body" idx="1"/>
          </p:nvPr>
        </p:nvSpPr>
        <p:spPr>
          <a:xfrm>
            <a:off x="736476" y="7006825"/>
            <a:ext cx="5627823" cy="1261920"/>
          </a:xfrm>
        </p:spPr>
        <p:txBody>
          <a:bodyPr anchor="t"/>
          <a:lstStyle>
            <a:lvl1pPr marL="0" indent="0" algn="l">
              <a:buNone/>
              <a:defRPr sz="1700" cap="none">
                <a:solidFill>
                  <a:schemeClr val="bg2">
                    <a:lumMod val="40000"/>
                    <a:lumOff val="60000"/>
                  </a:schemeClr>
                </a:solidFill>
              </a:defRPr>
            </a:lvl1pPr>
            <a:lvl2pPr marL="388620" indent="0">
              <a:buNone/>
              <a:defRPr sz="1530">
                <a:solidFill>
                  <a:schemeClr val="tx1">
                    <a:tint val="75000"/>
                  </a:schemeClr>
                </a:solidFill>
              </a:defRPr>
            </a:lvl2pPr>
            <a:lvl3pPr marL="777240" indent="0">
              <a:buNone/>
              <a:defRPr sz="1360">
                <a:solidFill>
                  <a:schemeClr val="tx1">
                    <a:tint val="75000"/>
                  </a:schemeClr>
                </a:solidFill>
              </a:defRPr>
            </a:lvl3pPr>
            <a:lvl4pPr marL="1165860" indent="0">
              <a:buNone/>
              <a:defRPr sz="1190">
                <a:solidFill>
                  <a:schemeClr val="tx1">
                    <a:tint val="75000"/>
                  </a:schemeClr>
                </a:solidFill>
              </a:defRPr>
            </a:lvl4pPr>
            <a:lvl5pPr marL="1554480" indent="0">
              <a:buNone/>
              <a:defRPr sz="1190">
                <a:solidFill>
                  <a:schemeClr val="tx1">
                    <a:tint val="75000"/>
                  </a:schemeClr>
                </a:solidFill>
              </a:defRPr>
            </a:lvl5pPr>
            <a:lvl6pPr marL="1943100" indent="0">
              <a:buNone/>
              <a:defRPr sz="1190">
                <a:solidFill>
                  <a:schemeClr val="tx1">
                    <a:tint val="75000"/>
                  </a:schemeClr>
                </a:solidFill>
              </a:defRPr>
            </a:lvl6pPr>
            <a:lvl7pPr marL="2331720" indent="0">
              <a:buNone/>
              <a:defRPr sz="1190">
                <a:solidFill>
                  <a:schemeClr val="tx1">
                    <a:tint val="75000"/>
                  </a:schemeClr>
                </a:solidFill>
              </a:defRPr>
            </a:lvl7pPr>
            <a:lvl8pPr marL="2720340" indent="0">
              <a:buNone/>
              <a:defRPr sz="1190">
                <a:solidFill>
                  <a:schemeClr val="tx1">
                    <a:tint val="75000"/>
                  </a:schemeClr>
                </a:solidFill>
              </a:defRPr>
            </a:lvl8pPr>
            <a:lvl9pPr marL="3108960" indent="0">
              <a:buNone/>
              <a:defRPr sz="119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1/24/2024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ts val="1055"/>
              </a:lnSpc>
            </a:pPr>
            <a:fld id="{81D60167-4931-47E6-BA6A-407CBD079E47}" type="slidenum">
              <a:rPr lang="en-US" smtClean="0"/>
              <a:t>‹#›</a:t>
            </a:fld>
            <a:endParaRPr lang="en-US" dirty="0"/>
          </a:p>
        </p:txBody>
      </p:sp>
    </p:spTree>
    <p:extLst>
      <p:ext uri="{BB962C8B-B14F-4D97-AF65-F5344CB8AC3E}">
        <p14:creationId xmlns:p14="http://schemas.microsoft.com/office/powerpoint/2010/main" val="18252704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570"/>
            </a:lvl1pPr>
          </a:lstStyle>
          <a:p>
            <a:r>
              <a:rPr lang="en-US"/>
              <a:t>Click to edit Master title style</a:t>
            </a:r>
            <a:endParaRPr lang="en-US" dirty="0"/>
          </a:p>
        </p:txBody>
      </p:sp>
      <p:sp>
        <p:nvSpPr>
          <p:cNvPr id="3" name="Text Placeholder 2"/>
          <p:cNvSpPr>
            <a:spLocks noGrp="1"/>
          </p:cNvSpPr>
          <p:nvPr>
            <p:ph type="body" idx="1"/>
          </p:nvPr>
        </p:nvSpPr>
        <p:spPr>
          <a:xfrm>
            <a:off x="403609" y="2905760"/>
            <a:ext cx="1879116" cy="845184"/>
          </a:xfrm>
        </p:spPr>
        <p:txBody>
          <a:bodyPr anchor="b">
            <a:noAutofit/>
          </a:bodyPr>
          <a:lstStyle>
            <a:lvl1pPr marL="0" indent="0">
              <a:buNone/>
              <a:defRPr sz="2040" b="0">
                <a:solidFill>
                  <a:schemeClr val="bg2">
                    <a:lumMod val="40000"/>
                    <a:lumOff val="60000"/>
                  </a:schemeClr>
                </a:solidFill>
              </a:defRPr>
            </a:lvl1pPr>
            <a:lvl2pPr marL="388620" indent="0">
              <a:buNone/>
              <a:defRPr sz="1700" b="1"/>
            </a:lvl2pPr>
            <a:lvl3pPr marL="777240" indent="0">
              <a:buNone/>
              <a:defRPr sz="1530" b="1"/>
            </a:lvl3pPr>
            <a:lvl4pPr marL="1165860" indent="0">
              <a:buNone/>
              <a:defRPr sz="1360" b="1"/>
            </a:lvl4pPr>
            <a:lvl5pPr marL="1554480" indent="0">
              <a:buNone/>
              <a:defRPr sz="1360" b="1"/>
            </a:lvl5pPr>
            <a:lvl6pPr marL="1943100" indent="0">
              <a:buNone/>
              <a:defRPr sz="1360" b="1"/>
            </a:lvl6pPr>
            <a:lvl7pPr marL="2331720" indent="0">
              <a:buNone/>
              <a:defRPr sz="1360" b="1"/>
            </a:lvl7pPr>
            <a:lvl8pPr marL="2720340" indent="0">
              <a:buNone/>
              <a:defRPr sz="1360" b="1"/>
            </a:lvl8pPr>
            <a:lvl9pPr marL="3108960" indent="0">
              <a:buNone/>
              <a:defRPr sz="1360" b="1"/>
            </a:lvl9pPr>
          </a:lstStyle>
          <a:p>
            <a:pPr lvl="0"/>
            <a:r>
              <a:rPr lang="en-US"/>
              <a:t>Click to edit Master text styles</a:t>
            </a:r>
          </a:p>
        </p:txBody>
      </p:sp>
      <p:sp>
        <p:nvSpPr>
          <p:cNvPr id="16" name="Text Placeholder 3"/>
          <p:cNvSpPr>
            <a:spLocks noGrp="1"/>
          </p:cNvSpPr>
          <p:nvPr>
            <p:ph type="body" sz="half" idx="15"/>
          </p:nvPr>
        </p:nvSpPr>
        <p:spPr>
          <a:xfrm>
            <a:off x="416054" y="3911600"/>
            <a:ext cx="1866671" cy="5264362"/>
          </a:xfrm>
        </p:spPr>
        <p:txBody>
          <a:bodyPr anchor="t">
            <a:normAutofit/>
          </a:bodyPr>
          <a:lstStyle>
            <a:lvl1pPr marL="0" indent="0">
              <a:buNone/>
              <a:defRPr sz="1190"/>
            </a:lvl1pPr>
            <a:lvl2pPr marL="388620" indent="0">
              <a:buNone/>
              <a:defRPr sz="1020"/>
            </a:lvl2pPr>
            <a:lvl3pPr marL="777240" indent="0">
              <a:buNone/>
              <a:defRPr sz="850"/>
            </a:lvl3pPr>
            <a:lvl4pPr marL="1165860" indent="0">
              <a:buNone/>
              <a:defRPr sz="765"/>
            </a:lvl4pPr>
            <a:lvl5pPr marL="1554480" indent="0">
              <a:buNone/>
              <a:defRPr sz="765"/>
            </a:lvl5pPr>
            <a:lvl6pPr marL="1943100" indent="0">
              <a:buNone/>
              <a:defRPr sz="765"/>
            </a:lvl6pPr>
            <a:lvl7pPr marL="2331720" indent="0">
              <a:buNone/>
              <a:defRPr sz="765"/>
            </a:lvl7pPr>
            <a:lvl8pPr marL="2720340" indent="0">
              <a:buNone/>
              <a:defRPr sz="765"/>
            </a:lvl8pPr>
            <a:lvl9pPr marL="3108960" indent="0">
              <a:buNone/>
              <a:defRPr sz="765"/>
            </a:lvl9pPr>
          </a:lstStyle>
          <a:p>
            <a:pPr lvl="0"/>
            <a:r>
              <a:rPr lang="en-US"/>
              <a:t>Click to edit Master text styles</a:t>
            </a:r>
          </a:p>
        </p:txBody>
      </p:sp>
      <p:sp>
        <p:nvSpPr>
          <p:cNvPr id="5" name="Text Placeholder 4"/>
          <p:cNvSpPr>
            <a:spLocks noGrp="1"/>
          </p:cNvSpPr>
          <p:nvPr>
            <p:ph type="body" sz="quarter" idx="3"/>
          </p:nvPr>
        </p:nvSpPr>
        <p:spPr>
          <a:xfrm>
            <a:off x="2476478" y="2905760"/>
            <a:ext cx="1872341" cy="845184"/>
          </a:xfrm>
        </p:spPr>
        <p:txBody>
          <a:bodyPr anchor="b">
            <a:noAutofit/>
          </a:bodyPr>
          <a:lstStyle>
            <a:lvl1pPr marL="0" indent="0">
              <a:buNone/>
              <a:defRPr sz="2040" b="0">
                <a:solidFill>
                  <a:schemeClr val="bg2">
                    <a:lumMod val="40000"/>
                    <a:lumOff val="60000"/>
                  </a:schemeClr>
                </a:solidFill>
              </a:defRPr>
            </a:lvl1pPr>
            <a:lvl2pPr marL="388620" indent="0">
              <a:buNone/>
              <a:defRPr sz="1700" b="1"/>
            </a:lvl2pPr>
            <a:lvl3pPr marL="777240" indent="0">
              <a:buNone/>
              <a:defRPr sz="1530" b="1"/>
            </a:lvl3pPr>
            <a:lvl4pPr marL="1165860" indent="0">
              <a:buNone/>
              <a:defRPr sz="1360" b="1"/>
            </a:lvl4pPr>
            <a:lvl5pPr marL="1554480" indent="0">
              <a:buNone/>
              <a:defRPr sz="1360" b="1"/>
            </a:lvl5pPr>
            <a:lvl6pPr marL="1943100" indent="0">
              <a:buNone/>
              <a:defRPr sz="1360" b="1"/>
            </a:lvl6pPr>
            <a:lvl7pPr marL="2331720" indent="0">
              <a:buNone/>
              <a:defRPr sz="1360" b="1"/>
            </a:lvl7pPr>
            <a:lvl8pPr marL="2720340" indent="0">
              <a:buNone/>
              <a:defRPr sz="1360" b="1"/>
            </a:lvl8pPr>
            <a:lvl9pPr marL="3108960" indent="0">
              <a:buNone/>
              <a:defRPr sz="1360" b="1"/>
            </a:lvl9pPr>
          </a:lstStyle>
          <a:p>
            <a:pPr lvl="0"/>
            <a:r>
              <a:rPr lang="en-US"/>
              <a:t>Click to edit Master text styles</a:t>
            </a:r>
          </a:p>
        </p:txBody>
      </p:sp>
      <p:sp>
        <p:nvSpPr>
          <p:cNvPr id="19" name="Text Placeholder 3"/>
          <p:cNvSpPr>
            <a:spLocks noGrp="1"/>
          </p:cNvSpPr>
          <p:nvPr>
            <p:ph type="body" sz="half" idx="16"/>
          </p:nvPr>
        </p:nvSpPr>
        <p:spPr>
          <a:xfrm>
            <a:off x="2469749" y="3911600"/>
            <a:ext cx="1879070" cy="5264362"/>
          </a:xfrm>
        </p:spPr>
        <p:txBody>
          <a:bodyPr anchor="t">
            <a:normAutofit/>
          </a:bodyPr>
          <a:lstStyle>
            <a:lvl1pPr marL="0" indent="0">
              <a:buNone/>
              <a:defRPr sz="1190"/>
            </a:lvl1pPr>
            <a:lvl2pPr marL="388620" indent="0">
              <a:buNone/>
              <a:defRPr sz="1020"/>
            </a:lvl2pPr>
            <a:lvl3pPr marL="777240" indent="0">
              <a:buNone/>
              <a:defRPr sz="850"/>
            </a:lvl3pPr>
            <a:lvl4pPr marL="1165860" indent="0">
              <a:buNone/>
              <a:defRPr sz="765"/>
            </a:lvl4pPr>
            <a:lvl5pPr marL="1554480" indent="0">
              <a:buNone/>
              <a:defRPr sz="765"/>
            </a:lvl5pPr>
            <a:lvl6pPr marL="1943100" indent="0">
              <a:buNone/>
              <a:defRPr sz="765"/>
            </a:lvl6pPr>
            <a:lvl7pPr marL="2331720" indent="0">
              <a:buNone/>
              <a:defRPr sz="765"/>
            </a:lvl7pPr>
            <a:lvl8pPr marL="2720340" indent="0">
              <a:buNone/>
              <a:defRPr sz="765"/>
            </a:lvl8pPr>
            <a:lvl9pPr marL="3108960" indent="0">
              <a:buNone/>
              <a:defRPr sz="765"/>
            </a:lvl9pPr>
          </a:lstStyle>
          <a:p>
            <a:pPr lvl="0"/>
            <a:r>
              <a:rPr lang="en-US"/>
              <a:t>Click to edit Master text styles</a:t>
            </a:r>
          </a:p>
        </p:txBody>
      </p:sp>
      <p:sp>
        <p:nvSpPr>
          <p:cNvPr id="14" name="Text Placeholder 4"/>
          <p:cNvSpPr>
            <a:spLocks noGrp="1"/>
          </p:cNvSpPr>
          <p:nvPr>
            <p:ph type="body" sz="quarter" idx="13"/>
          </p:nvPr>
        </p:nvSpPr>
        <p:spPr>
          <a:xfrm>
            <a:off x="4543180" y="2905760"/>
            <a:ext cx="1869709" cy="845184"/>
          </a:xfrm>
        </p:spPr>
        <p:txBody>
          <a:bodyPr anchor="b">
            <a:noAutofit/>
          </a:bodyPr>
          <a:lstStyle>
            <a:lvl1pPr marL="0" indent="0">
              <a:buNone/>
              <a:defRPr sz="2040" b="0">
                <a:solidFill>
                  <a:schemeClr val="bg2">
                    <a:lumMod val="40000"/>
                    <a:lumOff val="60000"/>
                  </a:schemeClr>
                </a:solidFill>
              </a:defRPr>
            </a:lvl1pPr>
            <a:lvl2pPr marL="388620" indent="0">
              <a:buNone/>
              <a:defRPr sz="1700" b="1"/>
            </a:lvl2pPr>
            <a:lvl3pPr marL="777240" indent="0">
              <a:buNone/>
              <a:defRPr sz="1530" b="1"/>
            </a:lvl3pPr>
            <a:lvl4pPr marL="1165860" indent="0">
              <a:buNone/>
              <a:defRPr sz="1360" b="1"/>
            </a:lvl4pPr>
            <a:lvl5pPr marL="1554480" indent="0">
              <a:buNone/>
              <a:defRPr sz="1360" b="1"/>
            </a:lvl5pPr>
            <a:lvl6pPr marL="1943100" indent="0">
              <a:buNone/>
              <a:defRPr sz="1360" b="1"/>
            </a:lvl6pPr>
            <a:lvl7pPr marL="2331720" indent="0">
              <a:buNone/>
              <a:defRPr sz="1360" b="1"/>
            </a:lvl7pPr>
            <a:lvl8pPr marL="2720340" indent="0">
              <a:buNone/>
              <a:defRPr sz="1360" b="1"/>
            </a:lvl8pPr>
            <a:lvl9pPr marL="3108960" indent="0">
              <a:buNone/>
              <a:defRPr sz="1360" b="1"/>
            </a:lvl9pPr>
          </a:lstStyle>
          <a:p>
            <a:pPr lvl="0"/>
            <a:r>
              <a:rPr lang="en-US"/>
              <a:t>Click to edit Master text styles</a:t>
            </a:r>
          </a:p>
        </p:txBody>
      </p:sp>
      <p:sp>
        <p:nvSpPr>
          <p:cNvPr id="20" name="Text Placeholder 3"/>
          <p:cNvSpPr>
            <a:spLocks noGrp="1"/>
          </p:cNvSpPr>
          <p:nvPr>
            <p:ph type="body" sz="half" idx="17"/>
          </p:nvPr>
        </p:nvSpPr>
        <p:spPr>
          <a:xfrm>
            <a:off x="4543180" y="3911600"/>
            <a:ext cx="1869709" cy="5264362"/>
          </a:xfrm>
        </p:spPr>
        <p:txBody>
          <a:bodyPr anchor="t">
            <a:normAutofit/>
          </a:bodyPr>
          <a:lstStyle>
            <a:lvl1pPr marL="0" indent="0">
              <a:buNone/>
              <a:defRPr sz="1190"/>
            </a:lvl1pPr>
            <a:lvl2pPr marL="388620" indent="0">
              <a:buNone/>
              <a:defRPr sz="1020"/>
            </a:lvl2pPr>
            <a:lvl3pPr marL="777240" indent="0">
              <a:buNone/>
              <a:defRPr sz="850"/>
            </a:lvl3pPr>
            <a:lvl4pPr marL="1165860" indent="0">
              <a:buNone/>
              <a:defRPr sz="765"/>
            </a:lvl4pPr>
            <a:lvl5pPr marL="1554480" indent="0">
              <a:buNone/>
              <a:defRPr sz="765"/>
            </a:lvl5pPr>
            <a:lvl6pPr marL="1943100" indent="0">
              <a:buNone/>
              <a:defRPr sz="765"/>
            </a:lvl6pPr>
            <a:lvl7pPr marL="2331720" indent="0">
              <a:buNone/>
              <a:defRPr sz="765"/>
            </a:lvl7pPr>
            <a:lvl8pPr marL="2720340" indent="0">
              <a:buNone/>
              <a:defRPr sz="765"/>
            </a:lvl8pPr>
            <a:lvl9pPr marL="3108960" indent="0">
              <a:buNone/>
              <a:defRPr sz="765"/>
            </a:lvl9pPr>
          </a:lstStyle>
          <a:p>
            <a:pPr lvl="0"/>
            <a:r>
              <a:rPr lang="en-US"/>
              <a:t>Click to edit Master text styles</a:t>
            </a:r>
          </a:p>
        </p:txBody>
      </p:sp>
      <p:cxnSp>
        <p:nvCxnSpPr>
          <p:cNvPr id="17" name="Straight Connector 16"/>
          <p:cNvCxnSpPr/>
          <p:nvPr/>
        </p:nvCxnSpPr>
        <p:spPr>
          <a:xfrm>
            <a:off x="2376034" y="3129280"/>
            <a:ext cx="0" cy="581152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4439576" y="3129280"/>
            <a:ext cx="0" cy="5818094"/>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D8BD707-D9CF-40AE-B4C6-C98DA3205C09}" type="datetimeFigureOut">
              <a:rPr lang="en-US" smtClean="0"/>
              <a:t>1/24/2024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ts val="1055"/>
              </a:lnSpc>
            </a:pPr>
            <a:fld id="{81D60167-4931-47E6-BA6A-407CBD079E47}" type="slidenum">
              <a:rPr lang="en-US" smtClean="0"/>
              <a:t>‹#›</a:t>
            </a:fld>
            <a:endParaRPr lang="en-US" dirty="0"/>
          </a:p>
        </p:txBody>
      </p:sp>
    </p:spTree>
    <p:extLst>
      <p:ext uri="{BB962C8B-B14F-4D97-AF65-F5344CB8AC3E}">
        <p14:creationId xmlns:p14="http://schemas.microsoft.com/office/powerpoint/2010/main" val="38399311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570"/>
            </a:lvl1pPr>
          </a:lstStyle>
          <a:p>
            <a:r>
              <a:rPr lang="en-US"/>
              <a:t>Click to edit Master title style</a:t>
            </a:r>
            <a:endParaRPr lang="en-US" dirty="0"/>
          </a:p>
        </p:txBody>
      </p:sp>
      <p:sp>
        <p:nvSpPr>
          <p:cNvPr id="3" name="Text Placeholder 2"/>
          <p:cNvSpPr>
            <a:spLocks noGrp="1"/>
          </p:cNvSpPr>
          <p:nvPr>
            <p:ph type="body" idx="1"/>
          </p:nvPr>
        </p:nvSpPr>
        <p:spPr>
          <a:xfrm>
            <a:off x="416054" y="6234725"/>
            <a:ext cx="1874770" cy="845184"/>
          </a:xfrm>
        </p:spPr>
        <p:txBody>
          <a:bodyPr anchor="b">
            <a:noAutofit/>
          </a:bodyPr>
          <a:lstStyle>
            <a:lvl1pPr marL="0" indent="0">
              <a:buNone/>
              <a:defRPr sz="2040" b="0">
                <a:solidFill>
                  <a:schemeClr val="bg2">
                    <a:lumMod val="40000"/>
                    <a:lumOff val="60000"/>
                  </a:schemeClr>
                </a:solidFill>
              </a:defRPr>
            </a:lvl1pPr>
            <a:lvl2pPr marL="388620" indent="0">
              <a:buNone/>
              <a:defRPr sz="1700" b="1"/>
            </a:lvl2pPr>
            <a:lvl3pPr marL="777240" indent="0">
              <a:buNone/>
              <a:defRPr sz="1530" b="1"/>
            </a:lvl3pPr>
            <a:lvl4pPr marL="1165860" indent="0">
              <a:buNone/>
              <a:defRPr sz="1360" b="1"/>
            </a:lvl4pPr>
            <a:lvl5pPr marL="1554480" indent="0">
              <a:buNone/>
              <a:defRPr sz="1360" b="1"/>
            </a:lvl5pPr>
            <a:lvl6pPr marL="1943100" indent="0">
              <a:buNone/>
              <a:defRPr sz="1360" b="1"/>
            </a:lvl6pPr>
            <a:lvl7pPr marL="2331720" indent="0">
              <a:buNone/>
              <a:defRPr sz="1360" b="1"/>
            </a:lvl7pPr>
            <a:lvl8pPr marL="2720340" indent="0">
              <a:buNone/>
              <a:defRPr sz="1360" b="1"/>
            </a:lvl8pPr>
            <a:lvl9pPr marL="3108960" indent="0">
              <a:buNone/>
              <a:defRPr sz="1360" b="1"/>
            </a:lvl9pPr>
          </a:lstStyle>
          <a:p>
            <a:pPr lvl="0"/>
            <a:r>
              <a:rPr lang="en-US"/>
              <a:t>Click to edit Master text styles</a:t>
            </a:r>
          </a:p>
        </p:txBody>
      </p:sp>
      <p:sp>
        <p:nvSpPr>
          <p:cNvPr id="29" name="Picture Placeholder 2"/>
          <p:cNvSpPr>
            <a:spLocks noGrp="1" noChangeAspect="1"/>
          </p:cNvSpPr>
          <p:nvPr>
            <p:ph type="pic" idx="15"/>
          </p:nvPr>
        </p:nvSpPr>
        <p:spPr>
          <a:xfrm>
            <a:off x="416054" y="3241040"/>
            <a:ext cx="1874770" cy="22352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360"/>
            </a:lvl1pPr>
            <a:lvl2pPr marL="388620" indent="0">
              <a:buNone/>
              <a:defRPr sz="1360"/>
            </a:lvl2pPr>
            <a:lvl3pPr marL="777240" indent="0">
              <a:buNone/>
              <a:defRPr sz="1360"/>
            </a:lvl3pPr>
            <a:lvl4pPr marL="1165860" indent="0">
              <a:buNone/>
              <a:defRPr sz="1360"/>
            </a:lvl4pPr>
            <a:lvl5pPr marL="1554480" indent="0">
              <a:buNone/>
              <a:defRPr sz="1360"/>
            </a:lvl5pPr>
            <a:lvl6pPr marL="1943100" indent="0">
              <a:buNone/>
              <a:defRPr sz="1360"/>
            </a:lvl6pPr>
            <a:lvl7pPr marL="2331720" indent="0">
              <a:buNone/>
              <a:defRPr sz="1360"/>
            </a:lvl7pPr>
            <a:lvl8pPr marL="2720340" indent="0">
              <a:buNone/>
              <a:defRPr sz="1360"/>
            </a:lvl8pPr>
            <a:lvl9pPr marL="3108960" indent="0">
              <a:buNone/>
              <a:defRPr sz="1360"/>
            </a:lvl9pPr>
          </a:lstStyle>
          <a:p>
            <a:r>
              <a:rPr lang="en-US"/>
              <a:t>Click icon to add picture</a:t>
            </a:r>
            <a:endParaRPr lang="en-US" dirty="0"/>
          </a:p>
        </p:txBody>
      </p:sp>
      <p:sp>
        <p:nvSpPr>
          <p:cNvPr id="22" name="Text Placeholder 3"/>
          <p:cNvSpPr>
            <a:spLocks noGrp="1"/>
          </p:cNvSpPr>
          <p:nvPr>
            <p:ph type="body" sz="half" idx="18"/>
          </p:nvPr>
        </p:nvSpPr>
        <p:spPr>
          <a:xfrm>
            <a:off x="416054" y="7079911"/>
            <a:ext cx="1874770" cy="966811"/>
          </a:xfrm>
        </p:spPr>
        <p:txBody>
          <a:bodyPr anchor="t">
            <a:normAutofit/>
          </a:bodyPr>
          <a:lstStyle>
            <a:lvl1pPr marL="0" indent="0">
              <a:buNone/>
              <a:defRPr sz="1190"/>
            </a:lvl1pPr>
            <a:lvl2pPr marL="388620" indent="0">
              <a:buNone/>
              <a:defRPr sz="1020"/>
            </a:lvl2pPr>
            <a:lvl3pPr marL="777240" indent="0">
              <a:buNone/>
              <a:defRPr sz="850"/>
            </a:lvl3pPr>
            <a:lvl4pPr marL="1165860" indent="0">
              <a:buNone/>
              <a:defRPr sz="765"/>
            </a:lvl4pPr>
            <a:lvl5pPr marL="1554480" indent="0">
              <a:buNone/>
              <a:defRPr sz="765"/>
            </a:lvl5pPr>
            <a:lvl6pPr marL="1943100" indent="0">
              <a:buNone/>
              <a:defRPr sz="765"/>
            </a:lvl6pPr>
            <a:lvl7pPr marL="2331720" indent="0">
              <a:buNone/>
              <a:defRPr sz="765"/>
            </a:lvl7pPr>
            <a:lvl8pPr marL="2720340" indent="0">
              <a:buNone/>
              <a:defRPr sz="765"/>
            </a:lvl8pPr>
            <a:lvl9pPr marL="3108960" indent="0">
              <a:buNone/>
              <a:defRPr sz="765"/>
            </a:lvl9pPr>
          </a:lstStyle>
          <a:p>
            <a:pPr lvl="0"/>
            <a:r>
              <a:rPr lang="en-US"/>
              <a:t>Click to edit Master text styles</a:t>
            </a:r>
          </a:p>
        </p:txBody>
      </p:sp>
      <p:sp>
        <p:nvSpPr>
          <p:cNvPr id="5" name="Text Placeholder 4"/>
          <p:cNvSpPr>
            <a:spLocks noGrp="1"/>
          </p:cNvSpPr>
          <p:nvPr>
            <p:ph type="body" sz="quarter" idx="3"/>
          </p:nvPr>
        </p:nvSpPr>
        <p:spPr>
          <a:xfrm>
            <a:off x="2480123" y="6234725"/>
            <a:ext cx="1868696" cy="845184"/>
          </a:xfrm>
        </p:spPr>
        <p:txBody>
          <a:bodyPr anchor="b">
            <a:noAutofit/>
          </a:bodyPr>
          <a:lstStyle>
            <a:lvl1pPr marL="0" indent="0">
              <a:buNone/>
              <a:defRPr sz="2040" b="0">
                <a:solidFill>
                  <a:schemeClr val="bg2">
                    <a:lumMod val="40000"/>
                    <a:lumOff val="60000"/>
                  </a:schemeClr>
                </a:solidFill>
              </a:defRPr>
            </a:lvl1pPr>
            <a:lvl2pPr marL="388620" indent="0">
              <a:buNone/>
              <a:defRPr sz="1700" b="1"/>
            </a:lvl2pPr>
            <a:lvl3pPr marL="777240" indent="0">
              <a:buNone/>
              <a:defRPr sz="1530" b="1"/>
            </a:lvl3pPr>
            <a:lvl4pPr marL="1165860" indent="0">
              <a:buNone/>
              <a:defRPr sz="1360" b="1"/>
            </a:lvl4pPr>
            <a:lvl5pPr marL="1554480" indent="0">
              <a:buNone/>
              <a:defRPr sz="1360" b="1"/>
            </a:lvl5pPr>
            <a:lvl6pPr marL="1943100" indent="0">
              <a:buNone/>
              <a:defRPr sz="1360" b="1"/>
            </a:lvl6pPr>
            <a:lvl7pPr marL="2331720" indent="0">
              <a:buNone/>
              <a:defRPr sz="1360" b="1"/>
            </a:lvl7pPr>
            <a:lvl8pPr marL="2720340" indent="0">
              <a:buNone/>
              <a:defRPr sz="1360" b="1"/>
            </a:lvl8pPr>
            <a:lvl9pPr marL="3108960" indent="0">
              <a:buNone/>
              <a:defRPr sz="1360" b="1"/>
            </a:lvl9pPr>
          </a:lstStyle>
          <a:p>
            <a:pPr lvl="0"/>
            <a:r>
              <a:rPr lang="en-US"/>
              <a:t>Click to edit Master text styles</a:t>
            </a:r>
          </a:p>
        </p:txBody>
      </p:sp>
      <p:sp>
        <p:nvSpPr>
          <p:cNvPr id="30" name="Picture Placeholder 2"/>
          <p:cNvSpPr>
            <a:spLocks noGrp="1" noChangeAspect="1"/>
          </p:cNvSpPr>
          <p:nvPr>
            <p:ph type="pic" idx="21"/>
          </p:nvPr>
        </p:nvSpPr>
        <p:spPr>
          <a:xfrm>
            <a:off x="2480122" y="3241040"/>
            <a:ext cx="1868696" cy="22352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360"/>
            </a:lvl1pPr>
            <a:lvl2pPr marL="388620" indent="0">
              <a:buNone/>
              <a:defRPr sz="1360"/>
            </a:lvl2pPr>
            <a:lvl3pPr marL="777240" indent="0">
              <a:buNone/>
              <a:defRPr sz="1360"/>
            </a:lvl3pPr>
            <a:lvl4pPr marL="1165860" indent="0">
              <a:buNone/>
              <a:defRPr sz="1360"/>
            </a:lvl4pPr>
            <a:lvl5pPr marL="1554480" indent="0">
              <a:buNone/>
              <a:defRPr sz="1360"/>
            </a:lvl5pPr>
            <a:lvl6pPr marL="1943100" indent="0">
              <a:buNone/>
              <a:defRPr sz="1360"/>
            </a:lvl6pPr>
            <a:lvl7pPr marL="2331720" indent="0">
              <a:buNone/>
              <a:defRPr sz="1360"/>
            </a:lvl7pPr>
            <a:lvl8pPr marL="2720340" indent="0">
              <a:buNone/>
              <a:defRPr sz="1360"/>
            </a:lvl8pPr>
            <a:lvl9pPr marL="3108960" indent="0">
              <a:buNone/>
              <a:defRPr sz="1360"/>
            </a:lvl9pPr>
          </a:lstStyle>
          <a:p>
            <a:r>
              <a:rPr lang="en-US"/>
              <a:t>Click icon to add picture</a:t>
            </a:r>
            <a:endParaRPr lang="en-US" dirty="0"/>
          </a:p>
        </p:txBody>
      </p:sp>
      <p:sp>
        <p:nvSpPr>
          <p:cNvPr id="23" name="Text Placeholder 3"/>
          <p:cNvSpPr>
            <a:spLocks noGrp="1"/>
          </p:cNvSpPr>
          <p:nvPr>
            <p:ph type="body" sz="half" idx="19"/>
          </p:nvPr>
        </p:nvSpPr>
        <p:spPr>
          <a:xfrm>
            <a:off x="2479260" y="7079910"/>
            <a:ext cx="1871171" cy="966811"/>
          </a:xfrm>
        </p:spPr>
        <p:txBody>
          <a:bodyPr anchor="t">
            <a:normAutofit/>
          </a:bodyPr>
          <a:lstStyle>
            <a:lvl1pPr marL="0" indent="0">
              <a:buNone/>
              <a:defRPr sz="1190"/>
            </a:lvl1pPr>
            <a:lvl2pPr marL="388620" indent="0">
              <a:buNone/>
              <a:defRPr sz="1020"/>
            </a:lvl2pPr>
            <a:lvl3pPr marL="777240" indent="0">
              <a:buNone/>
              <a:defRPr sz="850"/>
            </a:lvl3pPr>
            <a:lvl4pPr marL="1165860" indent="0">
              <a:buNone/>
              <a:defRPr sz="765"/>
            </a:lvl4pPr>
            <a:lvl5pPr marL="1554480" indent="0">
              <a:buNone/>
              <a:defRPr sz="765"/>
            </a:lvl5pPr>
            <a:lvl6pPr marL="1943100" indent="0">
              <a:buNone/>
              <a:defRPr sz="765"/>
            </a:lvl6pPr>
            <a:lvl7pPr marL="2331720" indent="0">
              <a:buNone/>
              <a:defRPr sz="765"/>
            </a:lvl7pPr>
            <a:lvl8pPr marL="2720340" indent="0">
              <a:buNone/>
              <a:defRPr sz="765"/>
            </a:lvl8pPr>
            <a:lvl9pPr marL="3108960" indent="0">
              <a:buNone/>
              <a:defRPr sz="765"/>
            </a:lvl9pPr>
          </a:lstStyle>
          <a:p>
            <a:pPr lvl="0"/>
            <a:r>
              <a:rPr lang="en-US"/>
              <a:t>Click to edit Master text styles</a:t>
            </a:r>
          </a:p>
        </p:txBody>
      </p:sp>
      <p:sp>
        <p:nvSpPr>
          <p:cNvPr id="14" name="Text Placeholder 4"/>
          <p:cNvSpPr>
            <a:spLocks noGrp="1"/>
          </p:cNvSpPr>
          <p:nvPr>
            <p:ph type="body" sz="quarter" idx="13"/>
          </p:nvPr>
        </p:nvSpPr>
        <p:spPr>
          <a:xfrm>
            <a:off x="4543180" y="6234725"/>
            <a:ext cx="1869709" cy="845184"/>
          </a:xfrm>
        </p:spPr>
        <p:txBody>
          <a:bodyPr anchor="b">
            <a:noAutofit/>
          </a:bodyPr>
          <a:lstStyle>
            <a:lvl1pPr marL="0" indent="0">
              <a:buNone/>
              <a:defRPr sz="2040" b="0">
                <a:solidFill>
                  <a:schemeClr val="bg2">
                    <a:lumMod val="40000"/>
                    <a:lumOff val="60000"/>
                  </a:schemeClr>
                </a:solidFill>
              </a:defRPr>
            </a:lvl1pPr>
            <a:lvl2pPr marL="388620" indent="0">
              <a:buNone/>
              <a:defRPr sz="1700" b="1"/>
            </a:lvl2pPr>
            <a:lvl3pPr marL="777240" indent="0">
              <a:buNone/>
              <a:defRPr sz="1530" b="1"/>
            </a:lvl3pPr>
            <a:lvl4pPr marL="1165860" indent="0">
              <a:buNone/>
              <a:defRPr sz="1360" b="1"/>
            </a:lvl4pPr>
            <a:lvl5pPr marL="1554480" indent="0">
              <a:buNone/>
              <a:defRPr sz="1360" b="1"/>
            </a:lvl5pPr>
            <a:lvl6pPr marL="1943100" indent="0">
              <a:buNone/>
              <a:defRPr sz="1360" b="1"/>
            </a:lvl6pPr>
            <a:lvl7pPr marL="2331720" indent="0">
              <a:buNone/>
              <a:defRPr sz="1360" b="1"/>
            </a:lvl7pPr>
            <a:lvl8pPr marL="2720340" indent="0">
              <a:buNone/>
              <a:defRPr sz="1360" b="1"/>
            </a:lvl8pPr>
            <a:lvl9pPr marL="3108960" indent="0">
              <a:buNone/>
              <a:defRPr sz="1360" b="1"/>
            </a:lvl9pPr>
          </a:lstStyle>
          <a:p>
            <a:pPr lvl="0"/>
            <a:r>
              <a:rPr lang="en-US"/>
              <a:t>Click to edit Master text styles</a:t>
            </a:r>
          </a:p>
        </p:txBody>
      </p:sp>
      <p:sp>
        <p:nvSpPr>
          <p:cNvPr id="31" name="Picture Placeholder 2"/>
          <p:cNvSpPr>
            <a:spLocks noGrp="1" noChangeAspect="1"/>
          </p:cNvSpPr>
          <p:nvPr>
            <p:ph type="pic" idx="22"/>
          </p:nvPr>
        </p:nvSpPr>
        <p:spPr>
          <a:xfrm>
            <a:off x="4543179" y="3241040"/>
            <a:ext cx="1869709" cy="22352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360"/>
            </a:lvl1pPr>
            <a:lvl2pPr marL="388620" indent="0">
              <a:buNone/>
              <a:defRPr sz="1360"/>
            </a:lvl2pPr>
            <a:lvl3pPr marL="777240" indent="0">
              <a:buNone/>
              <a:defRPr sz="1360"/>
            </a:lvl3pPr>
            <a:lvl4pPr marL="1165860" indent="0">
              <a:buNone/>
              <a:defRPr sz="1360"/>
            </a:lvl4pPr>
            <a:lvl5pPr marL="1554480" indent="0">
              <a:buNone/>
              <a:defRPr sz="1360"/>
            </a:lvl5pPr>
            <a:lvl6pPr marL="1943100" indent="0">
              <a:buNone/>
              <a:defRPr sz="1360"/>
            </a:lvl6pPr>
            <a:lvl7pPr marL="2331720" indent="0">
              <a:buNone/>
              <a:defRPr sz="1360"/>
            </a:lvl7pPr>
            <a:lvl8pPr marL="2720340" indent="0">
              <a:buNone/>
              <a:defRPr sz="1360"/>
            </a:lvl8pPr>
            <a:lvl9pPr marL="3108960" indent="0">
              <a:buNone/>
              <a:defRPr sz="1360"/>
            </a:lvl9pPr>
          </a:lstStyle>
          <a:p>
            <a:r>
              <a:rPr lang="en-US"/>
              <a:t>Click icon to add picture</a:t>
            </a:r>
            <a:endParaRPr lang="en-US" dirty="0"/>
          </a:p>
        </p:txBody>
      </p:sp>
      <p:sp>
        <p:nvSpPr>
          <p:cNvPr id="24" name="Text Placeholder 3"/>
          <p:cNvSpPr>
            <a:spLocks noGrp="1"/>
          </p:cNvSpPr>
          <p:nvPr>
            <p:ph type="body" sz="half" idx="20"/>
          </p:nvPr>
        </p:nvSpPr>
        <p:spPr>
          <a:xfrm>
            <a:off x="4543101" y="7079907"/>
            <a:ext cx="1872185" cy="966811"/>
          </a:xfrm>
        </p:spPr>
        <p:txBody>
          <a:bodyPr anchor="t">
            <a:normAutofit/>
          </a:bodyPr>
          <a:lstStyle>
            <a:lvl1pPr marL="0" indent="0">
              <a:buNone/>
              <a:defRPr sz="1190"/>
            </a:lvl1pPr>
            <a:lvl2pPr marL="388620" indent="0">
              <a:buNone/>
              <a:defRPr sz="1020"/>
            </a:lvl2pPr>
            <a:lvl3pPr marL="777240" indent="0">
              <a:buNone/>
              <a:defRPr sz="850"/>
            </a:lvl3pPr>
            <a:lvl4pPr marL="1165860" indent="0">
              <a:buNone/>
              <a:defRPr sz="765"/>
            </a:lvl4pPr>
            <a:lvl5pPr marL="1554480" indent="0">
              <a:buNone/>
              <a:defRPr sz="765"/>
            </a:lvl5pPr>
            <a:lvl6pPr marL="1943100" indent="0">
              <a:buNone/>
              <a:defRPr sz="765"/>
            </a:lvl6pPr>
            <a:lvl7pPr marL="2331720" indent="0">
              <a:buNone/>
              <a:defRPr sz="765"/>
            </a:lvl7pPr>
            <a:lvl8pPr marL="2720340" indent="0">
              <a:buNone/>
              <a:defRPr sz="765"/>
            </a:lvl8pPr>
            <a:lvl9pPr marL="3108960" indent="0">
              <a:buNone/>
              <a:defRPr sz="765"/>
            </a:lvl9pPr>
          </a:lstStyle>
          <a:p>
            <a:pPr lvl="0"/>
            <a:r>
              <a:rPr lang="en-US"/>
              <a:t>Click to edit Master text styles</a:t>
            </a:r>
          </a:p>
        </p:txBody>
      </p:sp>
      <p:cxnSp>
        <p:nvCxnSpPr>
          <p:cNvPr id="19" name="Straight Connector 18"/>
          <p:cNvCxnSpPr/>
          <p:nvPr/>
        </p:nvCxnSpPr>
        <p:spPr>
          <a:xfrm>
            <a:off x="2376034" y="3129280"/>
            <a:ext cx="0" cy="581152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4439576" y="3129280"/>
            <a:ext cx="0" cy="5818094"/>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D8BD707-D9CF-40AE-B4C6-C98DA3205C09}" type="datetimeFigureOut">
              <a:rPr lang="en-US" smtClean="0"/>
              <a:t>1/24/2024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ts val="1055"/>
              </a:lnSpc>
            </a:pPr>
            <a:fld id="{81D60167-4931-47E6-BA6A-407CBD079E47}" type="slidenum">
              <a:rPr lang="en-US" smtClean="0"/>
              <a:t>‹#›</a:t>
            </a:fld>
            <a:endParaRPr lang="en-US" dirty="0"/>
          </a:p>
        </p:txBody>
      </p:sp>
    </p:spTree>
    <p:extLst>
      <p:ext uri="{BB962C8B-B14F-4D97-AF65-F5344CB8AC3E}">
        <p14:creationId xmlns:p14="http://schemas.microsoft.com/office/powerpoint/2010/main" val="5230895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ts val="1055"/>
              </a:lnSpc>
            </a:pPr>
            <a:fld id="{81D60167-4931-47E6-BA6A-407CBD079E47}" type="slidenum">
              <a:rPr lang="en-US" smtClean="0"/>
              <a:t>‹#›</a:t>
            </a:fld>
            <a:endParaRPr lang="en-US" dirty="0"/>
          </a:p>
        </p:txBody>
      </p:sp>
    </p:spTree>
    <p:extLst>
      <p:ext uri="{BB962C8B-B14F-4D97-AF65-F5344CB8AC3E}">
        <p14:creationId xmlns:p14="http://schemas.microsoft.com/office/powerpoint/2010/main" val="5429104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295315" y="630981"/>
            <a:ext cx="1117574" cy="8544983"/>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416054" y="1134034"/>
            <a:ext cx="4733490" cy="804193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ts val="1055"/>
              </a:lnSpc>
            </a:pPr>
            <a:fld id="{81D60167-4931-47E6-BA6A-407CBD079E47}" type="slidenum">
              <a:rPr lang="en-US" smtClean="0"/>
              <a:t>‹#›</a:t>
            </a:fld>
            <a:endParaRPr lang="en-US" dirty="0"/>
          </a:p>
        </p:txBody>
      </p:sp>
    </p:spTree>
    <p:extLst>
      <p:ext uri="{BB962C8B-B14F-4D97-AF65-F5344CB8AC3E}">
        <p14:creationId xmlns:p14="http://schemas.microsoft.com/office/powerpoint/2010/main" val="27580380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1D8BD707-D9CF-40AE-B4C6-C98DA3205C09}" type="datetimeFigureOut">
              <a:rPr lang="en-US" smtClean="0"/>
              <a:t>1/24/2024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ts val="1055"/>
              </a:lnSpc>
            </a:pPr>
            <a:fld id="{81D60167-4931-47E6-BA6A-407CBD079E47}" type="slidenum">
              <a:rPr lang="en-US" smtClean="0"/>
              <a:t>‹#›</a:t>
            </a:fld>
            <a:endParaRPr lang="en-US" dirty="0"/>
          </a:p>
        </p:txBody>
      </p:sp>
    </p:spTree>
    <p:extLst>
      <p:ext uri="{BB962C8B-B14F-4D97-AF65-F5344CB8AC3E}">
        <p14:creationId xmlns:p14="http://schemas.microsoft.com/office/powerpoint/2010/main" val="15500885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36477" y="4197210"/>
            <a:ext cx="5627822" cy="2809616"/>
          </a:xfrm>
        </p:spPr>
        <p:txBody>
          <a:bodyPr anchor="b"/>
          <a:lstStyle>
            <a:lvl1pPr algn="l">
              <a:defRPr sz="3400" b="0" cap="none"/>
            </a:lvl1pPr>
          </a:lstStyle>
          <a:p>
            <a:r>
              <a:rPr lang="en-US"/>
              <a:t>Click to edit Master title style</a:t>
            </a:r>
            <a:endParaRPr lang="en-US" dirty="0"/>
          </a:p>
        </p:txBody>
      </p:sp>
      <p:sp>
        <p:nvSpPr>
          <p:cNvPr id="3" name="Text Placeholder 2"/>
          <p:cNvSpPr>
            <a:spLocks noGrp="1"/>
          </p:cNvSpPr>
          <p:nvPr>
            <p:ph type="body" idx="1"/>
          </p:nvPr>
        </p:nvSpPr>
        <p:spPr>
          <a:xfrm>
            <a:off x="736476" y="7006825"/>
            <a:ext cx="5627823" cy="1261920"/>
          </a:xfrm>
        </p:spPr>
        <p:txBody>
          <a:bodyPr anchor="t"/>
          <a:lstStyle>
            <a:lvl1pPr marL="0" indent="0" algn="l">
              <a:buNone/>
              <a:defRPr sz="1700" cap="all">
                <a:solidFill>
                  <a:schemeClr val="bg2">
                    <a:lumMod val="40000"/>
                    <a:lumOff val="60000"/>
                  </a:schemeClr>
                </a:solidFill>
              </a:defRPr>
            </a:lvl1pPr>
            <a:lvl2pPr marL="388620" indent="0">
              <a:buNone/>
              <a:defRPr sz="1530">
                <a:solidFill>
                  <a:schemeClr val="tx1">
                    <a:tint val="75000"/>
                  </a:schemeClr>
                </a:solidFill>
              </a:defRPr>
            </a:lvl2pPr>
            <a:lvl3pPr marL="777240" indent="0">
              <a:buNone/>
              <a:defRPr sz="1360">
                <a:solidFill>
                  <a:schemeClr val="tx1">
                    <a:tint val="75000"/>
                  </a:schemeClr>
                </a:solidFill>
              </a:defRPr>
            </a:lvl3pPr>
            <a:lvl4pPr marL="1165860" indent="0">
              <a:buNone/>
              <a:defRPr sz="1190">
                <a:solidFill>
                  <a:schemeClr val="tx1">
                    <a:tint val="75000"/>
                  </a:schemeClr>
                </a:solidFill>
              </a:defRPr>
            </a:lvl4pPr>
            <a:lvl5pPr marL="1554480" indent="0">
              <a:buNone/>
              <a:defRPr sz="1190">
                <a:solidFill>
                  <a:schemeClr val="tx1">
                    <a:tint val="75000"/>
                  </a:schemeClr>
                </a:solidFill>
              </a:defRPr>
            </a:lvl5pPr>
            <a:lvl6pPr marL="1943100" indent="0">
              <a:buNone/>
              <a:defRPr sz="1190">
                <a:solidFill>
                  <a:schemeClr val="tx1">
                    <a:tint val="75000"/>
                  </a:schemeClr>
                </a:solidFill>
              </a:defRPr>
            </a:lvl6pPr>
            <a:lvl7pPr marL="2331720" indent="0">
              <a:buNone/>
              <a:defRPr sz="1190">
                <a:solidFill>
                  <a:schemeClr val="tx1">
                    <a:tint val="75000"/>
                  </a:schemeClr>
                </a:solidFill>
              </a:defRPr>
            </a:lvl7pPr>
            <a:lvl8pPr marL="2720340" indent="0">
              <a:buNone/>
              <a:defRPr sz="1190">
                <a:solidFill>
                  <a:schemeClr val="tx1">
                    <a:tint val="75000"/>
                  </a:schemeClr>
                </a:solidFill>
              </a:defRPr>
            </a:lvl8pPr>
            <a:lvl9pPr marL="3108960" indent="0">
              <a:buNone/>
              <a:defRPr sz="119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1/24/2024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38100">
              <a:lnSpc>
                <a:spcPts val="1055"/>
              </a:lnSpc>
            </a:pPr>
            <a:fld id="{81D60167-4931-47E6-BA6A-407CBD079E47}" type="slidenum">
              <a:rPr lang="en-US" smtClean="0"/>
              <a:t>‹#›</a:t>
            </a:fld>
            <a:endParaRPr lang="en-US" dirty="0"/>
          </a:p>
        </p:txBody>
      </p:sp>
    </p:spTree>
    <p:extLst>
      <p:ext uri="{BB962C8B-B14F-4D97-AF65-F5344CB8AC3E}">
        <p14:creationId xmlns:p14="http://schemas.microsoft.com/office/powerpoint/2010/main" val="25127298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703545" y="3022179"/>
            <a:ext cx="2803396" cy="6153786"/>
          </a:xfrm>
        </p:spPr>
        <p:txBody>
          <a:bodyPr>
            <a:normAutofit/>
          </a:bodyPr>
          <a:lstStyle>
            <a:lvl1pPr>
              <a:defRPr sz="1530"/>
            </a:lvl1pPr>
            <a:lvl2pPr>
              <a:defRPr sz="1360"/>
            </a:lvl2pPr>
            <a:lvl3pPr>
              <a:defRPr sz="1190"/>
            </a:lvl3pPr>
            <a:lvl4pPr>
              <a:defRPr sz="1020"/>
            </a:lvl4pPr>
            <a:lvl5pPr>
              <a:defRPr sz="1020"/>
            </a:lvl5pPr>
            <a:lvl6pPr>
              <a:defRPr sz="1020"/>
            </a:lvl6pPr>
            <a:lvl7pPr>
              <a:defRPr sz="1020"/>
            </a:lvl7pPr>
            <a:lvl8pPr>
              <a:defRPr sz="1020"/>
            </a:lvl8pPr>
            <a:lvl9pPr>
              <a:defRPr sz="102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605679" y="3015604"/>
            <a:ext cx="2803398" cy="6160359"/>
          </a:xfrm>
        </p:spPr>
        <p:txBody>
          <a:bodyPr>
            <a:normAutofit/>
          </a:bodyPr>
          <a:lstStyle>
            <a:lvl1pPr>
              <a:defRPr sz="1530"/>
            </a:lvl1pPr>
            <a:lvl2pPr>
              <a:defRPr sz="1360"/>
            </a:lvl2pPr>
            <a:lvl3pPr>
              <a:defRPr sz="1190"/>
            </a:lvl3pPr>
            <a:lvl4pPr>
              <a:defRPr sz="1020"/>
            </a:lvl4pPr>
            <a:lvl5pPr>
              <a:defRPr sz="1020"/>
            </a:lvl5pPr>
            <a:lvl6pPr>
              <a:defRPr sz="1020"/>
            </a:lvl6pPr>
            <a:lvl7pPr>
              <a:defRPr sz="1020"/>
            </a:lvl7pPr>
            <a:lvl8pPr>
              <a:defRPr sz="1020"/>
            </a:lvl8pPr>
            <a:lvl9pPr>
              <a:defRPr sz="102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1/24/2024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38100">
              <a:lnSpc>
                <a:spcPts val="1055"/>
              </a:lnSpc>
            </a:pPr>
            <a:fld id="{81D60167-4931-47E6-BA6A-407CBD079E47}" type="slidenum">
              <a:rPr lang="en-US" smtClean="0"/>
              <a:t>‹#›</a:t>
            </a:fld>
            <a:endParaRPr lang="en-US" dirty="0"/>
          </a:p>
        </p:txBody>
      </p:sp>
    </p:spTree>
    <p:extLst>
      <p:ext uri="{BB962C8B-B14F-4D97-AF65-F5344CB8AC3E}">
        <p14:creationId xmlns:p14="http://schemas.microsoft.com/office/powerpoint/2010/main" val="10158185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703545" y="2794000"/>
            <a:ext cx="2803395" cy="845184"/>
          </a:xfrm>
        </p:spPr>
        <p:txBody>
          <a:bodyPr anchor="b">
            <a:noAutofit/>
          </a:bodyPr>
          <a:lstStyle>
            <a:lvl1pPr marL="0" indent="0">
              <a:buNone/>
              <a:defRPr sz="2040" b="0">
                <a:solidFill>
                  <a:schemeClr val="bg2">
                    <a:lumMod val="40000"/>
                    <a:lumOff val="60000"/>
                  </a:schemeClr>
                </a:solidFill>
              </a:defRPr>
            </a:lvl1pPr>
            <a:lvl2pPr marL="388620" indent="0">
              <a:buNone/>
              <a:defRPr sz="1700" b="1"/>
            </a:lvl2pPr>
            <a:lvl3pPr marL="777240" indent="0">
              <a:buNone/>
              <a:defRPr sz="1530" b="1"/>
            </a:lvl3pPr>
            <a:lvl4pPr marL="1165860" indent="0">
              <a:buNone/>
              <a:defRPr sz="1360" b="1"/>
            </a:lvl4pPr>
            <a:lvl5pPr marL="1554480" indent="0">
              <a:buNone/>
              <a:defRPr sz="1360" b="1"/>
            </a:lvl5pPr>
            <a:lvl6pPr marL="1943100" indent="0">
              <a:buNone/>
              <a:defRPr sz="1360" b="1"/>
            </a:lvl6pPr>
            <a:lvl7pPr marL="2331720" indent="0">
              <a:buNone/>
              <a:defRPr sz="1360" b="1"/>
            </a:lvl7pPr>
            <a:lvl8pPr marL="2720340" indent="0">
              <a:buNone/>
              <a:defRPr sz="1360" b="1"/>
            </a:lvl8pPr>
            <a:lvl9pPr marL="3108960" indent="0">
              <a:buNone/>
              <a:defRPr sz="1360" b="1"/>
            </a:lvl9pPr>
          </a:lstStyle>
          <a:p>
            <a:pPr lvl="0"/>
            <a:r>
              <a:rPr lang="en-US"/>
              <a:t>Click to edit Master text styles</a:t>
            </a:r>
          </a:p>
        </p:txBody>
      </p:sp>
      <p:sp>
        <p:nvSpPr>
          <p:cNvPr id="4" name="Content Placeholder 3"/>
          <p:cNvSpPr>
            <a:spLocks noGrp="1"/>
          </p:cNvSpPr>
          <p:nvPr>
            <p:ph sz="half" idx="2"/>
          </p:nvPr>
        </p:nvSpPr>
        <p:spPr>
          <a:xfrm>
            <a:off x="703545" y="3688080"/>
            <a:ext cx="2803396" cy="5487882"/>
          </a:xfrm>
        </p:spPr>
        <p:txBody>
          <a:bodyPr>
            <a:normAutofit/>
          </a:bodyPr>
          <a:lstStyle>
            <a:lvl1pPr>
              <a:defRPr sz="1530"/>
            </a:lvl1pPr>
            <a:lvl2pPr>
              <a:defRPr sz="1360"/>
            </a:lvl2pPr>
            <a:lvl3pPr>
              <a:defRPr sz="1190"/>
            </a:lvl3pPr>
            <a:lvl4pPr>
              <a:defRPr sz="1020"/>
            </a:lvl4pPr>
            <a:lvl5pPr>
              <a:defRPr sz="1020"/>
            </a:lvl5pPr>
            <a:lvl6pPr>
              <a:defRPr sz="1020"/>
            </a:lvl6pPr>
            <a:lvl7pPr>
              <a:defRPr sz="1020"/>
            </a:lvl7pPr>
            <a:lvl8pPr>
              <a:defRPr sz="1020"/>
            </a:lvl8pPr>
            <a:lvl9pPr>
              <a:defRPr sz="102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605680" y="2794000"/>
            <a:ext cx="2803396" cy="845184"/>
          </a:xfrm>
        </p:spPr>
        <p:txBody>
          <a:bodyPr anchor="b">
            <a:noAutofit/>
          </a:bodyPr>
          <a:lstStyle>
            <a:lvl1pPr marL="0" indent="0">
              <a:buNone/>
              <a:defRPr sz="2040" b="0">
                <a:solidFill>
                  <a:schemeClr val="bg2">
                    <a:lumMod val="40000"/>
                    <a:lumOff val="60000"/>
                  </a:schemeClr>
                </a:solidFill>
              </a:defRPr>
            </a:lvl1pPr>
            <a:lvl2pPr marL="388620" indent="0">
              <a:buNone/>
              <a:defRPr sz="1700" b="1"/>
            </a:lvl2pPr>
            <a:lvl3pPr marL="777240" indent="0">
              <a:buNone/>
              <a:defRPr sz="1530" b="1"/>
            </a:lvl3pPr>
            <a:lvl4pPr marL="1165860" indent="0">
              <a:buNone/>
              <a:defRPr sz="1360" b="1"/>
            </a:lvl4pPr>
            <a:lvl5pPr marL="1554480" indent="0">
              <a:buNone/>
              <a:defRPr sz="1360" b="1"/>
            </a:lvl5pPr>
            <a:lvl6pPr marL="1943100" indent="0">
              <a:buNone/>
              <a:defRPr sz="1360" b="1"/>
            </a:lvl6pPr>
            <a:lvl7pPr marL="2331720" indent="0">
              <a:buNone/>
              <a:defRPr sz="1360" b="1"/>
            </a:lvl7pPr>
            <a:lvl8pPr marL="2720340" indent="0">
              <a:buNone/>
              <a:defRPr sz="1360" b="1"/>
            </a:lvl8pPr>
            <a:lvl9pPr marL="3108960" indent="0">
              <a:buNone/>
              <a:defRPr sz="1360" b="1"/>
            </a:lvl9pPr>
          </a:lstStyle>
          <a:p>
            <a:pPr lvl="0"/>
            <a:r>
              <a:rPr lang="en-US"/>
              <a:t>Click to edit Master text styles</a:t>
            </a:r>
          </a:p>
        </p:txBody>
      </p:sp>
      <p:sp>
        <p:nvSpPr>
          <p:cNvPr id="6" name="Content Placeholder 5"/>
          <p:cNvSpPr>
            <a:spLocks noGrp="1"/>
          </p:cNvSpPr>
          <p:nvPr>
            <p:ph sz="quarter" idx="4"/>
          </p:nvPr>
        </p:nvSpPr>
        <p:spPr>
          <a:xfrm>
            <a:off x="3605680" y="3688080"/>
            <a:ext cx="2803396" cy="5487882"/>
          </a:xfrm>
        </p:spPr>
        <p:txBody>
          <a:bodyPr>
            <a:normAutofit/>
          </a:bodyPr>
          <a:lstStyle>
            <a:lvl1pPr>
              <a:defRPr sz="1530"/>
            </a:lvl1pPr>
            <a:lvl2pPr>
              <a:defRPr sz="1360"/>
            </a:lvl2pPr>
            <a:lvl3pPr>
              <a:defRPr sz="1190"/>
            </a:lvl3pPr>
            <a:lvl4pPr>
              <a:defRPr sz="1020"/>
            </a:lvl4pPr>
            <a:lvl5pPr>
              <a:defRPr sz="1020"/>
            </a:lvl5pPr>
            <a:lvl6pPr>
              <a:defRPr sz="1020"/>
            </a:lvl6pPr>
            <a:lvl7pPr>
              <a:defRPr sz="1020"/>
            </a:lvl7pPr>
            <a:lvl8pPr>
              <a:defRPr sz="1020"/>
            </a:lvl8pPr>
            <a:lvl9pPr>
              <a:defRPr sz="102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1/24/2024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38100">
              <a:lnSpc>
                <a:spcPts val="1055"/>
              </a:lnSpc>
            </a:pPr>
            <a:fld id="{81D60167-4931-47E6-BA6A-407CBD079E47}" type="slidenum">
              <a:rPr lang="en-US" smtClean="0"/>
              <a:t>‹#›</a:t>
            </a:fld>
            <a:endParaRPr lang="en-US" dirty="0"/>
          </a:p>
        </p:txBody>
      </p:sp>
    </p:spTree>
    <p:extLst>
      <p:ext uri="{BB962C8B-B14F-4D97-AF65-F5344CB8AC3E}">
        <p14:creationId xmlns:p14="http://schemas.microsoft.com/office/powerpoint/2010/main" val="29862355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1D8BD707-D9CF-40AE-B4C6-C98DA3205C09}" type="datetimeFigureOut">
              <a:rPr lang="en-US" smtClean="0"/>
              <a:t>1/24/2024</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pPr marL="38100">
              <a:lnSpc>
                <a:spcPts val="1055"/>
              </a:lnSpc>
            </a:pPr>
            <a:fld id="{81D60167-4931-47E6-BA6A-407CBD079E47}" type="slidenum">
              <a:rPr lang="en-US" smtClean="0"/>
              <a:t>‹#›</a:t>
            </a:fld>
            <a:endParaRPr lang="en-US" dirty="0"/>
          </a:p>
        </p:txBody>
      </p:sp>
    </p:spTree>
    <p:extLst>
      <p:ext uri="{BB962C8B-B14F-4D97-AF65-F5344CB8AC3E}">
        <p14:creationId xmlns:p14="http://schemas.microsoft.com/office/powerpoint/2010/main" val="34559495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1D8BD707-D9CF-40AE-B4C6-C98DA3205C09}" type="datetimeFigureOut">
              <a:rPr lang="en-US" smtClean="0"/>
              <a:t>1/24/2024</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pPr marL="38100">
              <a:lnSpc>
                <a:spcPts val="1055"/>
              </a:lnSpc>
            </a:pPr>
            <a:fld id="{81D60167-4931-47E6-BA6A-407CBD079E47}" type="slidenum">
              <a:rPr lang="en-US" smtClean="0"/>
              <a:t>‹#›</a:t>
            </a:fld>
            <a:endParaRPr lang="en-US" dirty="0"/>
          </a:p>
        </p:txBody>
      </p:sp>
    </p:spTree>
    <p:extLst>
      <p:ext uri="{BB962C8B-B14F-4D97-AF65-F5344CB8AC3E}">
        <p14:creationId xmlns:p14="http://schemas.microsoft.com/office/powerpoint/2010/main" val="41131382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36475" y="2123440"/>
            <a:ext cx="2168743" cy="2123440"/>
          </a:xfrm>
        </p:spPr>
        <p:txBody>
          <a:bodyPr anchor="b"/>
          <a:lstStyle>
            <a:lvl1pPr algn="l">
              <a:defRPr sz="2040" b="0"/>
            </a:lvl1pPr>
          </a:lstStyle>
          <a:p>
            <a:r>
              <a:rPr lang="en-US"/>
              <a:t>Click to edit Master title style</a:t>
            </a:r>
            <a:endParaRPr lang="en-US" dirty="0"/>
          </a:p>
        </p:txBody>
      </p:sp>
      <p:sp>
        <p:nvSpPr>
          <p:cNvPr id="3" name="Content Placeholder 2"/>
          <p:cNvSpPr>
            <a:spLocks noGrp="1"/>
          </p:cNvSpPr>
          <p:nvPr>
            <p:ph idx="1"/>
          </p:nvPr>
        </p:nvSpPr>
        <p:spPr>
          <a:xfrm>
            <a:off x="3050988" y="2123440"/>
            <a:ext cx="3313311" cy="6705600"/>
          </a:xfrm>
        </p:spPr>
        <p:txBody>
          <a:bodyPr anchor="ctr">
            <a:normAutofit/>
          </a:bodyPr>
          <a:lstStyle>
            <a:lvl1pPr>
              <a:defRPr sz="1700"/>
            </a:lvl1pPr>
            <a:lvl2pPr>
              <a:defRPr sz="1530"/>
            </a:lvl2pPr>
            <a:lvl3pPr>
              <a:defRPr sz="1360"/>
            </a:lvl3pPr>
            <a:lvl4pPr>
              <a:defRPr sz="1190"/>
            </a:lvl4pPr>
            <a:lvl5pPr>
              <a:defRPr sz="1190"/>
            </a:lvl5pPr>
            <a:lvl6pPr>
              <a:defRPr sz="1190"/>
            </a:lvl6pPr>
            <a:lvl7pPr>
              <a:defRPr sz="1190"/>
            </a:lvl7pPr>
            <a:lvl8pPr>
              <a:defRPr sz="1190"/>
            </a:lvl8pPr>
            <a:lvl9pPr>
              <a:defRPr sz="119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36475" y="4589613"/>
            <a:ext cx="2168743" cy="4246879"/>
          </a:xfrm>
        </p:spPr>
        <p:txBody>
          <a:bodyPr/>
          <a:lstStyle>
            <a:lvl1pPr marL="0" indent="0">
              <a:buNone/>
              <a:defRPr sz="1190"/>
            </a:lvl1pPr>
            <a:lvl2pPr marL="388620" indent="0">
              <a:buNone/>
              <a:defRPr sz="1020"/>
            </a:lvl2pPr>
            <a:lvl3pPr marL="777240" indent="0">
              <a:buNone/>
              <a:defRPr sz="850"/>
            </a:lvl3pPr>
            <a:lvl4pPr marL="1165860" indent="0">
              <a:buNone/>
              <a:defRPr sz="765"/>
            </a:lvl4pPr>
            <a:lvl5pPr marL="1554480" indent="0">
              <a:buNone/>
              <a:defRPr sz="765"/>
            </a:lvl5pPr>
            <a:lvl6pPr marL="1943100" indent="0">
              <a:buNone/>
              <a:defRPr sz="765"/>
            </a:lvl6pPr>
            <a:lvl7pPr marL="2331720" indent="0">
              <a:buNone/>
              <a:defRPr sz="765"/>
            </a:lvl7pPr>
            <a:lvl8pPr marL="2720340" indent="0">
              <a:buNone/>
              <a:defRPr sz="765"/>
            </a:lvl8pPr>
            <a:lvl9pPr marL="3108960" indent="0">
              <a:buNone/>
              <a:defRPr sz="765"/>
            </a:lvl9pPr>
          </a:lstStyle>
          <a:p>
            <a:pPr lvl="0"/>
            <a:r>
              <a:rPr lang="en-US"/>
              <a:t>Click to edit Master text styles</a:t>
            </a:r>
          </a:p>
        </p:txBody>
      </p:sp>
      <p:sp>
        <p:nvSpPr>
          <p:cNvPr id="7" name="Date Placeholder 4"/>
          <p:cNvSpPr>
            <a:spLocks noGrp="1"/>
          </p:cNvSpPr>
          <p:nvPr>
            <p:ph type="dt" sz="half" idx="10"/>
          </p:nvPr>
        </p:nvSpPr>
        <p:spPr/>
        <p:txBody>
          <a:bodyPr/>
          <a:lstStyle/>
          <a:p>
            <a:fld id="{1D8BD707-D9CF-40AE-B4C6-C98DA3205C09}" type="datetimeFigureOut">
              <a:rPr lang="en-US" smtClean="0"/>
              <a:t>1/24/2024</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pPr marL="38100">
              <a:lnSpc>
                <a:spcPts val="1055"/>
              </a:lnSpc>
            </a:pPr>
            <a:fld id="{81D60167-4931-47E6-BA6A-407CBD079E47}" type="slidenum">
              <a:rPr lang="en-US" smtClean="0"/>
              <a:t>‹#›</a:t>
            </a:fld>
            <a:endParaRPr lang="en-US" dirty="0"/>
          </a:p>
        </p:txBody>
      </p:sp>
    </p:spTree>
    <p:extLst>
      <p:ext uri="{BB962C8B-B14F-4D97-AF65-F5344CB8AC3E}">
        <p14:creationId xmlns:p14="http://schemas.microsoft.com/office/powerpoint/2010/main" val="5375201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35808" y="2719482"/>
            <a:ext cx="3247573" cy="2309718"/>
          </a:xfrm>
        </p:spPr>
        <p:txBody>
          <a:bodyPr anchor="b">
            <a:normAutofit/>
          </a:bodyPr>
          <a:lstStyle>
            <a:lvl1pPr algn="l">
              <a:defRPr sz="306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4431490" y="1676400"/>
            <a:ext cx="2040786" cy="67056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360"/>
            </a:lvl1pPr>
            <a:lvl2pPr marL="388620" indent="0">
              <a:buNone/>
              <a:defRPr sz="1360"/>
            </a:lvl2pPr>
            <a:lvl3pPr marL="777240" indent="0">
              <a:buNone/>
              <a:defRPr sz="1360"/>
            </a:lvl3pPr>
            <a:lvl4pPr marL="1165860" indent="0">
              <a:buNone/>
              <a:defRPr sz="1360"/>
            </a:lvl4pPr>
            <a:lvl5pPr marL="1554480" indent="0">
              <a:buNone/>
              <a:defRPr sz="1360"/>
            </a:lvl5pPr>
            <a:lvl6pPr marL="1943100" indent="0">
              <a:buNone/>
              <a:defRPr sz="1360"/>
            </a:lvl6pPr>
            <a:lvl7pPr marL="2331720" indent="0">
              <a:buNone/>
              <a:defRPr sz="1360"/>
            </a:lvl7pPr>
            <a:lvl8pPr marL="2720340" indent="0">
              <a:buNone/>
              <a:defRPr sz="1360"/>
            </a:lvl8pPr>
            <a:lvl9pPr marL="3108960" indent="0">
              <a:buNone/>
              <a:defRPr sz="1360"/>
            </a:lvl9pPr>
          </a:lstStyle>
          <a:p>
            <a:r>
              <a:rPr lang="en-US"/>
              <a:t>Click icon to add picture</a:t>
            </a:r>
            <a:endParaRPr lang="en-US" dirty="0"/>
          </a:p>
        </p:txBody>
      </p:sp>
      <p:sp>
        <p:nvSpPr>
          <p:cNvPr id="4" name="Text Placeholder 3"/>
          <p:cNvSpPr>
            <a:spLocks noGrp="1"/>
          </p:cNvSpPr>
          <p:nvPr>
            <p:ph type="body" sz="half" idx="2"/>
          </p:nvPr>
        </p:nvSpPr>
        <p:spPr>
          <a:xfrm>
            <a:off x="736475" y="5364480"/>
            <a:ext cx="3242519" cy="2011680"/>
          </a:xfrm>
        </p:spPr>
        <p:txBody>
          <a:bodyPr>
            <a:normAutofit/>
          </a:bodyPr>
          <a:lstStyle>
            <a:lvl1pPr marL="0" indent="0">
              <a:buNone/>
              <a:defRPr sz="1190"/>
            </a:lvl1pPr>
            <a:lvl2pPr marL="388620" indent="0">
              <a:buNone/>
              <a:defRPr sz="1020"/>
            </a:lvl2pPr>
            <a:lvl3pPr marL="777240" indent="0">
              <a:buNone/>
              <a:defRPr sz="850"/>
            </a:lvl3pPr>
            <a:lvl4pPr marL="1165860" indent="0">
              <a:buNone/>
              <a:defRPr sz="765"/>
            </a:lvl4pPr>
            <a:lvl5pPr marL="1554480" indent="0">
              <a:buNone/>
              <a:defRPr sz="765"/>
            </a:lvl5pPr>
            <a:lvl6pPr marL="1943100" indent="0">
              <a:buNone/>
              <a:defRPr sz="765"/>
            </a:lvl6pPr>
            <a:lvl7pPr marL="2331720" indent="0">
              <a:buNone/>
              <a:defRPr sz="765"/>
            </a:lvl7pPr>
            <a:lvl8pPr marL="2720340" indent="0">
              <a:buNone/>
              <a:defRPr sz="765"/>
            </a:lvl8pPr>
            <a:lvl9pPr marL="3108960" indent="0">
              <a:buNone/>
              <a:defRPr sz="765"/>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1/24/2024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38100">
              <a:lnSpc>
                <a:spcPts val="1055"/>
              </a:lnSpc>
            </a:pPr>
            <a:fld id="{81D60167-4931-47E6-BA6A-407CBD079E47}" type="slidenum">
              <a:rPr lang="en-US" smtClean="0"/>
              <a:t>‹#›</a:t>
            </a:fld>
            <a:endParaRPr lang="en-US" dirty="0"/>
          </a:p>
        </p:txBody>
      </p:sp>
    </p:spTree>
    <p:extLst>
      <p:ext uri="{BB962C8B-B14F-4D97-AF65-F5344CB8AC3E}">
        <p14:creationId xmlns:p14="http://schemas.microsoft.com/office/powerpoint/2010/main" val="9165649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Oval 21"/>
          <p:cNvSpPr/>
          <p:nvPr/>
        </p:nvSpPr>
        <p:spPr>
          <a:xfrm>
            <a:off x="5354517" y="2458720"/>
            <a:ext cx="2396490" cy="413512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4836357" y="-670560"/>
            <a:ext cx="1360170" cy="2346960"/>
          </a:xfrm>
          <a:prstGeom prst="ellipse">
            <a:avLst/>
          </a:prstGeom>
          <a:gradFill flip="none" rotWithShape="1">
            <a:gsLst>
              <a:gs pos="0">
                <a:schemeClr val="bg2">
                  <a:lumMod val="60000"/>
                  <a:lumOff val="40000"/>
                  <a:alpha val="14000"/>
                </a:schemeClr>
              </a:gs>
              <a:gs pos="73000">
                <a:schemeClr val="bg2">
                  <a:lumMod val="60000"/>
                  <a:lumOff val="40000"/>
                  <a:alpha val="0"/>
                </a:schemeClr>
              </a:gs>
              <a:gs pos="36000">
                <a:schemeClr val="bg2">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5354517" y="8940800"/>
            <a:ext cx="842010" cy="1452880"/>
          </a:xfrm>
          <a:prstGeom prst="ellipse">
            <a:avLst/>
          </a:prstGeom>
          <a:gradFill flip="none" rotWithShape="1">
            <a:gsLst>
              <a:gs pos="0">
                <a:schemeClr val="bg2">
                  <a:lumMod val="60000"/>
                  <a:lumOff val="40000"/>
                  <a:alpha val="9000"/>
                </a:schemeClr>
              </a:gs>
              <a:gs pos="66000">
                <a:schemeClr val="bg2">
                  <a:lumMod val="60000"/>
                  <a:lumOff val="40000"/>
                  <a:alpha val="0"/>
                </a:schemeClr>
              </a:gs>
              <a:gs pos="36000">
                <a:schemeClr val="bg2">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30890" y="3911600"/>
            <a:ext cx="3562350" cy="6146800"/>
          </a:xfrm>
          <a:prstGeom prst="ellipse">
            <a:avLst/>
          </a:prstGeom>
          <a:gradFill flip="none" rotWithShape="1">
            <a:gsLst>
              <a:gs pos="0">
                <a:schemeClr val="bg2">
                  <a:lumMod val="60000"/>
                  <a:lumOff val="40000"/>
                  <a:alpha val="11000"/>
                </a:schemeClr>
              </a:gs>
              <a:gs pos="75000">
                <a:schemeClr val="bg2">
                  <a:lumMod val="60000"/>
                  <a:lumOff val="40000"/>
                  <a:alpha val="0"/>
                </a:schemeClr>
              </a:gs>
              <a:gs pos="36000">
                <a:schemeClr val="bg2">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13820" y="4246880"/>
            <a:ext cx="2007870" cy="3464560"/>
          </a:xfrm>
          <a:prstGeom prst="ellipse">
            <a:avLst/>
          </a:prstGeom>
          <a:gradFill flip="none" rotWithShape="1">
            <a:gsLst>
              <a:gs pos="0">
                <a:schemeClr val="bg2">
                  <a:lumMod val="60000"/>
                  <a:lumOff val="40000"/>
                  <a:alpha val="8000"/>
                </a:schemeClr>
              </a:gs>
              <a:gs pos="72000">
                <a:schemeClr val="bg2">
                  <a:lumMod val="60000"/>
                  <a:lumOff val="40000"/>
                  <a:alpha val="0"/>
                </a:schemeClr>
              </a:gs>
              <a:gs pos="36000">
                <a:schemeClr val="bg2">
                  <a:lumMod val="60000"/>
                  <a:lumOff val="4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6583797" y="0"/>
            <a:ext cx="582930" cy="161253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12004" y="663986"/>
            <a:ext cx="5997073" cy="2054111"/>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703545" y="3010957"/>
            <a:ext cx="5704906" cy="61533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6065306" y="2752701"/>
            <a:ext cx="1452879" cy="194360"/>
          </a:xfrm>
          <a:prstGeom prst="rect">
            <a:avLst/>
          </a:prstGeom>
        </p:spPr>
        <p:txBody>
          <a:bodyPr vert="horz" lIns="91440" tIns="45720" rIns="91440" bIns="45720" rtlCol="0" anchor="t"/>
          <a:lstStyle>
            <a:lvl1pPr algn="l">
              <a:defRPr sz="935" b="0" i="0">
                <a:solidFill>
                  <a:schemeClr val="tx1">
                    <a:tint val="75000"/>
                    <a:alpha val="60000"/>
                  </a:schemeClr>
                </a:solidFill>
              </a:defRPr>
            </a:lvl1pPr>
          </a:lstStyle>
          <a:p>
            <a:fld id="{1D8BD707-D9CF-40AE-B4C6-C98DA3205C09}" type="datetimeFigureOut">
              <a:rPr lang="en-US" smtClean="0"/>
              <a:t>1/24/2024</a:t>
            </a:fld>
            <a:endParaRPr lang="en-US"/>
          </a:p>
        </p:txBody>
      </p:sp>
      <p:sp>
        <p:nvSpPr>
          <p:cNvPr id="5" name="Footer Placeholder 4"/>
          <p:cNvSpPr>
            <a:spLocks noGrp="1"/>
          </p:cNvSpPr>
          <p:nvPr>
            <p:ph type="ftr" sz="quarter" idx="3"/>
          </p:nvPr>
        </p:nvSpPr>
        <p:spPr>
          <a:xfrm rot="5400000">
            <a:off x="4108232" y="4856781"/>
            <a:ext cx="5661033" cy="194361"/>
          </a:xfrm>
          <a:prstGeom prst="rect">
            <a:avLst/>
          </a:prstGeom>
        </p:spPr>
        <p:txBody>
          <a:bodyPr vert="horz" lIns="91440" tIns="45720" rIns="91440" bIns="45720" rtlCol="0" anchor="b"/>
          <a:lstStyle>
            <a:lvl1pPr algn="l">
              <a:defRPr sz="935"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6601467" y="433747"/>
            <a:ext cx="534491" cy="1125941"/>
          </a:xfrm>
          <a:prstGeom prst="rect">
            <a:avLst/>
          </a:prstGeom>
        </p:spPr>
        <p:txBody>
          <a:bodyPr vert="horz" lIns="91440" tIns="45720" rIns="91440" bIns="45720" rtlCol="0" anchor="b"/>
          <a:lstStyle>
            <a:lvl1pPr algn="ctr">
              <a:defRPr sz="2381" b="0" i="0">
                <a:solidFill>
                  <a:schemeClr val="tx1">
                    <a:tint val="75000"/>
                  </a:schemeClr>
                </a:solidFill>
              </a:defRPr>
            </a:lvl1pPr>
          </a:lstStyle>
          <a:p>
            <a:pPr marL="38100">
              <a:lnSpc>
                <a:spcPts val="1055"/>
              </a:lnSpc>
            </a:pPr>
            <a:fld id="{81D60167-4931-47E6-BA6A-407CBD079E47}" type="slidenum">
              <a:rPr lang="en-US" smtClean="0"/>
              <a:t>‹#›</a:t>
            </a:fld>
            <a:endParaRPr lang="en-US" dirty="0"/>
          </a:p>
        </p:txBody>
      </p:sp>
    </p:spTree>
    <p:extLst>
      <p:ext uri="{BB962C8B-B14F-4D97-AF65-F5344CB8AC3E}">
        <p14:creationId xmlns:p14="http://schemas.microsoft.com/office/powerpoint/2010/main" val="2344242127"/>
      </p:ext>
    </p:extLst>
  </p:cSld>
  <p:clrMap bg1="dk1" tx1="lt1" bg2="dk2" tx2="lt2" accent1="accent1" accent2="accent2" accent3="accent3" accent4="accent4" accent5="accent5" accent6="accent6" hlink="hlink" folHlink="folHlink"/>
  <p:sldLayoutIdLst>
    <p:sldLayoutId id="2147483879" r:id="rId1"/>
    <p:sldLayoutId id="2147483880" r:id="rId2"/>
    <p:sldLayoutId id="2147483881" r:id="rId3"/>
    <p:sldLayoutId id="2147483882" r:id="rId4"/>
    <p:sldLayoutId id="2147483883" r:id="rId5"/>
    <p:sldLayoutId id="2147483884" r:id="rId6"/>
    <p:sldLayoutId id="2147483885" r:id="rId7"/>
    <p:sldLayoutId id="2147483886" r:id="rId8"/>
    <p:sldLayoutId id="2147483887" r:id="rId9"/>
    <p:sldLayoutId id="2147483888" r:id="rId10"/>
    <p:sldLayoutId id="2147483889" r:id="rId11"/>
    <p:sldLayoutId id="2147483890" r:id="rId12"/>
    <p:sldLayoutId id="2147483891" r:id="rId13"/>
    <p:sldLayoutId id="2147483892" r:id="rId14"/>
    <p:sldLayoutId id="2147483893" r:id="rId15"/>
    <p:sldLayoutId id="2147483894" r:id="rId16"/>
    <p:sldLayoutId id="2147483895" r:id="rId17"/>
  </p:sldLayoutIdLst>
  <p:txStyles>
    <p:titleStyle>
      <a:lvl1pPr algn="l" defTabSz="388626" rtl="0" eaLnBrk="1" latinLnBrk="0" hangingPunct="1">
        <a:spcBef>
          <a:spcPct val="0"/>
        </a:spcBef>
        <a:buNone/>
        <a:defRPr sz="357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91470" indent="-291470" algn="l" defTabSz="388626" rtl="0" eaLnBrk="1" latinLnBrk="0" hangingPunct="1">
        <a:spcBef>
          <a:spcPts val="850"/>
        </a:spcBef>
        <a:spcAft>
          <a:spcPts val="0"/>
        </a:spcAft>
        <a:buClr>
          <a:schemeClr val="bg2">
            <a:lumMod val="40000"/>
            <a:lumOff val="60000"/>
          </a:schemeClr>
        </a:buClr>
        <a:buSzPct val="80000"/>
        <a:buFont typeface="Wingdings 3" charset="2"/>
        <a:buChar char=""/>
        <a:defRPr sz="1700" b="0" i="0" kern="1200">
          <a:solidFill>
            <a:schemeClr val="tx1"/>
          </a:solidFill>
          <a:latin typeface="+mj-lt"/>
          <a:ea typeface="+mj-ea"/>
          <a:cs typeface="+mj-cs"/>
        </a:defRPr>
      </a:lvl1pPr>
      <a:lvl2pPr marL="631518" indent="-242892" algn="l" defTabSz="388626" rtl="0" eaLnBrk="1" latinLnBrk="0" hangingPunct="1">
        <a:spcBef>
          <a:spcPts val="850"/>
        </a:spcBef>
        <a:spcAft>
          <a:spcPts val="0"/>
        </a:spcAft>
        <a:buClr>
          <a:schemeClr val="bg2">
            <a:lumMod val="40000"/>
            <a:lumOff val="60000"/>
          </a:schemeClr>
        </a:buClr>
        <a:buSzPct val="80000"/>
        <a:buFont typeface="Wingdings 3" charset="2"/>
        <a:buChar char=""/>
        <a:defRPr sz="1530" b="0" i="0" kern="1200">
          <a:solidFill>
            <a:schemeClr val="tx1"/>
          </a:solidFill>
          <a:latin typeface="+mj-lt"/>
          <a:ea typeface="+mj-ea"/>
          <a:cs typeface="+mj-cs"/>
        </a:defRPr>
      </a:lvl2pPr>
      <a:lvl3pPr marL="971567" indent="-194313" algn="l" defTabSz="388626" rtl="0" eaLnBrk="1" latinLnBrk="0" hangingPunct="1">
        <a:spcBef>
          <a:spcPts val="850"/>
        </a:spcBef>
        <a:spcAft>
          <a:spcPts val="0"/>
        </a:spcAft>
        <a:buClr>
          <a:schemeClr val="bg2">
            <a:lumMod val="40000"/>
            <a:lumOff val="60000"/>
          </a:schemeClr>
        </a:buClr>
        <a:buSzPct val="80000"/>
        <a:buFont typeface="Wingdings 3" charset="2"/>
        <a:buChar char=""/>
        <a:defRPr sz="1360" b="0" i="0" kern="1200">
          <a:solidFill>
            <a:schemeClr val="tx1"/>
          </a:solidFill>
          <a:latin typeface="+mj-lt"/>
          <a:ea typeface="+mj-ea"/>
          <a:cs typeface="+mj-cs"/>
        </a:defRPr>
      </a:lvl3pPr>
      <a:lvl4pPr marL="1360193" indent="-194313" algn="l" defTabSz="388626" rtl="0" eaLnBrk="1" latinLnBrk="0" hangingPunct="1">
        <a:spcBef>
          <a:spcPts val="850"/>
        </a:spcBef>
        <a:spcAft>
          <a:spcPts val="0"/>
        </a:spcAft>
        <a:buClr>
          <a:schemeClr val="bg2">
            <a:lumMod val="40000"/>
            <a:lumOff val="60000"/>
          </a:schemeClr>
        </a:buClr>
        <a:buSzPct val="80000"/>
        <a:buFont typeface="Wingdings 3" charset="2"/>
        <a:buChar char=""/>
        <a:defRPr sz="1190" b="0" i="0" kern="1200">
          <a:solidFill>
            <a:schemeClr val="tx1"/>
          </a:solidFill>
          <a:latin typeface="+mj-lt"/>
          <a:ea typeface="+mj-ea"/>
          <a:cs typeface="+mj-cs"/>
        </a:defRPr>
      </a:lvl4pPr>
      <a:lvl5pPr marL="1748819" indent="-194313" algn="l" defTabSz="388626" rtl="0" eaLnBrk="1" latinLnBrk="0" hangingPunct="1">
        <a:spcBef>
          <a:spcPts val="850"/>
        </a:spcBef>
        <a:spcAft>
          <a:spcPts val="0"/>
        </a:spcAft>
        <a:buClr>
          <a:schemeClr val="bg2">
            <a:lumMod val="40000"/>
            <a:lumOff val="60000"/>
          </a:schemeClr>
        </a:buClr>
        <a:buSzPct val="80000"/>
        <a:buFont typeface="Wingdings 3" charset="2"/>
        <a:buChar char=""/>
        <a:defRPr sz="1190" b="0" i="0" kern="1200">
          <a:solidFill>
            <a:schemeClr val="tx1"/>
          </a:solidFill>
          <a:latin typeface="+mj-lt"/>
          <a:ea typeface="+mj-ea"/>
          <a:cs typeface="+mj-cs"/>
        </a:defRPr>
      </a:lvl5pPr>
      <a:lvl6pPr marL="2137446" indent="-194313" algn="l" defTabSz="388626" rtl="0" eaLnBrk="1" latinLnBrk="0" hangingPunct="1">
        <a:spcBef>
          <a:spcPts val="850"/>
        </a:spcBef>
        <a:spcAft>
          <a:spcPts val="0"/>
        </a:spcAft>
        <a:buClr>
          <a:schemeClr val="bg2">
            <a:lumMod val="40000"/>
            <a:lumOff val="60000"/>
          </a:schemeClr>
        </a:buClr>
        <a:buSzPct val="80000"/>
        <a:buFont typeface="Wingdings 3" charset="2"/>
        <a:buChar char=""/>
        <a:defRPr sz="1190" b="0" i="0" kern="1200">
          <a:solidFill>
            <a:schemeClr val="tx1"/>
          </a:solidFill>
          <a:latin typeface="+mj-lt"/>
          <a:ea typeface="+mj-ea"/>
          <a:cs typeface="+mj-cs"/>
        </a:defRPr>
      </a:lvl6pPr>
      <a:lvl7pPr marL="2526072" indent="-194313" algn="l" defTabSz="388626" rtl="0" eaLnBrk="1" latinLnBrk="0" hangingPunct="1">
        <a:spcBef>
          <a:spcPts val="850"/>
        </a:spcBef>
        <a:spcAft>
          <a:spcPts val="0"/>
        </a:spcAft>
        <a:buClr>
          <a:schemeClr val="bg2">
            <a:lumMod val="40000"/>
            <a:lumOff val="60000"/>
          </a:schemeClr>
        </a:buClr>
        <a:buSzPct val="80000"/>
        <a:buFont typeface="Wingdings 3" charset="2"/>
        <a:buChar char=""/>
        <a:defRPr sz="1190" b="0" i="0" kern="1200">
          <a:solidFill>
            <a:schemeClr val="tx1"/>
          </a:solidFill>
          <a:latin typeface="+mj-lt"/>
          <a:ea typeface="+mj-ea"/>
          <a:cs typeface="+mj-cs"/>
        </a:defRPr>
      </a:lvl7pPr>
      <a:lvl8pPr marL="2914698" indent="-194313" algn="l" defTabSz="388626" rtl="0" eaLnBrk="1" latinLnBrk="0" hangingPunct="1">
        <a:spcBef>
          <a:spcPts val="850"/>
        </a:spcBef>
        <a:spcAft>
          <a:spcPts val="0"/>
        </a:spcAft>
        <a:buClr>
          <a:schemeClr val="bg2">
            <a:lumMod val="40000"/>
            <a:lumOff val="60000"/>
          </a:schemeClr>
        </a:buClr>
        <a:buSzPct val="80000"/>
        <a:buFont typeface="Wingdings 3" charset="2"/>
        <a:buChar char=""/>
        <a:defRPr sz="1190" b="0" i="0" kern="1200">
          <a:solidFill>
            <a:schemeClr val="tx1"/>
          </a:solidFill>
          <a:latin typeface="+mj-lt"/>
          <a:ea typeface="+mj-ea"/>
          <a:cs typeface="+mj-cs"/>
        </a:defRPr>
      </a:lvl8pPr>
      <a:lvl9pPr marL="3303324" indent="-194313" algn="l" defTabSz="388626" rtl="0" eaLnBrk="1" latinLnBrk="0" hangingPunct="1">
        <a:spcBef>
          <a:spcPts val="850"/>
        </a:spcBef>
        <a:spcAft>
          <a:spcPts val="0"/>
        </a:spcAft>
        <a:buClr>
          <a:schemeClr val="bg2">
            <a:lumMod val="40000"/>
            <a:lumOff val="60000"/>
          </a:schemeClr>
        </a:buClr>
        <a:buSzPct val="80000"/>
        <a:buFont typeface="Wingdings 3" charset="2"/>
        <a:buChar char=""/>
        <a:defRPr sz="1190" b="0" i="0" kern="1200">
          <a:solidFill>
            <a:schemeClr val="tx1"/>
          </a:solidFill>
          <a:latin typeface="+mj-lt"/>
          <a:ea typeface="+mj-ea"/>
          <a:cs typeface="+mj-cs"/>
        </a:defRPr>
      </a:lvl9pPr>
    </p:bodyStyle>
    <p:otherStyle>
      <a:defPPr>
        <a:defRPr lang="en-US"/>
      </a:defPPr>
      <a:lvl1pPr marL="0" algn="l" defTabSz="388626" rtl="0" eaLnBrk="1" latinLnBrk="0" hangingPunct="1">
        <a:defRPr sz="1530" kern="1200">
          <a:solidFill>
            <a:schemeClr val="tx1"/>
          </a:solidFill>
          <a:latin typeface="+mn-lt"/>
          <a:ea typeface="+mn-ea"/>
          <a:cs typeface="+mn-cs"/>
        </a:defRPr>
      </a:lvl1pPr>
      <a:lvl2pPr marL="388626" algn="l" defTabSz="388626" rtl="0" eaLnBrk="1" latinLnBrk="0" hangingPunct="1">
        <a:defRPr sz="1530" kern="1200">
          <a:solidFill>
            <a:schemeClr val="tx1"/>
          </a:solidFill>
          <a:latin typeface="+mn-lt"/>
          <a:ea typeface="+mn-ea"/>
          <a:cs typeface="+mn-cs"/>
        </a:defRPr>
      </a:lvl2pPr>
      <a:lvl3pPr marL="777253" algn="l" defTabSz="388626" rtl="0" eaLnBrk="1" latinLnBrk="0" hangingPunct="1">
        <a:defRPr sz="1530" kern="1200">
          <a:solidFill>
            <a:schemeClr val="tx1"/>
          </a:solidFill>
          <a:latin typeface="+mn-lt"/>
          <a:ea typeface="+mn-ea"/>
          <a:cs typeface="+mn-cs"/>
        </a:defRPr>
      </a:lvl3pPr>
      <a:lvl4pPr marL="1165879" algn="l" defTabSz="388626" rtl="0" eaLnBrk="1" latinLnBrk="0" hangingPunct="1">
        <a:defRPr sz="1530" kern="1200">
          <a:solidFill>
            <a:schemeClr val="tx1"/>
          </a:solidFill>
          <a:latin typeface="+mn-lt"/>
          <a:ea typeface="+mn-ea"/>
          <a:cs typeface="+mn-cs"/>
        </a:defRPr>
      </a:lvl4pPr>
      <a:lvl5pPr marL="1554506" algn="l" defTabSz="388626" rtl="0" eaLnBrk="1" latinLnBrk="0" hangingPunct="1">
        <a:defRPr sz="1530" kern="1200">
          <a:solidFill>
            <a:schemeClr val="tx1"/>
          </a:solidFill>
          <a:latin typeface="+mn-lt"/>
          <a:ea typeface="+mn-ea"/>
          <a:cs typeface="+mn-cs"/>
        </a:defRPr>
      </a:lvl5pPr>
      <a:lvl6pPr marL="1943132" algn="l" defTabSz="388626" rtl="0" eaLnBrk="1" latinLnBrk="0" hangingPunct="1">
        <a:defRPr sz="1530" kern="1200">
          <a:solidFill>
            <a:schemeClr val="tx1"/>
          </a:solidFill>
          <a:latin typeface="+mn-lt"/>
          <a:ea typeface="+mn-ea"/>
          <a:cs typeface="+mn-cs"/>
        </a:defRPr>
      </a:lvl6pPr>
      <a:lvl7pPr marL="2331759" algn="l" defTabSz="388626" rtl="0" eaLnBrk="1" latinLnBrk="0" hangingPunct="1">
        <a:defRPr sz="1530" kern="1200">
          <a:solidFill>
            <a:schemeClr val="tx1"/>
          </a:solidFill>
          <a:latin typeface="+mn-lt"/>
          <a:ea typeface="+mn-ea"/>
          <a:cs typeface="+mn-cs"/>
        </a:defRPr>
      </a:lvl7pPr>
      <a:lvl8pPr marL="2720385" algn="l" defTabSz="388626" rtl="0" eaLnBrk="1" latinLnBrk="0" hangingPunct="1">
        <a:defRPr sz="1530" kern="1200">
          <a:solidFill>
            <a:schemeClr val="tx1"/>
          </a:solidFill>
          <a:latin typeface="+mn-lt"/>
          <a:ea typeface="+mn-ea"/>
          <a:cs typeface="+mn-cs"/>
        </a:defRPr>
      </a:lvl8pPr>
      <a:lvl9pPr marL="3109012" algn="l" defTabSz="388626" rtl="0" eaLnBrk="1" latinLnBrk="0" hangingPunct="1">
        <a:defRPr sz="153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210157" y="3920490"/>
            <a:ext cx="5539105" cy="3307715"/>
          </a:xfrm>
          <a:prstGeom prst="rect">
            <a:avLst/>
          </a:prstGeom>
        </p:spPr>
        <p:txBody>
          <a:bodyPr vert="horz" wrap="square" lIns="0" tIns="28575" rIns="0" bIns="0" rtlCol="0">
            <a:spAutoFit/>
          </a:bodyPr>
          <a:lstStyle/>
          <a:p>
            <a:pPr marL="12700" marR="5080" algn="ctr">
              <a:lnSpc>
                <a:spcPts val="1850"/>
              </a:lnSpc>
              <a:spcBef>
                <a:spcPts val="225"/>
              </a:spcBef>
            </a:pPr>
            <a:r>
              <a:rPr sz="1600" b="1" spc="-5" dirty="0">
                <a:latin typeface="Times New Roman"/>
                <a:cs typeface="Times New Roman"/>
              </a:rPr>
              <a:t>Tuljaram</a:t>
            </a:r>
            <a:r>
              <a:rPr sz="1600" b="1" spc="-35" dirty="0">
                <a:latin typeface="Times New Roman"/>
                <a:cs typeface="Times New Roman"/>
              </a:rPr>
              <a:t> </a:t>
            </a:r>
            <a:r>
              <a:rPr sz="1600" b="1" spc="-5" dirty="0">
                <a:latin typeface="Times New Roman"/>
                <a:cs typeface="Times New Roman"/>
              </a:rPr>
              <a:t>Chaturchand</a:t>
            </a:r>
            <a:r>
              <a:rPr sz="1600" b="1" spc="5" dirty="0">
                <a:latin typeface="Times New Roman"/>
                <a:cs typeface="Times New Roman"/>
              </a:rPr>
              <a:t> </a:t>
            </a:r>
            <a:r>
              <a:rPr sz="1600" b="1" spc="-5" dirty="0">
                <a:latin typeface="Times New Roman"/>
                <a:cs typeface="Times New Roman"/>
              </a:rPr>
              <a:t>College</a:t>
            </a:r>
            <a:r>
              <a:rPr sz="1600" b="1" spc="-10" dirty="0">
                <a:latin typeface="Times New Roman"/>
                <a:cs typeface="Times New Roman"/>
              </a:rPr>
              <a:t> </a:t>
            </a:r>
            <a:r>
              <a:rPr sz="1600" b="1" spc="-5" dirty="0">
                <a:latin typeface="Times New Roman"/>
                <a:cs typeface="Times New Roman"/>
              </a:rPr>
              <a:t>of</a:t>
            </a:r>
            <a:r>
              <a:rPr sz="1600" b="1" dirty="0">
                <a:latin typeface="Times New Roman"/>
                <a:cs typeface="Times New Roman"/>
              </a:rPr>
              <a:t> </a:t>
            </a:r>
            <a:r>
              <a:rPr sz="1600" b="1" spc="-5" dirty="0">
                <a:latin typeface="Times New Roman"/>
                <a:cs typeface="Times New Roman"/>
              </a:rPr>
              <a:t>Arts,</a:t>
            </a:r>
            <a:r>
              <a:rPr sz="1600" b="1" spc="15" dirty="0">
                <a:latin typeface="Times New Roman"/>
                <a:cs typeface="Times New Roman"/>
              </a:rPr>
              <a:t> </a:t>
            </a:r>
            <a:r>
              <a:rPr sz="1600" b="1" spc="-5" dirty="0">
                <a:latin typeface="Times New Roman"/>
                <a:cs typeface="Times New Roman"/>
              </a:rPr>
              <a:t>Science </a:t>
            </a:r>
            <a:r>
              <a:rPr sz="1600" b="1" dirty="0">
                <a:latin typeface="Times New Roman"/>
                <a:cs typeface="Times New Roman"/>
              </a:rPr>
              <a:t>and</a:t>
            </a:r>
            <a:r>
              <a:rPr sz="1600" b="1" spc="5" dirty="0">
                <a:latin typeface="Times New Roman"/>
                <a:cs typeface="Times New Roman"/>
              </a:rPr>
              <a:t> </a:t>
            </a:r>
            <a:r>
              <a:rPr sz="1600" b="1" spc="-10" dirty="0">
                <a:latin typeface="Times New Roman"/>
                <a:cs typeface="Times New Roman"/>
              </a:rPr>
              <a:t>Commerce </a:t>
            </a:r>
            <a:r>
              <a:rPr sz="1600" b="1" spc="-385" dirty="0">
                <a:latin typeface="Times New Roman"/>
                <a:cs typeface="Times New Roman"/>
              </a:rPr>
              <a:t> </a:t>
            </a:r>
            <a:r>
              <a:rPr sz="1600" b="1" spc="-5" dirty="0">
                <a:latin typeface="Times New Roman"/>
                <a:cs typeface="Times New Roman"/>
              </a:rPr>
              <a:t>Baramati</a:t>
            </a:r>
            <a:endParaRPr sz="1600">
              <a:latin typeface="Times New Roman"/>
              <a:cs typeface="Times New Roman"/>
            </a:endParaRPr>
          </a:p>
          <a:p>
            <a:pPr marL="635" algn="ctr">
              <a:lnSpc>
                <a:spcPts val="1725"/>
              </a:lnSpc>
            </a:pPr>
            <a:r>
              <a:rPr sz="1600" spc="-5" dirty="0">
                <a:latin typeface="Times New Roman"/>
                <a:cs typeface="Times New Roman"/>
              </a:rPr>
              <a:t>Department</a:t>
            </a:r>
            <a:r>
              <a:rPr sz="1600" spc="-30" dirty="0">
                <a:latin typeface="Times New Roman"/>
                <a:cs typeface="Times New Roman"/>
              </a:rPr>
              <a:t> </a:t>
            </a:r>
            <a:r>
              <a:rPr sz="1600" spc="-5" dirty="0">
                <a:latin typeface="Times New Roman"/>
                <a:cs typeface="Times New Roman"/>
              </a:rPr>
              <a:t>of</a:t>
            </a:r>
            <a:r>
              <a:rPr sz="1600" spc="-20" dirty="0">
                <a:latin typeface="Times New Roman"/>
                <a:cs typeface="Times New Roman"/>
              </a:rPr>
              <a:t> </a:t>
            </a:r>
            <a:r>
              <a:rPr sz="1600" spc="-5" dirty="0">
                <a:latin typeface="Times New Roman"/>
                <a:cs typeface="Times New Roman"/>
              </a:rPr>
              <a:t>BBA(CA)</a:t>
            </a:r>
            <a:endParaRPr sz="1600">
              <a:latin typeface="Times New Roman"/>
              <a:cs typeface="Times New Roman"/>
            </a:endParaRPr>
          </a:p>
          <a:p>
            <a:pPr marL="1820545" marR="1811020" indent="5715" algn="ctr">
              <a:lnSpc>
                <a:spcPts val="1850"/>
              </a:lnSpc>
              <a:spcBef>
                <a:spcPts val="75"/>
              </a:spcBef>
            </a:pPr>
            <a:r>
              <a:rPr sz="1600" spc="5" dirty="0">
                <a:latin typeface="Times New Roman"/>
                <a:cs typeface="Times New Roman"/>
              </a:rPr>
              <a:t>A </a:t>
            </a:r>
            <a:r>
              <a:rPr sz="1600" spc="-5" dirty="0">
                <a:latin typeface="Times New Roman"/>
                <a:cs typeface="Times New Roman"/>
              </a:rPr>
              <a:t>Project </a:t>
            </a:r>
            <a:r>
              <a:rPr sz="1600" spc="-10" dirty="0">
                <a:latin typeface="Times New Roman"/>
                <a:cs typeface="Times New Roman"/>
              </a:rPr>
              <a:t>report </a:t>
            </a:r>
            <a:r>
              <a:rPr sz="1600" spc="-5" dirty="0">
                <a:latin typeface="Times New Roman"/>
                <a:cs typeface="Times New Roman"/>
              </a:rPr>
              <a:t>on </a:t>
            </a:r>
            <a:r>
              <a:rPr sz="1600" dirty="0">
                <a:latin typeface="Times New Roman"/>
                <a:cs typeface="Times New Roman"/>
              </a:rPr>
              <a:t> </a:t>
            </a:r>
            <a:r>
              <a:rPr sz="1600" spc="-5" dirty="0">
                <a:latin typeface="Times New Roman"/>
                <a:cs typeface="Times New Roman"/>
              </a:rPr>
              <a:t>“Online</a:t>
            </a:r>
            <a:r>
              <a:rPr sz="1600" spc="-30" dirty="0">
                <a:latin typeface="Times New Roman"/>
                <a:cs typeface="Times New Roman"/>
              </a:rPr>
              <a:t> </a:t>
            </a:r>
            <a:r>
              <a:rPr sz="1600" spc="-5" dirty="0">
                <a:latin typeface="Times New Roman"/>
                <a:cs typeface="Times New Roman"/>
              </a:rPr>
              <a:t>Bakery</a:t>
            </a:r>
            <a:r>
              <a:rPr sz="1600" spc="-45" dirty="0">
                <a:latin typeface="Times New Roman"/>
                <a:cs typeface="Times New Roman"/>
              </a:rPr>
              <a:t> </a:t>
            </a:r>
            <a:r>
              <a:rPr sz="1600" dirty="0">
                <a:latin typeface="Times New Roman"/>
                <a:cs typeface="Times New Roman"/>
              </a:rPr>
              <a:t>Store</a:t>
            </a:r>
            <a:r>
              <a:rPr sz="1600" spc="-30" dirty="0">
                <a:latin typeface="Times New Roman"/>
                <a:cs typeface="Times New Roman"/>
              </a:rPr>
              <a:t> </a:t>
            </a:r>
            <a:r>
              <a:rPr sz="1600" dirty="0">
                <a:latin typeface="Times New Roman"/>
                <a:cs typeface="Times New Roman"/>
              </a:rPr>
              <a:t>”</a:t>
            </a:r>
            <a:endParaRPr sz="1600">
              <a:latin typeface="Times New Roman"/>
              <a:cs typeface="Times New Roman"/>
            </a:endParaRPr>
          </a:p>
          <a:p>
            <a:pPr marL="688975" marR="679450" algn="ctr">
              <a:lnSpc>
                <a:spcPts val="1820"/>
              </a:lnSpc>
              <a:spcBef>
                <a:spcPts val="20"/>
              </a:spcBef>
            </a:pPr>
            <a:r>
              <a:rPr sz="1600" spc="-5" dirty="0">
                <a:latin typeface="Times New Roman"/>
                <a:cs typeface="Times New Roman"/>
              </a:rPr>
              <a:t>Submitted </a:t>
            </a:r>
            <a:r>
              <a:rPr sz="1600" spc="5" dirty="0">
                <a:latin typeface="Times New Roman"/>
                <a:cs typeface="Times New Roman"/>
              </a:rPr>
              <a:t>in </a:t>
            </a:r>
            <a:r>
              <a:rPr sz="1600" spc="-5" dirty="0">
                <a:latin typeface="Times New Roman"/>
                <a:cs typeface="Times New Roman"/>
              </a:rPr>
              <a:t>partial fulfillment of the requirements </a:t>
            </a:r>
            <a:r>
              <a:rPr sz="1600" spc="-385" dirty="0">
                <a:latin typeface="Times New Roman"/>
                <a:cs typeface="Times New Roman"/>
              </a:rPr>
              <a:t> </a:t>
            </a:r>
            <a:r>
              <a:rPr sz="1600" spc="-10" dirty="0">
                <a:latin typeface="Times New Roman"/>
                <a:cs typeface="Times New Roman"/>
              </a:rPr>
              <a:t>For </a:t>
            </a:r>
            <a:r>
              <a:rPr sz="1600" spc="5" dirty="0">
                <a:latin typeface="Times New Roman"/>
                <a:cs typeface="Times New Roman"/>
              </a:rPr>
              <a:t>the</a:t>
            </a:r>
            <a:r>
              <a:rPr sz="1600" spc="-15" dirty="0">
                <a:latin typeface="Times New Roman"/>
                <a:cs typeface="Times New Roman"/>
              </a:rPr>
              <a:t> </a:t>
            </a:r>
            <a:r>
              <a:rPr sz="1600" spc="-10" dirty="0">
                <a:latin typeface="Times New Roman"/>
                <a:cs typeface="Times New Roman"/>
              </a:rPr>
              <a:t>award</a:t>
            </a:r>
            <a:r>
              <a:rPr sz="1600" spc="15" dirty="0">
                <a:latin typeface="Times New Roman"/>
                <a:cs typeface="Times New Roman"/>
              </a:rPr>
              <a:t> </a:t>
            </a:r>
            <a:r>
              <a:rPr sz="1600" spc="-5" dirty="0">
                <a:latin typeface="Times New Roman"/>
                <a:cs typeface="Times New Roman"/>
              </a:rPr>
              <a:t>of</a:t>
            </a:r>
            <a:r>
              <a:rPr sz="1600" spc="-25" dirty="0">
                <a:latin typeface="Times New Roman"/>
                <a:cs typeface="Times New Roman"/>
              </a:rPr>
              <a:t> </a:t>
            </a:r>
            <a:r>
              <a:rPr sz="1600" spc="-5" dirty="0">
                <a:latin typeface="Times New Roman"/>
                <a:cs typeface="Times New Roman"/>
              </a:rPr>
              <a:t>degree</a:t>
            </a:r>
            <a:r>
              <a:rPr sz="1600" spc="-15" dirty="0">
                <a:latin typeface="Times New Roman"/>
                <a:cs typeface="Times New Roman"/>
              </a:rPr>
              <a:t> </a:t>
            </a:r>
            <a:r>
              <a:rPr sz="1600" spc="-5" dirty="0">
                <a:latin typeface="Times New Roman"/>
                <a:cs typeface="Times New Roman"/>
              </a:rPr>
              <a:t>of</a:t>
            </a:r>
            <a:endParaRPr sz="1600">
              <a:latin typeface="Times New Roman"/>
              <a:cs typeface="Times New Roman"/>
            </a:endParaRPr>
          </a:p>
          <a:p>
            <a:pPr marL="1270" algn="ctr">
              <a:lnSpc>
                <a:spcPts val="1775"/>
              </a:lnSpc>
            </a:pPr>
            <a:r>
              <a:rPr sz="1600" spc="-5" dirty="0">
                <a:latin typeface="Times New Roman"/>
                <a:cs typeface="Times New Roman"/>
              </a:rPr>
              <a:t>BBA(CA)</a:t>
            </a:r>
            <a:endParaRPr sz="1600">
              <a:latin typeface="Times New Roman"/>
              <a:cs typeface="Times New Roman"/>
            </a:endParaRPr>
          </a:p>
          <a:p>
            <a:pPr marL="2228850">
              <a:lnSpc>
                <a:spcPts val="1835"/>
              </a:lnSpc>
            </a:pPr>
            <a:r>
              <a:rPr sz="1600" spc="-5" dirty="0">
                <a:latin typeface="Times New Roman"/>
                <a:cs typeface="Times New Roman"/>
              </a:rPr>
              <a:t>Submitted</a:t>
            </a:r>
            <a:r>
              <a:rPr sz="1600" spc="-45" dirty="0">
                <a:latin typeface="Times New Roman"/>
                <a:cs typeface="Times New Roman"/>
              </a:rPr>
              <a:t> </a:t>
            </a:r>
            <a:r>
              <a:rPr sz="1600" spc="5" dirty="0">
                <a:latin typeface="Times New Roman"/>
                <a:cs typeface="Times New Roman"/>
              </a:rPr>
              <a:t>by</a:t>
            </a:r>
            <a:endParaRPr sz="1600">
              <a:latin typeface="Times New Roman"/>
              <a:cs typeface="Times New Roman"/>
            </a:endParaRPr>
          </a:p>
          <a:p>
            <a:pPr marL="2106930" marR="1945005" indent="-146685">
              <a:lnSpc>
                <a:spcPts val="1850"/>
              </a:lnSpc>
              <a:spcBef>
                <a:spcPts val="70"/>
              </a:spcBef>
              <a:buAutoNum type="arabicParenR"/>
              <a:tabLst>
                <a:tab pos="2239010" algn="l"/>
              </a:tabLst>
            </a:pPr>
            <a:r>
              <a:rPr sz="1600" spc="-5" dirty="0">
                <a:latin typeface="Times New Roman"/>
                <a:cs typeface="Times New Roman"/>
              </a:rPr>
              <a:t>Navale</a:t>
            </a:r>
            <a:r>
              <a:rPr sz="1600" spc="-75" dirty="0">
                <a:latin typeface="Times New Roman"/>
                <a:cs typeface="Times New Roman"/>
              </a:rPr>
              <a:t> </a:t>
            </a:r>
            <a:r>
              <a:rPr sz="1600" spc="-5" dirty="0">
                <a:latin typeface="Times New Roman"/>
                <a:cs typeface="Times New Roman"/>
              </a:rPr>
              <a:t>Shravani </a:t>
            </a:r>
            <a:r>
              <a:rPr sz="1600" spc="-385" dirty="0">
                <a:latin typeface="Times New Roman"/>
                <a:cs typeface="Times New Roman"/>
              </a:rPr>
              <a:t> </a:t>
            </a:r>
            <a:r>
              <a:rPr sz="1600" spc="-5" dirty="0">
                <a:latin typeface="Times New Roman"/>
                <a:cs typeface="Times New Roman"/>
              </a:rPr>
              <a:t>Roll</a:t>
            </a:r>
            <a:r>
              <a:rPr sz="1600" spc="-30" dirty="0">
                <a:latin typeface="Times New Roman"/>
                <a:cs typeface="Times New Roman"/>
              </a:rPr>
              <a:t> </a:t>
            </a:r>
            <a:r>
              <a:rPr sz="1600" spc="-5" dirty="0">
                <a:latin typeface="Times New Roman"/>
                <a:cs typeface="Times New Roman"/>
              </a:rPr>
              <a:t>No:</a:t>
            </a:r>
            <a:r>
              <a:rPr sz="1600" spc="-20" dirty="0">
                <a:latin typeface="Times New Roman"/>
                <a:cs typeface="Times New Roman"/>
              </a:rPr>
              <a:t> </a:t>
            </a:r>
            <a:r>
              <a:rPr sz="1600" dirty="0">
                <a:latin typeface="Times New Roman"/>
                <a:cs typeface="Times New Roman"/>
              </a:rPr>
              <a:t>-13168</a:t>
            </a:r>
            <a:endParaRPr sz="1600">
              <a:latin typeface="Times New Roman"/>
              <a:cs typeface="Times New Roman"/>
            </a:endParaRPr>
          </a:p>
          <a:p>
            <a:pPr marL="2106930" marR="2024380" indent="-140335">
              <a:lnSpc>
                <a:spcPts val="1830"/>
              </a:lnSpc>
              <a:spcBef>
                <a:spcPts val="15"/>
              </a:spcBef>
              <a:buAutoNum type="arabicParenR"/>
              <a:tabLst>
                <a:tab pos="2240915" algn="l"/>
              </a:tabLst>
            </a:pPr>
            <a:r>
              <a:rPr sz="1600" spc="-10" dirty="0">
                <a:latin typeface="Times New Roman"/>
                <a:cs typeface="Times New Roman"/>
              </a:rPr>
              <a:t>Navale</a:t>
            </a:r>
            <a:r>
              <a:rPr sz="1600" spc="-70" dirty="0">
                <a:latin typeface="Times New Roman"/>
                <a:cs typeface="Times New Roman"/>
              </a:rPr>
              <a:t> </a:t>
            </a:r>
            <a:r>
              <a:rPr sz="1600" spc="-5" dirty="0">
                <a:latin typeface="Times New Roman"/>
                <a:cs typeface="Times New Roman"/>
              </a:rPr>
              <a:t>Sanjana </a:t>
            </a:r>
            <a:r>
              <a:rPr sz="1600" spc="-385" dirty="0">
                <a:latin typeface="Times New Roman"/>
                <a:cs typeface="Times New Roman"/>
              </a:rPr>
              <a:t> </a:t>
            </a:r>
            <a:r>
              <a:rPr sz="1600" spc="-5" dirty="0">
                <a:latin typeface="Times New Roman"/>
                <a:cs typeface="Times New Roman"/>
              </a:rPr>
              <a:t>Roll</a:t>
            </a:r>
            <a:r>
              <a:rPr sz="1600" spc="-35" dirty="0">
                <a:latin typeface="Times New Roman"/>
                <a:cs typeface="Times New Roman"/>
              </a:rPr>
              <a:t> </a:t>
            </a:r>
            <a:r>
              <a:rPr sz="1600" spc="-5" dirty="0">
                <a:latin typeface="Times New Roman"/>
                <a:cs typeface="Times New Roman"/>
              </a:rPr>
              <a:t>No:</a:t>
            </a:r>
            <a:r>
              <a:rPr sz="1600" spc="-25" dirty="0">
                <a:latin typeface="Times New Roman"/>
                <a:cs typeface="Times New Roman"/>
              </a:rPr>
              <a:t> </a:t>
            </a:r>
            <a:r>
              <a:rPr sz="1600" dirty="0">
                <a:latin typeface="Times New Roman"/>
                <a:cs typeface="Times New Roman"/>
              </a:rPr>
              <a:t>-13170</a:t>
            </a:r>
            <a:endParaRPr sz="1600">
              <a:latin typeface="Times New Roman"/>
              <a:cs typeface="Times New Roman"/>
            </a:endParaRPr>
          </a:p>
          <a:p>
            <a:pPr marL="1640205">
              <a:lnSpc>
                <a:spcPts val="1800"/>
              </a:lnSpc>
            </a:pPr>
            <a:r>
              <a:rPr sz="1600" spc="-5" dirty="0">
                <a:latin typeface="Times New Roman"/>
                <a:cs typeface="Times New Roman"/>
              </a:rPr>
              <a:t>Under</a:t>
            </a:r>
            <a:r>
              <a:rPr sz="1600" spc="-10" dirty="0">
                <a:latin typeface="Times New Roman"/>
                <a:cs typeface="Times New Roman"/>
              </a:rPr>
              <a:t> </a:t>
            </a:r>
            <a:r>
              <a:rPr sz="1600" spc="-5" dirty="0">
                <a:latin typeface="Times New Roman"/>
                <a:cs typeface="Times New Roman"/>
              </a:rPr>
              <a:t>the</a:t>
            </a:r>
            <a:r>
              <a:rPr sz="1600" spc="-20" dirty="0">
                <a:latin typeface="Times New Roman"/>
                <a:cs typeface="Times New Roman"/>
              </a:rPr>
              <a:t> </a:t>
            </a:r>
            <a:r>
              <a:rPr sz="1600" spc="-5" dirty="0">
                <a:latin typeface="Times New Roman"/>
                <a:cs typeface="Times New Roman"/>
              </a:rPr>
              <a:t>guidance</a:t>
            </a:r>
            <a:r>
              <a:rPr sz="1600" spc="-20" dirty="0">
                <a:latin typeface="Times New Roman"/>
                <a:cs typeface="Times New Roman"/>
              </a:rPr>
              <a:t> </a:t>
            </a:r>
            <a:r>
              <a:rPr sz="1600" spc="-5" dirty="0">
                <a:latin typeface="Times New Roman"/>
                <a:cs typeface="Times New Roman"/>
              </a:rPr>
              <a:t>of</a:t>
            </a:r>
            <a:r>
              <a:rPr sz="1600" spc="-10" dirty="0">
                <a:latin typeface="Times New Roman"/>
                <a:cs typeface="Times New Roman"/>
              </a:rPr>
              <a:t> Prof.</a:t>
            </a:r>
            <a:endParaRPr sz="1600">
              <a:latin typeface="Times New Roman"/>
              <a:cs typeface="Times New Roman"/>
            </a:endParaRPr>
          </a:p>
        </p:txBody>
      </p:sp>
      <p:pic>
        <p:nvPicPr>
          <p:cNvPr id="3" name="object 3"/>
          <p:cNvPicPr/>
          <p:nvPr/>
        </p:nvPicPr>
        <p:blipFill>
          <a:blip r:embed="rId2" cstate="print"/>
          <a:stretch>
            <a:fillRect/>
          </a:stretch>
        </p:blipFill>
        <p:spPr>
          <a:xfrm>
            <a:off x="2635250" y="1752600"/>
            <a:ext cx="2680335" cy="1904873"/>
          </a:xfrm>
          <a:prstGeom prst="rect">
            <a:avLst/>
          </a:prstGeom>
        </p:spPr>
      </p:pic>
      <p:sp>
        <p:nvSpPr>
          <p:cNvPr id="4" name="object 4"/>
          <p:cNvSpPr txBox="1">
            <a:spLocks noGrp="1"/>
          </p:cNvSpPr>
          <p:nvPr>
            <p:ph type="sldNum" sz="quarter" idx="12"/>
          </p:nvPr>
        </p:nvSpPr>
        <p:spPr>
          <a:prstGeom prst="rect">
            <a:avLst/>
          </a:prstGeom>
        </p:spPr>
        <p:txBody>
          <a:bodyPr vert="horz" wrap="square" lIns="0" tIns="0" rIns="0" bIns="0" rtlCol="0">
            <a:spAutoFit/>
          </a:bodyPr>
          <a:lstStyle/>
          <a:p>
            <a:pPr marL="38100">
              <a:lnSpc>
                <a:spcPts val="1055"/>
              </a:lnSpc>
            </a:pPr>
            <a:fld id="{81D60167-4931-47E6-BA6A-407CBD079E47}" type="slidenum">
              <a:rPr dirty="0"/>
              <a:t>1</a:t>
            </a:fld>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1B51BB-8F41-95ED-4718-FB7B260E2BC9}"/>
              </a:ext>
            </a:extLst>
          </p:cNvPr>
          <p:cNvSpPr>
            <a:spLocks noGrp="1"/>
          </p:cNvSpPr>
          <p:nvPr>
            <p:ph type="title"/>
          </p:nvPr>
        </p:nvSpPr>
        <p:spPr>
          <a:xfrm>
            <a:off x="2743199" y="381000"/>
            <a:ext cx="2286001" cy="594491"/>
          </a:xfrm>
        </p:spPr>
        <p:txBody>
          <a:bodyPr>
            <a:normAutofit/>
          </a:bodyPr>
          <a:lstStyle/>
          <a:p>
            <a:r>
              <a:rPr lang="en-US" sz="1800" dirty="0"/>
              <a:t>Feasibility study</a:t>
            </a:r>
            <a:endParaRPr lang="en-IN" sz="1800" dirty="0"/>
          </a:p>
        </p:txBody>
      </p:sp>
      <p:sp>
        <p:nvSpPr>
          <p:cNvPr id="4" name="TextBox 3">
            <a:extLst>
              <a:ext uri="{FF2B5EF4-FFF2-40B4-BE49-F238E27FC236}">
                <a16:creationId xmlns:a16="http://schemas.microsoft.com/office/drawing/2014/main" id="{C2C8BA69-FA6B-85B0-D8CF-6FAF27772EAF}"/>
              </a:ext>
            </a:extLst>
          </p:cNvPr>
          <p:cNvSpPr txBox="1"/>
          <p:nvPr/>
        </p:nvSpPr>
        <p:spPr>
          <a:xfrm>
            <a:off x="520609" y="838200"/>
            <a:ext cx="6929302" cy="2923877"/>
          </a:xfrm>
          <a:prstGeom prst="rect">
            <a:avLst/>
          </a:prstGeom>
          <a:noFill/>
        </p:spPr>
        <p:txBody>
          <a:bodyPr wrap="square">
            <a:spAutoFit/>
          </a:bodyPr>
          <a:lstStyle/>
          <a:p>
            <a:r>
              <a:rPr lang="en-US" sz="2400" b="1" dirty="0">
                <a:highlight>
                  <a:srgbClr val="008080"/>
                </a:highlight>
              </a:rPr>
              <a:t>Technical Feasibility </a:t>
            </a:r>
            <a:r>
              <a:rPr lang="en-US" sz="2000" dirty="0"/>
              <a:t>: The system must be evaluated from the technical point of view first. The assessment of this feasibility must be base on outline design of system requirements in this term input, output and program procedure are concern. The project should be developing such that the necessary function and performance are achieved within the constraints. The project developed within latest technology available.</a:t>
            </a:r>
            <a:endParaRPr lang="en-IN" sz="2000" dirty="0"/>
          </a:p>
        </p:txBody>
      </p:sp>
      <p:sp>
        <p:nvSpPr>
          <p:cNvPr id="6" name="TextBox 5">
            <a:extLst>
              <a:ext uri="{FF2B5EF4-FFF2-40B4-BE49-F238E27FC236}">
                <a16:creationId xmlns:a16="http://schemas.microsoft.com/office/drawing/2014/main" id="{395EEDA8-1923-33E7-9A23-850D5D28798F}"/>
              </a:ext>
            </a:extLst>
          </p:cNvPr>
          <p:cNvSpPr txBox="1"/>
          <p:nvPr/>
        </p:nvSpPr>
        <p:spPr>
          <a:xfrm>
            <a:off x="516980" y="3721149"/>
            <a:ext cx="6700702" cy="2923877"/>
          </a:xfrm>
          <a:prstGeom prst="rect">
            <a:avLst/>
          </a:prstGeom>
          <a:noFill/>
        </p:spPr>
        <p:txBody>
          <a:bodyPr wrap="square">
            <a:spAutoFit/>
          </a:bodyPr>
          <a:lstStyle/>
          <a:p>
            <a:r>
              <a:rPr lang="en-US" sz="2400" b="1" dirty="0">
                <a:highlight>
                  <a:srgbClr val="008080"/>
                </a:highlight>
              </a:rPr>
              <a:t>Operational Feasibility </a:t>
            </a:r>
            <a:r>
              <a:rPr lang="en-US" sz="2000" dirty="0"/>
              <a:t>: It is measure of hoe well a proposed system solved problems and taken advantage of the opportunity identified during bakery management system. How it satisfies the requirement and analysis of system development by checking system work cyclically such as purchase. It also prefers to the measure of solving problems with the help of new proposed system. It help if advantage to fulfill the requirement.</a:t>
            </a:r>
            <a:endParaRPr lang="en-IN" sz="2000" dirty="0"/>
          </a:p>
        </p:txBody>
      </p:sp>
      <p:sp>
        <p:nvSpPr>
          <p:cNvPr id="8" name="TextBox 7">
            <a:extLst>
              <a:ext uri="{FF2B5EF4-FFF2-40B4-BE49-F238E27FC236}">
                <a16:creationId xmlns:a16="http://schemas.microsoft.com/office/drawing/2014/main" id="{AEE5341D-469C-AB95-9793-2DBB7E2794E5}"/>
              </a:ext>
            </a:extLst>
          </p:cNvPr>
          <p:cNvSpPr txBox="1"/>
          <p:nvPr/>
        </p:nvSpPr>
        <p:spPr>
          <a:xfrm>
            <a:off x="535848" y="6618613"/>
            <a:ext cx="6700702" cy="2923877"/>
          </a:xfrm>
          <a:prstGeom prst="rect">
            <a:avLst/>
          </a:prstGeom>
          <a:noFill/>
        </p:spPr>
        <p:txBody>
          <a:bodyPr wrap="square">
            <a:spAutoFit/>
          </a:bodyPr>
          <a:lstStyle/>
          <a:p>
            <a:r>
              <a:rPr lang="en-US" sz="2400" b="1" dirty="0">
                <a:highlight>
                  <a:srgbClr val="008080"/>
                </a:highlight>
              </a:rPr>
              <a:t>Economical Feasibility</a:t>
            </a:r>
            <a:r>
              <a:rPr lang="en-US" dirty="0"/>
              <a:t>: </a:t>
            </a:r>
            <a:r>
              <a:rPr lang="en-US" sz="2000" dirty="0"/>
              <a:t>The proposed system must be justifying be const and benefits criteria to ensure that effort is concentrated project which will give best return earliest. since the system is developing as part of project work there is no mutual cost to spend for proposed system also all resources bare already available. It gives a conduct of system is economically possible for development. Hardware and Software </a:t>
            </a:r>
            <a:r>
              <a:rPr lang="en-US" sz="2000" dirty="0" err="1"/>
              <a:t>Requiremen</a:t>
            </a:r>
            <a:endParaRPr lang="en-IN" sz="2000" dirty="0"/>
          </a:p>
        </p:txBody>
      </p:sp>
    </p:spTree>
    <p:extLst>
      <p:ext uri="{BB962C8B-B14F-4D97-AF65-F5344CB8AC3E}">
        <p14:creationId xmlns:p14="http://schemas.microsoft.com/office/powerpoint/2010/main" val="15619888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26A3D2-F070-2B82-61E1-C0C470103C08}"/>
              </a:ext>
            </a:extLst>
          </p:cNvPr>
          <p:cNvSpPr>
            <a:spLocks noGrp="1"/>
          </p:cNvSpPr>
          <p:nvPr>
            <p:ph type="title"/>
          </p:nvPr>
        </p:nvSpPr>
        <p:spPr>
          <a:xfrm>
            <a:off x="1733232" y="3429000"/>
            <a:ext cx="5429568" cy="1354217"/>
          </a:xfrm>
        </p:spPr>
        <p:txBody>
          <a:bodyPr>
            <a:normAutofit fontScale="90000"/>
          </a:bodyPr>
          <a:lstStyle/>
          <a:p>
            <a:r>
              <a:rPr lang="en-US" sz="8800" dirty="0"/>
              <a:t>Diagrams</a:t>
            </a:r>
            <a:endParaRPr lang="en-IN" sz="8800" dirty="0"/>
          </a:p>
        </p:txBody>
      </p:sp>
    </p:spTree>
    <p:extLst>
      <p:ext uri="{BB962C8B-B14F-4D97-AF65-F5344CB8AC3E}">
        <p14:creationId xmlns:p14="http://schemas.microsoft.com/office/powerpoint/2010/main" val="5881457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DE7B3-31B3-16D9-B217-820F25715376}"/>
              </a:ext>
            </a:extLst>
          </p:cNvPr>
          <p:cNvSpPr>
            <a:spLocks noGrp="1"/>
          </p:cNvSpPr>
          <p:nvPr>
            <p:ph type="title"/>
          </p:nvPr>
        </p:nvSpPr>
        <p:spPr>
          <a:xfrm>
            <a:off x="304800" y="381000"/>
            <a:ext cx="2934335" cy="609600"/>
          </a:xfrm>
        </p:spPr>
        <p:txBody>
          <a:bodyPr>
            <a:normAutofit fontScale="90000"/>
          </a:bodyPr>
          <a:lstStyle/>
          <a:p>
            <a:r>
              <a:rPr lang="en-US" sz="3600" dirty="0"/>
              <a:t>Er diagram</a:t>
            </a:r>
            <a:endParaRPr lang="en-IN" sz="3600" dirty="0"/>
          </a:p>
        </p:txBody>
      </p:sp>
      <p:pic>
        <p:nvPicPr>
          <p:cNvPr id="4" name="Picture 3">
            <a:extLst>
              <a:ext uri="{FF2B5EF4-FFF2-40B4-BE49-F238E27FC236}">
                <a16:creationId xmlns:a16="http://schemas.microsoft.com/office/drawing/2014/main" id="{A7CE4239-030A-6025-09BC-9508C0E065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1895051"/>
            <a:ext cx="7467600" cy="6268297"/>
          </a:xfrm>
          <a:prstGeom prst="rect">
            <a:avLst/>
          </a:prstGeom>
        </p:spPr>
      </p:pic>
    </p:spTree>
    <p:extLst>
      <p:ext uri="{BB962C8B-B14F-4D97-AF65-F5344CB8AC3E}">
        <p14:creationId xmlns:p14="http://schemas.microsoft.com/office/powerpoint/2010/main" val="20668983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BDAEDA-29D0-089D-BFC8-CC84F06672D7}"/>
              </a:ext>
            </a:extLst>
          </p:cNvPr>
          <p:cNvSpPr>
            <a:spLocks noGrp="1"/>
          </p:cNvSpPr>
          <p:nvPr>
            <p:ph type="title"/>
          </p:nvPr>
        </p:nvSpPr>
        <p:spPr>
          <a:xfrm>
            <a:off x="381000" y="228600"/>
            <a:ext cx="5334000" cy="1107996"/>
          </a:xfrm>
        </p:spPr>
        <p:txBody>
          <a:bodyPr/>
          <a:lstStyle/>
          <a:p>
            <a:r>
              <a:rPr lang="en-US" sz="3600" dirty="0"/>
              <a:t>Context level diagram</a:t>
            </a:r>
            <a:endParaRPr lang="en-IN" sz="3600" dirty="0"/>
          </a:p>
        </p:txBody>
      </p:sp>
    </p:spTree>
    <p:extLst>
      <p:ext uri="{BB962C8B-B14F-4D97-AF65-F5344CB8AC3E}">
        <p14:creationId xmlns:p14="http://schemas.microsoft.com/office/powerpoint/2010/main" val="29567914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BD541-C7A9-DA39-C510-EFF73BD535DB}"/>
              </a:ext>
            </a:extLst>
          </p:cNvPr>
          <p:cNvSpPr>
            <a:spLocks noGrp="1"/>
          </p:cNvSpPr>
          <p:nvPr>
            <p:ph type="title"/>
          </p:nvPr>
        </p:nvSpPr>
        <p:spPr>
          <a:xfrm>
            <a:off x="349098" y="188274"/>
            <a:ext cx="3772535" cy="1107996"/>
          </a:xfrm>
        </p:spPr>
        <p:txBody>
          <a:bodyPr/>
          <a:lstStyle/>
          <a:p>
            <a:r>
              <a:rPr lang="en-US" sz="3600" dirty="0"/>
              <a:t>Zero level </a:t>
            </a:r>
            <a:r>
              <a:rPr lang="en-US" sz="3600" dirty="0" err="1"/>
              <a:t>dfd</a:t>
            </a:r>
            <a:endParaRPr lang="en-IN" sz="3600" dirty="0"/>
          </a:p>
        </p:txBody>
      </p:sp>
      <p:sp>
        <p:nvSpPr>
          <p:cNvPr id="4" name="Oval 3">
            <a:extLst>
              <a:ext uri="{FF2B5EF4-FFF2-40B4-BE49-F238E27FC236}">
                <a16:creationId xmlns:a16="http://schemas.microsoft.com/office/drawing/2014/main" id="{73F83874-3732-0E97-6C42-A42B46A42E4A}"/>
              </a:ext>
            </a:extLst>
          </p:cNvPr>
          <p:cNvSpPr/>
          <p:nvPr/>
        </p:nvSpPr>
        <p:spPr>
          <a:xfrm>
            <a:off x="2467687" y="2932863"/>
            <a:ext cx="2743200" cy="2819400"/>
          </a:xfrm>
          <a:prstGeom prst="ellipse">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o</a:t>
            </a:r>
            <a:endParaRPr lang="en-IN" dirty="0"/>
          </a:p>
        </p:txBody>
      </p:sp>
      <p:sp>
        <p:nvSpPr>
          <p:cNvPr id="5" name="TextBox 4">
            <a:extLst>
              <a:ext uri="{FF2B5EF4-FFF2-40B4-BE49-F238E27FC236}">
                <a16:creationId xmlns:a16="http://schemas.microsoft.com/office/drawing/2014/main" id="{A744C716-D2BD-20E0-F61F-A00C562F8011}"/>
              </a:ext>
            </a:extLst>
          </p:cNvPr>
          <p:cNvSpPr txBox="1"/>
          <p:nvPr/>
        </p:nvSpPr>
        <p:spPr>
          <a:xfrm>
            <a:off x="3200400" y="3703318"/>
            <a:ext cx="1828800" cy="954107"/>
          </a:xfrm>
          <a:prstGeom prst="rect">
            <a:avLst/>
          </a:prstGeom>
          <a:noFill/>
        </p:spPr>
        <p:txBody>
          <a:bodyPr wrap="square" rtlCol="0">
            <a:spAutoFit/>
          </a:bodyPr>
          <a:lstStyle/>
          <a:p>
            <a:r>
              <a:rPr lang="en-US" sz="2800" dirty="0"/>
              <a:t>Online</a:t>
            </a:r>
          </a:p>
          <a:p>
            <a:r>
              <a:rPr lang="en-US" sz="2800" dirty="0"/>
              <a:t>bakery</a:t>
            </a:r>
            <a:endParaRPr lang="en-IN" sz="2800" dirty="0"/>
          </a:p>
        </p:txBody>
      </p:sp>
      <p:sp>
        <p:nvSpPr>
          <p:cNvPr id="6" name="Rectangle 5">
            <a:extLst>
              <a:ext uri="{FF2B5EF4-FFF2-40B4-BE49-F238E27FC236}">
                <a16:creationId xmlns:a16="http://schemas.microsoft.com/office/drawing/2014/main" id="{61B7734F-A483-DE34-54BB-CE53F8A46396}"/>
              </a:ext>
            </a:extLst>
          </p:cNvPr>
          <p:cNvSpPr/>
          <p:nvPr/>
        </p:nvSpPr>
        <p:spPr>
          <a:xfrm>
            <a:off x="104934" y="2971799"/>
            <a:ext cx="1695132" cy="731519"/>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cc</a:t>
            </a:r>
            <a:endParaRPr lang="en-IN" dirty="0"/>
          </a:p>
        </p:txBody>
      </p:sp>
      <p:sp>
        <p:nvSpPr>
          <p:cNvPr id="7" name="TextBox 6">
            <a:extLst>
              <a:ext uri="{FF2B5EF4-FFF2-40B4-BE49-F238E27FC236}">
                <a16:creationId xmlns:a16="http://schemas.microsoft.com/office/drawing/2014/main" id="{921A65AA-3E3B-21BE-4472-08D151B1571E}"/>
              </a:ext>
            </a:extLst>
          </p:cNvPr>
          <p:cNvSpPr txBox="1"/>
          <p:nvPr/>
        </p:nvSpPr>
        <p:spPr>
          <a:xfrm>
            <a:off x="335282" y="3137503"/>
            <a:ext cx="1295400" cy="400110"/>
          </a:xfrm>
          <a:prstGeom prst="rect">
            <a:avLst/>
          </a:prstGeom>
          <a:noFill/>
        </p:spPr>
        <p:txBody>
          <a:bodyPr wrap="square" rtlCol="0">
            <a:spAutoFit/>
          </a:bodyPr>
          <a:lstStyle/>
          <a:p>
            <a:r>
              <a:rPr lang="en-US" sz="2000" dirty="0"/>
              <a:t>customer</a:t>
            </a:r>
            <a:endParaRPr lang="en-IN" sz="2000" dirty="0"/>
          </a:p>
        </p:txBody>
      </p:sp>
      <p:sp>
        <p:nvSpPr>
          <p:cNvPr id="8" name="Rectangle 7">
            <a:extLst>
              <a:ext uri="{FF2B5EF4-FFF2-40B4-BE49-F238E27FC236}">
                <a16:creationId xmlns:a16="http://schemas.microsoft.com/office/drawing/2014/main" id="{AD719204-BD47-D3C6-8E60-AC8D8A241211}"/>
              </a:ext>
            </a:extLst>
          </p:cNvPr>
          <p:cNvSpPr/>
          <p:nvPr/>
        </p:nvSpPr>
        <p:spPr>
          <a:xfrm>
            <a:off x="118794" y="4123223"/>
            <a:ext cx="1611268" cy="731519"/>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cc</a:t>
            </a:r>
            <a:endParaRPr lang="en-IN" dirty="0"/>
          </a:p>
        </p:txBody>
      </p:sp>
      <p:sp>
        <p:nvSpPr>
          <p:cNvPr id="9" name="Rectangle 8">
            <a:extLst>
              <a:ext uri="{FF2B5EF4-FFF2-40B4-BE49-F238E27FC236}">
                <a16:creationId xmlns:a16="http://schemas.microsoft.com/office/drawing/2014/main" id="{A2E1C507-3FF3-ED9E-7F2C-9B7068122D69}"/>
              </a:ext>
            </a:extLst>
          </p:cNvPr>
          <p:cNvSpPr/>
          <p:nvPr/>
        </p:nvSpPr>
        <p:spPr>
          <a:xfrm>
            <a:off x="150699" y="5314581"/>
            <a:ext cx="1611268" cy="731519"/>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cc</a:t>
            </a:r>
            <a:endParaRPr lang="en-IN" dirty="0"/>
          </a:p>
        </p:txBody>
      </p:sp>
      <p:sp>
        <p:nvSpPr>
          <p:cNvPr id="10" name="Rectangle 9">
            <a:extLst>
              <a:ext uri="{FF2B5EF4-FFF2-40B4-BE49-F238E27FC236}">
                <a16:creationId xmlns:a16="http://schemas.microsoft.com/office/drawing/2014/main" id="{5B27D765-B756-4043-2D0C-23718774776C}"/>
              </a:ext>
            </a:extLst>
          </p:cNvPr>
          <p:cNvSpPr/>
          <p:nvPr/>
        </p:nvSpPr>
        <p:spPr>
          <a:xfrm>
            <a:off x="5741986" y="2932863"/>
            <a:ext cx="1695132" cy="731519"/>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cc</a:t>
            </a:r>
            <a:endParaRPr lang="en-IN" dirty="0"/>
          </a:p>
        </p:txBody>
      </p:sp>
      <p:sp>
        <p:nvSpPr>
          <p:cNvPr id="11" name="Rectangle 10">
            <a:extLst>
              <a:ext uri="{FF2B5EF4-FFF2-40B4-BE49-F238E27FC236}">
                <a16:creationId xmlns:a16="http://schemas.microsoft.com/office/drawing/2014/main" id="{F4C520CB-2CA8-200D-785E-4BD91A9D6CC2}"/>
              </a:ext>
            </a:extLst>
          </p:cNvPr>
          <p:cNvSpPr/>
          <p:nvPr/>
        </p:nvSpPr>
        <p:spPr>
          <a:xfrm>
            <a:off x="6082786" y="4221092"/>
            <a:ext cx="1589842" cy="709205"/>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cc</a:t>
            </a:r>
            <a:endParaRPr lang="en-IN" dirty="0"/>
          </a:p>
        </p:txBody>
      </p:sp>
      <p:sp>
        <p:nvSpPr>
          <p:cNvPr id="12" name="Rectangle 11">
            <a:extLst>
              <a:ext uri="{FF2B5EF4-FFF2-40B4-BE49-F238E27FC236}">
                <a16:creationId xmlns:a16="http://schemas.microsoft.com/office/drawing/2014/main" id="{90F839DB-2203-B795-738C-1185BA17D8AC}"/>
              </a:ext>
            </a:extLst>
          </p:cNvPr>
          <p:cNvSpPr/>
          <p:nvPr/>
        </p:nvSpPr>
        <p:spPr>
          <a:xfrm>
            <a:off x="6031548" y="5378822"/>
            <a:ext cx="1576338" cy="731518"/>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cc</a:t>
            </a:r>
            <a:endParaRPr lang="en-IN" dirty="0"/>
          </a:p>
        </p:txBody>
      </p:sp>
      <p:sp>
        <p:nvSpPr>
          <p:cNvPr id="13" name="TextBox 12">
            <a:extLst>
              <a:ext uri="{FF2B5EF4-FFF2-40B4-BE49-F238E27FC236}">
                <a16:creationId xmlns:a16="http://schemas.microsoft.com/office/drawing/2014/main" id="{A0DC7522-7DDF-9A70-5A39-3F82719430C8}"/>
              </a:ext>
            </a:extLst>
          </p:cNvPr>
          <p:cNvSpPr txBox="1"/>
          <p:nvPr/>
        </p:nvSpPr>
        <p:spPr>
          <a:xfrm>
            <a:off x="349098" y="4268172"/>
            <a:ext cx="1295400" cy="400110"/>
          </a:xfrm>
          <a:prstGeom prst="rect">
            <a:avLst/>
          </a:prstGeom>
          <a:noFill/>
        </p:spPr>
        <p:txBody>
          <a:bodyPr wrap="square" rtlCol="0">
            <a:spAutoFit/>
          </a:bodyPr>
          <a:lstStyle/>
          <a:p>
            <a:r>
              <a:rPr lang="en-US" sz="2000" dirty="0"/>
              <a:t>order</a:t>
            </a:r>
            <a:endParaRPr lang="en-IN" sz="2000" dirty="0"/>
          </a:p>
        </p:txBody>
      </p:sp>
      <p:sp>
        <p:nvSpPr>
          <p:cNvPr id="14" name="TextBox 13">
            <a:extLst>
              <a:ext uri="{FF2B5EF4-FFF2-40B4-BE49-F238E27FC236}">
                <a16:creationId xmlns:a16="http://schemas.microsoft.com/office/drawing/2014/main" id="{C5CC1D8F-6091-AD80-A0B1-AFFAB87AD364}"/>
              </a:ext>
            </a:extLst>
          </p:cNvPr>
          <p:cNvSpPr txBox="1"/>
          <p:nvPr/>
        </p:nvSpPr>
        <p:spPr>
          <a:xfrm>
            <a:off x="269840" y="5459132"/>
            <a:ext cx="1531621" cy="400110"/>
          </a:xfrm>
          <a:prstGeom prst="rect">
            <a:avLst/>
          </a:prstGeom>
          <a:noFill/>
        </p:spPr>
        <p:txBody>
          <a:bodyPr wrap="square" rtlCol="0">
            <a:spAutoFit/>
          </a:bodyPr>
          <a:lstStyle/>
          <a:p>
            <a:r>
              <a:rPr lang="en-US" sz="2000" dirty="0"/>
              <a:t>payment</a:t>
            </a:r>
            <a:endParaRPr lang="en-IN" sz="2000" dirty="0"/>
          </a:p>
        </p:txBody>
      </p:sp>
      <p:sp>
        <p:nvSpPr>
          <p:cNvPr id="15" name="TextBox 14">
            <a:extLst>
              <a:ext uri="{FF2B5EF4-FFF2-40B4-BE49-F238E27FC236}">
                <a16:creationId xmlns:a16="http://schemas.microsoft.com/office/drawing/2014/main" id="{928CC951-220B-483D-DEEF-31279E78FB3A}"/>
              </a:ext>
            </a:extLst>
          </p:cNvPr>
          <p:cNvSpPr txBox="1"/>
          <p:nvPr/>
        </p:nvSpPr>
        <p:spPr>
          <a:xfrm>
            <a:off x="6031548" y="3070021"/>
            <a:ext cx="1405570" cy="400110"/>
          </a:xfrm>
          <a:prstGeom prst="rect">
            <a:avLst/>
          </a:prstGeom>
          <a:noFill/>
        </p:spPr>
        <p:txBody>
          <a:bodyPr wrap="square" rtlCol="0">
            <a:spAutoFit/>
          </a:bodyPr>
          <a:lstStyle/>
          <a:p>
            <a:r>
              <a:rPr lang="en-US" sz="2000" dirty="0"/>
              <a:t>owner</a:t>
            </a:r>
            <a:endParaRPr lang="en-IN" sz="2000" dirty="0"/>
          </a:p>
        </p:txBody>
      </p:sp>
      <p:sp>
        <p:nvSpPr>
          <p:cNvPr id="16" name="TextBox 15">
            <a:extLst>
              <a:ext uri="{FF2B5EF4-FFF2-40B4-BE49-F238E27FC236}">
                <a16:creationId xmlns:a16="http://schemas.microsoft.com/office/drawing/2014/main" id="{0E4D5AD9-9EAD-9D8D-F058-D168BCE143F7}"/>
              </a:ext>
            </a:extLst>
          </p:cNvPr>
          <p:cNvSpPr txBox="1"/>
          <p:nvPr/>
        </p:nvSpPr>
        <p:spPr>
          <a:xfrm>
            <a:off x="6239661" y="4180371"/>
            <a:ext cx="1519235" cy="400110"/>
          </a:xfrm>
          <a:prstGeom prst="rect">
            <a:avLst/>
          </a:prstGeom>
          <a:noFill/>
        </p:spPr>
        <p:txBody>
          <a:bodyPr wrap="square" rtlCol="0">
            <a:spAutoFit/>
          </a:bodyPr>
          <a:lstStyle/>
          <a:p>
            <a:r>
              <a:rPr lang="en-US" sz="2000" dirty="0"/>
              <a:t>order</a:t>
            </a:r>
            <a:endParaRPr lang="en-IN" sz="2000" dirty="0"/>
          </a:p>
        </p:txBody>
      </p:sp>
      <p:sp>
        <p:nvSpPr>
          <p:cNvPr id="17" name="TextBox 16">
            <a:extLst>
              <a:ext uri="{FF2B5EF4-FFF2-40B4-BE49-F238E27FC236}">
                <a16:creationId xmlns:a16="http://schemas.microsoft.com/office/drawing/2014/main" id="{6EFAD762-C7DD-606B-5A16-AE6A75DFC4A8}"/>
              </a:ext>
            </a:extLst>
          </p:cNvPr>
          <p:cNvSpPr txBox="1"/>
          <p:nvPr/>
        </p:nvSpPr>
        <p:spPr>
          <a:xfrm>
            <a:off x="6285482" y="5386754"/>
            <a:ext cx="1592582" cy="400110"/>
          </a:xfrm>
          <a:prstGeom prst="rect">
            <a:avLst/>
          </a:prstGeom>
          <a:noFill/>
        </p:spPr>
        <p:txBody>
          <a:bodyPr wrap="square" rtlCol="0">
            <a:spAutoFit/>
          </a:bodyPr>
          <a:lstStyle/>
          <a:p>
            <a:r>
              <a:rPr lang="en-US" sz="2000" dirty="0"/>
              <a:t>owner</a:t>
            </a:r>
            <a:endParaRPr lang="en-IN" sz="2000" dirty="0"/>
          </a:p>
        </p:txBody>
      </p:sp>
      <p:cxnSp>
        <p:nvCxnSpPr>
          <p:cNvPr id="19" name="Straight Arrow Connector 18">
            <a:extLst>
              <a:ext uri="{FF2B5EF4-FFF2-40B4-BE49-F238E27FC236}">
                <a16:creationId xmlns:a16="http://schemas.microsoft.com/office/drawing/2014/main" id="{7CD44164-7B16-247F-5087-FD7AE83B652C}"/>
              </a:ext>
            </a:extLst>
          </p:cNvPr>
          <p:cNvCxnSpPr>
            <a:stCxn id="6" idx="3"/>
            <a:endCxn id="4" idx="1"/>
          </p:cNvCxnSpPr>
          <p:nvPr/>
        </p:nvCxnSpPr>
        <p:spPr>
          <a:xfrm>
            <a:off x="1800066" y="3337559"/>
            <a:ext cx="1069353" cy="819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BB1D20A1-607A-3BFB-1F9E-B193487CAD67}"/>
              </a:ext>
            </a:extLst>
          </p:cNvPr>
          <p:cNvCxnSpPr>
            <a:cxnSpLocks/>
          </p:cNvCxnSpPr>
          <p:nvPr/>
        </p:nvCxnSpPr>
        <p:spPr>
          <a:xfrm>
            <a:off x="1729506" y="4555409"/>
            <a:ext cx="738181"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2BE991BA-5616-EBC6-5D83-AFACBE9FFB8F}"/>
              </a:ext>
            </a:extLst>
          </p:cNvPr>
          <p:cNvCxnSpPr>
            <a:cxnSpLocks/>
          </p:cNvCxnSpPr>
          <p:nvPr/>
        </p:nvCxnSpPr>
        <p:spPr>
          <a:xfrm flipV="1">
            <a:off x="1214880" y="6069532"/>
            <a:ext cx="0" cy="48327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32A95FF9-3D71-B2DF-C84A-C8CFC1551CE6}"/>
              </a:ext>
            </a:extLst>
          </p:cNvPr>
          <p:cNvCxnSpPr>
            <a:cxnSpLocks/>
            <a:endCxn id="10" idx="1"/>
          </p:cNvCxnSpPr>
          <p:nvPr/>
        </p:nvCxnSpPr>
        <p:spPr>
          <a:xfrm>
            <a:off x="4718673" y="3248003"/>
            <a:ext cx="1023313" cy="5062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E969CA82-C4E9-F058-A06F-9BABB56A74D9}"/>
              </a:ext>
            </a:extLst>
          </p:cNvPr>
          <p:cNvCxnSpPr>
            <a:cxnSpLocks/>
            <a:stCxn id="11" idx="1"/>
          </p:cNvCxnSpPr>
          <p:nvPr/>
        </p:nvCxnSpPr>
        <p:spPr>
          <a:xfrm flipH="1">
            <a:off x="5249351" y="4575695"/>
            <a:ext cx="833435" cy="1983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0CC289DB-B9B4-40BF-AA7D-7436F9DF78FD}"/>
              </a:ext>
            </a:extLst>
          </p:cNvPr>
          <p:cNvCxnSpPr>
            <a:cxnSpLocks/>
          </p:cNvCxnSpPr>
          <p:nvPr/>
        </p:nvCxnSpPr>
        <p:spPr>
          <a:xfrm>
            <a:off x="4556861" y="5515756"/>
            <a:ext cx="147468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D2ADB1BC-DF54-C03D-CF53-AD0B7B543DE3}"/>
              </a:ext>
            </a:extLst>
          </p:cNvPr>
          <p:cNvSpPr txBox="1"/>
          <p:nvPr/>
        </p:nvSpPr>
        <p:spPr>
          <a:xfrm>
            <a:off x="1999932" y="3070021"/>
            <a:ext cx="869487" cy="369332"/>
          </a:xfrm>
          <a:prstGeom prst="rect">
            <a:avLst/>
          </a:prstGeom>
          <a:noFill/>
        </p:spPr>
        <p:txBody>
          <a:bodyPr wrap="square" rtlCol="0">
            <a:spAutoFit/>
          </a:bodyPr>
          <a:lstStyle/>
          <a:p>
            <a:r>
              <a:rPr lang="en-US" dirty="0"/>
              <a:t>view</a:t>
            </a:r>
            <a:endParaRPr lang="en-IN" dirty="0"/>
          </a:p>
        </p:txBody>
      </p:sp>
      <p:sp>
        <p:nvSpPr>
          <p:cNvPr id="34" name="TextBox 33">
            <a:extLst>
              <a:ext uri="{FF2B5EF4-FFF2-40B4-BE49-F238E27FC236}">
                <a16:creationId xmlns:a16="http://schemas.microsoft.com/office/drawing/2014/main" id="{0059215A-3558-3E87-0A0A-2514314C6CA1}"/>
              </a:ext>
            </a:extLst>
          </p:cNvPr>
          <p:cNvSpPr txBox="1"/>
          <p:nvPr/>
        </p:nvSpPr>
        <p:spPr>
          <a:xfrm>
            <a:off x="1783793" y="3968354"/>
            <a:ext cx="796375" cy="646331"/>
          </a:xfrm>
          <a:prstGeom prst="rect">
            <a:avLst/>
          </a:prstGeom>
          <a:noFill/>
        </p:spPr>
        <p:txBody>
          <a:bodyPr wrap="square" rtlCol="0">
            <a:spAutoFit/>
          </a:bodyPr>
          <a:lstStyle/>
          <a:p>
            <a:r>
              <a:rPr lang="en-US" dirty="0"/>
              <a:t>Gives order</a:t>
            </a:r>
            <a:endParaRPr lang="en-IN" dirty="0"/>
          </a:p>
        </p:txBody>
      </p:sp>
      <p:sp>
        <p:nvSpPr>
          <p:cNvPr id="35" name="TextBox 34">
            <a:extLst>
              <a:ext uri="{FF2B5EF4-FFF2-40B4-BE49-F238E27FC236}">
                <a16:creationId xmlns:a16="http://schemas.microsoft.com/office/drawing/2014/main" id="{95ACC05A-6A4A-F195-27AA-2DC1959C963C}"/>
              </a:ext>
            </a:extLst>
          </p:cNvPr>
          <p:cNvSpPr txBox="1"/>
          <p:nvPr/>
        </p:nvSpPr>
        <p:spPr>
          <a:xfrm>
            <a:off x="2011607" y="5727204"/>
            <a:ext cx="866935" cy="646331"/>
          </a:xfrm>
          <a:prstGeom prst="rect">
            <a:avLst/>
          </a:prstGeom>
          <a:noFill/>
        </p:spPr>
        <p:txBody>
          <a:bodyPr wrap="square" rtlCol="0">
            <a:spAutoFit/>
          </a:bodyPr>
          <a:lstStyle/>
          <a:p>
            <a:r>
              <a:rPr lang="en-US" dirty="0"/>
              <a:t>gives bill</a:t>
            </a:r>
            <a:endParaRPr lang="en-IN" dirty="0"/>
          </a:p>
        </p:txBody>
      </p:sp>
      <p:sp>
        <p:nvSpPr>
          <p:cNvPr id="36" name="TextBox 35">
            <a:extLst>
              <a:ext uri="{FF2B5EF4-FFF2-40B4-BE49-F238E27FC236}">
                <a16:creationId xmlns:a16="http://schemas.microsoft.com/office/drawing/2014/main" id="{6B536BDD-A428-4EF8-C51E-A4B0018B5E96}"/>
              </a:ext>
            </a:extLst>
          </p:cNvPr>
          <p:cNvSpPr txBox="1"/>
          <p:nvPr/>
        </p:nvSpPr>
        <p:spPr>
          <a:xfrm>
            <a:off x="5170309" y="3705101"/>
            <a:ext cx="1069352" cy="646331"/>
          </a:xfrm>
          <a:prstGeom prst="rect">
            <a:avLst/>
          </a:prstGeom>
          <a:noFill/>
        </p:spPr>
        <p:txBody>
          <a:bodyPr wrap="square" rtlCol="0">
            <a:spAutoFit/>
          </a:bodyPr>
          <a:lstStyle/>
          <a:p>
            <a:r>
              <a:rPr lang="en-US" dirty="0"/>
              <a:t>Order proceed</a:t>
            </a:r>
            <a:endParaRPr lang="en-IN" dirty="0"/>
          </a:p>
        </p:txBody>
      </p:sp>
      <p:sp>
        <p:nvSpPr>
          <p:cNvPr id="39" name="TextBox 38">
            <a:extLst>
              <a:ext uri="{FF2B5EF4-FFF2-40B4-BE49-F238E27FC236}">
                <a16:creationId xmlns:a16="http://schemas.microsoft.com/office/drawing/2014/main" id="{96EC8425-097A-A118-6313-B45EAE02D012}"/>
              </a:ext>
            </a:extLst>
          </p:cNvPr>
          <p:cNvSpPr txBox="1"/>
          <p:nvPr/>
        </p:nvSpPr>
        <p:spPr>
          <a:xfrm>
            <a:off x="5061925" y="4799957"/>
            <a:ext cx="1069352" cy="646331"/>
          </a:xfrm>
          <a:prstGeom prst="rect">
            <a:avLst/>
          </a:prstGeom>
          <a:noFill/>
        </p:spPr>
        <p:txBody>
          <a:bodyPr wrap="square" rtlCol="0">
            <a:spAutoFit/>
          </a:bodyPr>
          <a:lstStyle/>
          <a:p>
            <a:r>
              <a:rPr lang="en-US" dirty="0"/>
              <a:t>Paid payment</a:t>
            </a:r>
            <a:endParaRPr lang="en-IN" dirty="0"/>
          </a:p>
        </p:txBody>
      </p:sp>
      <p:cxnSp>
        <p:nvCxnSpPr>
          <p:cNvPr id="44" name="Straight Connector 43">
            <a:extLst>
              <a:ext uri="{FF2B5EF4-FFF2-40B4-BE49-F238E27FC236}">
                <a16:creationId xmlns:a16="http://schemas.microsoft.com/office/drawing/2014/main" id="{5ED2C5CA-3F19-31AE-A6B1-23CC1F5F345C}"/>
              </a:ext>
            </a:extLst>
          </p:cNvPr>
          <p:cNvCxnSpPr>
            <a:cxnSpLocks/>
          </p:cNvCxnSpPr>
          <p:nvPr/>
        </p:nvCxnSpPr>
        <p:spPr>
          <a:xfrm>
            <a:off x="1214880" y="6552803"/>
            <a:ext cx="2442720" cy="2343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D36EBDB1-D459-96C0-ABE1-3E63BB521994}"/>
              </a:ext>
            </a:extLst>
          </p:cNvPr>
          <p:cNvCxnSpPr/>
          <p:nvPr/>
        </p:nvCxnSpPr>
        <p:spPr>
          <a:xfrm>
            <a:off x="3657600" y="5727204"/>
            <a:ext cx="0" cy="84903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975526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EA4BED-CB1D-CF82-54E0-B5B1FD436D5D}"/>
              </a:ext>
            </a:extLst>
          </p:cNvPr>
          <p:cNvSpPr>
            <a:spLocks noGrp="1"/>
          </p:cNvSpPr>
          <p:nvPr>
            <p:ph type="title"/>
          </p:nvPr>
        </p:nvSpPr>
        <p:spPr>
          <a:xfrm>
            <a:off x="1333500" y="457200"/>
            <a:ext cx="5105400" cy="677108"/>
          </a:xfrm>
        </p:spPr>
        <p:txBody>
          <a:bodyPr>
            <a:normAutofit fontScale="90000"/>
          </a:bodyPr>
          <a:lstStyle/>
          <a:p>
            <a:r>
              <a:rPr lang="en-US" sz="3600" dirty="0"/>
              <a:t> </a:t>
            </a:r>
            <a:r>
              <a:rPr lang="en-US" sz="4400" dirty="0"/>
              <a:t>1</a:t>
            </a:r>
            <a:r>
              <a:rPr lang="en-US" sz="4400" baseline="30000" dirty="0"/>
              <a:t>st  level </a:t>
            </a:r>
            <a:r>
              <a:rPr lang="en-US" sz="4400" baseline="30000" dirty="0" err="1"/>
              <a:t>dfd</a:t>
            </a:r>
            <a:endParaRPr lang="en-IN" sz="4400" dirty="0"/>
          </a:p>
        </p:txBody>
      </p:sp>
      <p:pic>
        <p:nvPicPr>
          <p:cNvPr id="4" name="Picture 3">
            <a:extLst>
              <a:ext uri="{FF2B5EF4-FFF2-40B4-BE49-F238E27FC236}">
                <a16:creationId xmlns:a16="http://schemas.microsoft.com/office/drawing/2014/main" id="{5EB4DDFC-12B7-C672-ADC6-112F65EEB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1905000"/>
            <a:ext cx="6934200" cy="7391400"/>
          </a:xfrm>
          <a:prstGeom prst="rect">
            <a:avLst/>
          </a:prstGeom>
        </p:spPr>
      </p:pic>
    </p:spTree>
    <p:extLst>
      <p:ext uri="{BB962C8B-B14F-4D97-AF65-F5344CB8AC3E}">
        <p14:creationId xmlns:p14="http://schemas.microsoft.com/office/powerpoint/2010/main" val="12155471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EDC78-A7E6-030A-87A9-C102D8F1E445}"/>
              </a:ext>
            </a:extLst>
          </p:cNvPr>
          <p:cNvSpPr>
            <a:spLocks noGrp="1"/>
          </p:cNvSpPr>
          <p:nvPr>
            <p:ph type="title"/>
          </p:nvPr>
        </p:nvSpPr>
        <p:spPr>
          <a:xfrm>
            <a:off x="2438400" y="457200"/>
            <a:ext cx="2058669" cy="430887"/>
          </a:xfrm>
        </p:spPr>
        <p:txBody>
          <a:bodyPr>
            <a:normAutofit fontScale="90000"/>
          </a:bodyPr>
          <a:lstStyle/>
          <a:p>
            <a:r>
              <a:rPr lang="en-US" sz="2800" dirty="0"/>
              <a:t>2</a:t>
            </a:r>
            <a:r>
              <a:rPr lang="en-US" sz="2800" baseline="30000" dirty="0"/>
              <a:t>nd</a:t>
            </a:r>
            <a:r>
              <a:rPr lang="en-US" sz="2800" dirty="0"/>
              <a:t> level </a:t>
            </a:r>
            <a:r>
              <a:rPr lang="en-US" sz="2800" dirty="0" err="1"/>
              <a:t>dfd</a:t>
            </a:r>
            <a:endParaRPr lang="en-IN" sz="2800" dirty="0"/>
          </a:p>
        </p:txBody>
      </p:sp>
      <p:pic>
        <p:nvPicPr>
          <p:cNvPr id="4" name="Picture 3">
            <a:extLst>
              <a:ext uri="{FF2B5EF4-FFF2-40B4-BE49-F238E27FC236}">
                <a16:creationId xmlns:a16="http://schemas.microsoft.com/office/drawing/2014/main" id="{F2788BEA-D2DE-D42E-CC61-9CD7359E79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6200"/>
            <a:ext cx="7848600" cy="101346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5" name="TextBox 4">
            <a:extLst>
              <a:ext uri="{FF2B5EF4-FFF2-40B4-BE49-F238E27FC236}">
                <a16:creationId xmlns:a16="http://schemas.microsoft.com/office/drawing/2014/main" id="{8B46749A-5A94-8C53-D87B-8DC1ED39D7C5}"/>
              </a:ext>
            </a:extLst>
          </p:cNvPr>
          <p:cNvSpPr txBox="1"/>
          <p:nvPr/>
        </p:nvSpPr>
        <p:spPr>
          <a:xfrm>
            <a:off x="1458686" y="990600"/>
            <a:ext cx="838200" cy="261610"/>
          </a:xfrm>
          <a:prstGeom prst="rect">
            <a:avLst/>
          </a:prstGeom>
          <a:noFill/>
        </p:spPr>
        <p:txBody>
          <a:bodyPr wrap="square" rtlCol="0">
            <a:spAutoFit/>
          </a:bodyPr>
          <a:lstStyle/>
          <a:p>
            <a:r>
              <a:rPr lang="en-US" sz="1100" dirty="0"/>
              <a:t>2.1</a:t>
            </a:r>
            <a:endParaRPr lang="en-IN" sz="1100" dirty="0"/>
          </a:p>
        </p:txBody>
      </p:sp>
      <p:sp>
        <p:nvSpPr>
          <p:cNvPr id="6" name="TextBox 5">
            <a:extLst>
              <a:ext uri="{FF2B5EF4-FFF2-40B4-BE49-F238E27FC236}">
                <a16:creationId xmlns:a16="http://schemas.microsoft.com/office/drawing/2014/main" id="{03FB7B57-7D8A-F749-D8DC-64D998EE5CF0}"/>
              </a:ext>
            </a:extLst>
          </p:cNvPr>
          <p:cNvSpPr txBox="1"/>
          <p:nvPr/>
        </p:nvSpPr>
        <p:spPr>
          <a:xfrm>
            <a:off x="6553200" y="1016000"/>
            <a:ext cx="533400" cy="261610"/>
          </a:xfrm>
          <a:prstGeom prst="rect">
            <a:avLst/>
          </a:prstGeom>
          <a:noFill/>
        </p:spPr>
        <p:txBody>
          <a:bodyPr wrap="square" rtlCol="0">
            <a:spAutoFit/>
          </a:bodyPr>
          <a:lstStyle/>
          <a:p>
            <a:r>
              <a:rPr lang="en-US" sz="1100" dirty="0"/>
              <a:t>2.2</a:t>
            </a:r>
            <a:endParaRPr lang="en-IN" sz="1100" dirty="0"/>
          </a:p>
        </p:txBody>
      </p:sp>
      <p:sp>
        <p:nvSpPr>
          <p:cNvPr id="7" name="TextBox 6">
            <a:extLst>
              <a:ext uri="{FF2B5EF4-FFF2-40B4-BE49-F238E27FC236}">
                <a16:creationId xmlns:a16="http://schemas.microsoft.com/office/drawing/2014/main" id="{B0DA59F6-F15A-A4E3-BA0E-E844ED5BB67D}"/>
              </a:ext>
            </a:extLst>
          </p:cNvPr>
          <p:cNvSpPr txBox="1"/>
          <p:nvPr/>
        </p:nvSpPr>
        <p:spPr>
          <a:xfrm>
            <a:off x="1458686" y="6083476"/>
            <a:ext cx="609600" cy="261610"/>
          </a:xfrm>
          <a:prstGeom prst="rect">
            <a:avLst/>
          </a:prstGeom>
          <a:noFill/>
        </p:spPr>
        <p:txBody>
          <a:bodyPr wrap="square" rtlCol="0">
            <a:spAutoFit/>
          </a:bodyPr>
          <a:lstStyle/>
          <a:p>
            <a:r>
              <a:rPr lang="en-US" sz="1100" dirty="0"/>
              <a:t>2.3</a:t>
            </a:r>
            <a:endParaRPr lang="en-IN" sz="1100" dirty="0"/>
          </a:p>
        </p:txBody>
      </p:sp>
      <p:sp>
        <p:nvSpPr>
          <p:cNvPr id="9" name="TextBox 8">
            <a:extLst>
              <a:ext uri="{FF2B5EF4-FFF2-40B4-BE49-F238E27FC236}">
                <a16:creationId xmlns:a16="http://schemas.microsoft.com/office/drawing/2014/main" id="{180C0726-37C3-D4D4-1235-30496731CEE0}"/>
              </a:ext>
            </a:extLst>
          </p:cNvPr>
          <p:cNvSpPr txBox="1"/>
          <p:nvPr/>
        </p:nvSpPr>
        <p:spPr>
          <a:xfrm>
            <a:off x="2536534" y="-49403"/>
            <a:ext cx="2699331" cy="461665"/>
          </a:xfrm>
          <a:prstGeom prst="rect">
            <a:avLst/>
          </a:prstGeom>
          <a:noFill/>
        </p:spPr>
        <p:txBody>
          <a:bodyPr wrap="square" rtlCol="0">
            <a:spAutoFit/>
          </a:bodyPr>
          <a:lstStyle/>
          <a:p>
            <a:r>
              <a:rPr lang="en-US" sz="2400" dirty="0"/>
              <a:t>2</a:t>
            </a:r>
            <a:r>
              <a:rPr lang="en-US" sz="2400" baseline="30000" dirty="0"/>
              <a:t>nd</a:t>
            </a:r>
            <a:r>
              <a:rPr lang="en-US" sz="2400" dirty="0"/>
              <a:t> level </a:t>
            </a:r>
            <a:r>
              <a:rPr lang="en-US" sz="2400" dirty="0" err="1"/>
              <a:t>dfd</a:t>
            </a:r>
            <a:endParaRPr lang="en-IN" sz="2400" dirty="0"/>
          </a:p>
        </p:txBody>
      </p:sp>
    </p:spTree>
    <p:extLst>
      <p:ext uri="{BB962C8B-B14F-4D97-AF65-F5344CB8AC3E}">
        <p14:creationId xmlns:p14="http://schemas.microsoft.com/office/powerpoint/2010/main" val="26143424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DEC1D1-6E64-F57A-5169-14BDE4449ECC}"/>
              </a:ext>
            </a:extLst>
          </p:cNvPr>
          <p:cNvSpPr>
            <a:spLocks noGrp="1"/>
          </p:cNvSpPr>
          <p:nvPr>
            <p:ph type="title"/>
          </p:nvPr>
        </p:nvSpPr>
        <p:spPr>
          <a:xfrm>
            <a:off x="1828800" y="457200"/>
            <a:ext cx="3772535" cy="553998"/>
          </a:xfrm>
        </p:spPr>
        <p:txBody>
          <a:bodyPr>
            <a:normAutofit fontScale="90000"/>
          </a:bodyPr>
          <a:lstStyle/>
          <a:p>
            <a:r>
              <a:rPr lang="en-US" sz="3600" dirty="0"/>
              <a:t>Activity </a:t>
            </a:r>
            <a:r>
              <a:rPr lang="en-US" sz="3600" dirty="0" err="1"/>
              <a:t>diadram</a:t>
            </a:r>
            <a:endParaRPr lang="en-IN" sz="3600" dirty="0"/>
          </a:p>
        </p:txBody>
      </p:sp>
      <p:pic>
        <p:nvPicPr>
          <p:cNvPr id="4" name="Picture 3">
            <a:extLst>
              <a:ext uri="{FF2B5EF4-FFF2-40B4-BE49-F238E27FC236}">
                <a16:creationId xmlns:a16="http://schemas.microsoft.com/office/drawing/2014/main" id="{D36349B1-8C29-AE3D-2C76-9D74FF3AEC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95400"/>
            <a:ext cx="7772400" cy="8748251"/>
          </a:xfrm>
          <a:prstGeom prst="rect">
            <a:avLst/>
          </a:prstGeom>
        </p:spPr>
      </p:pic>
    </p:spTree>
    <p:extLst>
      <p:ext uri="{BB962C8B-B14F-4D97-AF65-F5344CB8AC3E}">
        <p14:creationId xmlns:p14="http://schemas.microsoft.com/office/powerpoint/2010/main" val="8833519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B7F1A-8902-3015-862F-3E304AC09556}"/>
              </a:ext>
            </a:extLst>
          </p:cNvPr>
          <p:cNvSpPr>
            <a:spLocks noGrp="1"/>
          </p:cNvSpPr>
          <p:nvPr>
            <p:ph type="title"/>
          </p:nvPr>
        </p:nvSpPr>
        <p:spPr>
          <a:xfrm>
            <a:off x="1847532" y="381000"/>
            <a:ext cx="4077335" cy="553998"/>
          </a:xfrm>
        </p:spPr>
        <p:txBody>
          <a:bodyPr>
            <a:normAutofit fontScale="90000"/>
          </a:bodyPr>
          <a:lstStyle/>
          <a:p>
            <a:r>
              <a:rPr lang="en-US" sz="3600" dirty="0"/>
              <a:t>Sequence diagram</a:t>
            </a:r>
            <a:endParaRPr lang="en-IN" sz="3600" dirty="0"/>
          </a:p>
        </p:txBody>
      </p:sp>
      <p:pic>
        <p:nvPicPr>
          <p:cNvPr id="4" name="Picture 3">
            <a:extLst>
              <a:ext uri="{FF2B5EF4-FFF2-40B4-BE49-F238E27FC236}">
                <a16:creationId xmlns:a16="http://schemas.microsoft.com/office/drawing/2014/main" id="{91FC3FB7-E85E-2700-F024-199A4A62C7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0111" y="962932"/>
            <a:ext cx="5972175" cy="8696325"/>
          </a:xfrm>
          <a:prstGeom prst="rect">
            <a:avLst/>
          </a:prstGeom>
        </p:spPr>
      </p:pic>
    </p:spTree>
    <p:extLst>
      <p:ext uri="{BB962C8B-B14F-4D97-AF65-F5344CB8AC3E}">
        <p14:creationId xmlns:p14="http://schemas.microsoft.com/office/powerpoint/2010/main" val="6228950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4EC78-59E4-518D-2C9D-EC23178DE69B}"/>
              </a:ext>
            </a:extLst>
          </p:cNvPr>
          <p:cNvSpPr>
            <a:spLocks noGrp="1"/>
          </p:cNvSpPr>
          <p:nvPr>
            <p:ph type="title"/>
          </p:nvPr>
        </p:nvSpPr>
        <p:spPr>
          <a:xfrm>
            <a:off x="1828800" y="457200"/>
            <a:ext cx="3810000" cy="984885"/>
          </a:xfrm>
        </p:spPr>
        <p:txBody>
          <a:bodyPr>
            <a:normAutofit fontScale="90000"/>
          </a:bodyPr>
          <a:lstStyle/>
          <a:p>
            <a:r>
              <a:rPr lang="en-US" sz="3200" dirty="0"/>
              <a:t>Combine Use case diagram</a:t>
            </a:r>
            <a:endParaRPr lang="en-IN" sz="3200" dirty="0"/>
          </a:p>
        </p:txBody>
      </p:sp>
      <p:pic>
        <p:nvPicPr>
          <p:cNvPr id="6" name="Picture 5">
            <a:extLst>
              <a:ext uri="{FF2B5EF4-FFF2-40B4-BE49-F238E27FC236}">
                <a16:creationId xmlns:a16="http://schemas.microsoft.com/office/drawing/2014/main" id="{26F6D08E-26E6-1F2C-0FD3-735DC6EBF2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9200" y="1790700"/>
            <a:ext cx="5029200" cy="8267700"/>
          </a:xfrm>
          <a:prstGeom prst="rect">
            <a:avLst/>
          </a:prstGeom>
        </p:spPr>
      </p:pic>
    </p:spTree>
    <p:extLst>
      <p:ext uri="{BB962C8B-B14F-4D97-AF65-F5344CB8AC3E}">
        <p14:creationId xmlns:p14="http://schemas.microsoft.com/office/powerpoint/2010/main" val="3340920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25295" y="1221994"/>
            <a:ext cx="4673600" cy="398780"/>
          </a:xfrm>
          <a:prstGeom prst="rect">
            <a:avLst/>
          </a:prstGeom>
        </p:spPr>
        <p:txBody>
          <a:bodyPr vert="horz" wrap="square" lIns="0" tIns="12065" rIns="0" bIns="0" rtlCol="0">
            <a:spAutoFit/>
          </a:bodyPr>
          <a:lstStyle/>
          <a:p>
            <a:pPr marL="12700">
              <a:lnSpc>
                <a:spcPct val="100000"/>
              </a:lnSpc>
              <a:spcBef>
                <a:spcPts val="95"/>
              </a:spcBef>
            </a:pPr>
            <a:r>
              <a:rPr sz="2450" spc="-5" dirty="0"/>
              <a:t>Project</a:t>
            </a:r>
            <a:r>
              <a:rPr sz="2450" spc="-15" dirty="0"/>
              <a:t> </a:t>
            </a:r>
            <a:r>
              <a:rPr sz="2450" dirty="0"/>
              <a:t>Title</a:t>
            </a:r>
            <a:r>
              <a:rPr sz="2450" spc="-15" dirty="0"/>
              <a:t> </a:t>
            </a:r>
            <a:r>
              <a:rPr sz="2450" spc="-5" dirty="0"/>
              <a:t>:</a:t>
            </a:r>
            <a:r>
              <a:rPr sz="2450" spc="10" dirty="0"/>
              <a:t> </a:t>
            </a:r>
            <a:r>
              <a:rPr sz="2450" spc="-5" dirty="0"/>
              <a:t>Online</a:t>
            </a:r>
            <a:r>
              <a:rPr sz="2450" spc="-70" dirty="0"/>
              <a:t> </a:t>
            </a:r>
            <a:r>
              <a:rPr sz="2450" spc="-10" dirty="0"/>
              <a:t>Bakery</a:t>
            </a:r>
            <a:r>
              <a:rPr sz="2450" spc="25" dirty="0"/>
              <a:t> </a:t>
            </a:r>
            <a:r>
              <a:rPr sz="2450" spc="-5" dirty="0"/>
              <a:t>Store</a:t>
            </a:r>
            <a:endParaRPr sz="2450"/>
          </a:p>
        </p:txBody>
      </p:sp>
      <p:sp>
        <p:nvSpPr>
          <p:cNvPr id="4" name="object 4"/>
          <p:cNvSpPr txBox="1">
            <a:spLocks noGrp="1"/>
          </p:cNvSpPr>
          <p:nvPr>
            <p:ph type="sldNum" sz="quarter" idx="12"/>
          </p:nvPr>
        </p:nvSpPr>
        <p:spPr>
          <a:prstGeom prst="rect">
            <a:avLst/>
          </a:prstGeom>
        </p:spPr>
        <p:txBody>
          <a:bodyPr vert="horz" wrap="square" lIns="0" tIns="0" rIns="0" bIns="0" rtlCol="0">
            <a:spAutoFit/>
          </a:bodyPr>
          <a:lstStyle/>
          <a:p>
            <a:pPr marL="38100">
              <a:lnSpc>
                <a:spcPts val="1055"/>
              </a:lnSpc>
            </a:pPr>
            <a:fld id="{81D60167-4931-47E6-BA6A-407CBD079E47}" type="slidenum">
              <a:rPr dirty="0"/>
              <a:t>2</a:t>
            </a:fld>
            <a:endParaRPr dirty="0"/>
          </a:p>
        </p:txBody>
      </p:sp>
      <p:sp>
        <p:nvSpPr>
          <p:cNvPr id="3" name="object 3"/>
          <p:cNvSpPr txBox="1"/>
          <p:nvPr/>
        </p:nvSpPr>
        <p:spPr>
          <a:xfrm>
            <a:off x="1030020" y="1941702"/>
            <a:ext cx="5885815" cy="3636645"/>
          </a:xfrm>
          <a:prstGeom prst="rect">
            <a:avLst/>
          </a:prstGeom>
        </p:spPr>
        <p:txBody>
          <a:bodyPr vert="horz" wrap="square" lIns="0" tIns="12065" rIns="0" bIns="0" rtlCol="0">
            <a:spAutoFit/>
          </a:bodyPr>
          <a:lstStyle/>
          <a:p>
            <a:pPr marR="208279" algn="ctr">
              <a:lnSpc>
                <a:spcPct val="100000"/>
              </a:lnSpc>
              <a:spcBef>
                <a:spcPts val="95"/>
              </a:spcBef>
            </a:pPr>
            <a:r>
              <a:rPr sz="1850" b="1" spc="-5" dirty="0">
                <a:latin typeface="Times New Roman"/>
                <a:cs typeface="Times New Roman"/>
              </a:rPr>
              <a:t>INTRODUCTION</a:t>
            </a:r>
            <a:endParaRPr sz="1850">
              <a:latin typeface="Times New Roman"/>
              <a:cs typeface="Times New Roman"/>
            </a:endParaRPr>
          </a:p>
          <a:p>
            <a:pPr>
              <a:lnSpc>
                <a:spcPct val="100000"/>
              </a:lnSpc>
            </a:pPr>
            <a:endParaRPr sz="2000">
              <a:latin typeface="Times New Roman"/>
              <a:cs typeface="Times New Roman"/>
            </a:endParaRPr>
          </a:p>
          <a:p>
            <a:pPr>
              <a:lnSpc>
                <a:spcPct val="100000"/>
              </a:lnSpc>
              <a:spcBef>
                <a:spcPts val="25"/>
              </a:spcBef>
            </a:pPr>
            <a:endParaRPr sz="1550">
              <a:latin typeface="Times New Roman"/>
              <a:cs typeface="Times New Roman"/>
            </a:endParaRPr>
          </a:p>
          <a:p>
            <a:pPr marL="12700" marR="141605" indent="204470">
              <a:lnSpc>
                <a:spcPct val="96000"/>
              </a:lnSpc>
              <a:spcBef>
                <a:spcPts val="5"/>
              </a:spcBef>
            </a:pPr>
            <a:r>
              <a:rPr sz="1600" spc="-5" dirty="0">
                <a:latin typeface="Times New Roman"/>
                <a:cs typeface="Times New Roman"/>
              </a:rPr>
              <a:t>Welcome </a:t>
            </a:r>
            <a:r>
              <a:rPr sz="1600" spc="5" dirty="0">
                <a:latin typeface="Times New Roman"/>
                <a:cs typeface="Times New Roman"/>
              </a:rPr>
              <a:t>to the </a:t>
            </a:r>
            <a:r>
              <a:rPr sz="1600" spc="-5" dirty="0">
                <a:latin typeface="Times New Roman"/>
                <a:cs typeface="Times New Roman"/>
              </a:rPr>
              <a:t>future of delectable delights, </a:t>
            </a:r>
            <a:r>
              <a:rPr sz="1600" spc="-10" dirty="0">
                <a:latin typeface="Times New Roman"/>
                <a:cs typeface="Times New Roman"/>
              </a:rPr>
              <a:t>where </a:t>
            </a:r>
            <a:r>
              <a:rPr sz="1600" spc="-5" dirty="0">
                <a:latin typeface="Times New Roman"/>
                <a:cs typeface="Times New Roman"/>
              </a:rPr>
              <a:t>flavor meets </a:t>
            </a:r>
            <a:r>
              <a:rPr sz="1600" dirty="0">
                <a:latin typeface="Times New Roman"/>
                <a:cs typeface="Times New Roman"/>
              </a:rPr>
              <a:t> </a:t>
            </a:r>
            <a:r>
              <a:rPr sz="1600" spc="-5" dirty="0">
                <a:latin typeface="Times New Roman"/>
                <a:cs typeface="Times New Roman"/>
              </a:rPr>
              <a:t>flair,</a:t>
            </a:r>
            <a:r>
              <a:rPr sz="1600" spc="10" dirty="0">
                <a:latin typeface="Times New Roman"/>
                <a:cs typeface="Times New Roman"/>
              </a:rPr>
              <a:t> </a:t>
            </a:r>
            <a:r>
              <a:rPr sz="1600" spc="-5" dirty="0">
                <a:latin typeface="Times New Roman"/>
                <a:cs typeface="Times New Roman"/>
              </a:rPr>
              <a:t>and</a:t>
            </a:r>
            <a:r>
              <a:rPr sz="1600" dirty="0">
                <a:latin typeface="Times New Roman"/>
                <a:cs typeface="Times New Roman"/>
              </a:rPr>
              <a:t> </a:t>
            </a:r>
            <a:r>
              <a:rPr sz="1600" spc="-10" dirty="0">
                <a:latin typeface="Times New Roman"/>
                <a:cs typeface="Times New Roman"/>
              </a:rPr>
              <a:t>every</a:t>
            </a:r>
            <a:r>
              <a:rPr sz="1600" spc="-30" dirty="0">
                <a:latin typeface="Times New Roman"/>
                <a:cs typeface="Times New Roman"/>
              </a:rPr>
              <a:t> </a:t>
            </a:r>
            <a:r>
              <a:rPr sz="1600" spc="5" dirty="0">
                <a:latin typeface="Times New Roman"/>
                <a:cs typeface="Times New Roman"/>
              </a:rPr>
              <a:t>bite</a:t>
            </a:r>
            <a:r>
              <a:rPr sz="1600" spc="-10" dirty="0">
                <a:latin typeface="Times New Roman"/>
                <a:cs typeface="Times New Roman"/>
              </a:rPr>
              <a:t> </a:t>
            </a:r>
            <a:r>
              <a:rPr sz="1600" spc="-15" dirty="0">
                <a:latin typeface="Times New Roman"/>
                <a:cs typeface="Times New Roman"/>
              </a:rPr>
              <a:t>you</a:t>
            </a:r>
            <a:r>
              <a:rPr sz="1600" spc="20" dirty="0">
                <a:latin typeface="Times New Roman"/>
                <a:cs typeface="Times New Roman"/>
              </a:rPr>
              <a:t> </a:t>
            </a:r>
            <a:r>
              <a:rPr sz="1600" spc="5" dirty="0">
                <a:latin typeface="Times New Roman"/>
                <a:cs typeface="Times New Roman"/>
              </a:rPr>
              <a:t>take</a:t>
            </a:r>
            <a:r>
              <a:rPr sz="1600" spc="-35" dirty="0">
                <a:latin typeface="Times New Roman"/>
                <a:cs typeface="Times New Roman"/>
              </a:rPr>
              <a:t> </a:t>
            </a:r>
            <a:r>
              <a:rPr sz="1600" spc="5" dirty="0">
                <a:latin typeface="Times New Roman"/>
                <a:cs typeface="Times New Roman"/>
              </a:rPr>
              <a:t>is </a:t>
            </a:r>
            <a:r>
              <a:rPr sz="1600" dirty="0">
                <a:latin typeface="Times New Roman"/>
                <a:cs typeface="Times New Roman"/>
              </a:rPr>
              <a:t>a</a:t>
            </a:r>
            <a:r>
              <a:rPr sz="1600" spc="-5" dirty="0">
                <a:latin typeface="Times New Roman"/>
                <a:cs typeface="Times New Roman"/>
              </a:rPr>
              <a:t> culinary</a:t>
            </a:r>
            <a:r>
              <a:rPr sz="1600" spc="-30" dirty="0">
                <a:latin typeface="Times New Roman"/>
                <a:cs typeface="Times New Roman"/>
              </a:rPr>
              <a:t> </a:t>
            </a:r>
            <a:r>
              <a:rPr sz="1600" spc="-5" dirty="0">
                <a:latin typeface="Times New Roman"/>
                <a:cs typeface="Times New Roman"/>
              </a:rPr>
              <a:t>statement.</a:t>
            </a:r>
            <a:r>
              <a:rPr sz="1600" spc="15" dirty="0">
                <a:latin typeface="Times New Roman"/>
                <a:cs typeface="Times New Roman"/>
              </a:rPr>
              <a:t> </a:t>
            </a:r>
            <a:r>
              <a:rPr sz="1600" spc="-5" dirty="0">
                <a:latin typeface="Times New Roman"/>
                <a:cs typeface="Times New Roman"/>
              </a:rPr>
              <a:t>"Bakery</a:t>
            </a:r>
            <a:r>
              <a:rPr sz="1600" spc="25" dirty="0">
                <a:latin typeface="Times New Roman"/>
                <a:cs typeface="Times New Roman"/>
              </a:rPr>
              <a:t> </a:t>
            </a:r>
            <a:r>
              <a:rPr sz="1600" dirty="0">
                <a:latin typeface="Times New Roman"/>
                <a:cs typeface="Times New Roman"/>
              </a:rPr>
              <a:t>Shop" </a:t>
            </a:r>
            <a:r>
              <a:rPr sz="1600" spc="5" dirty="0">
                <a:latin typeface="Times New Roman"/>
                <a:cs typeface="Times New Roman"/>
              </a:rPr>
              <a:t>is </a:t>
            </a:r>
            <a:r>
              <a:rPr sz="1600" spc="-385" dirty="0">
                <a:latin typeface="Times New Roman"/>
                <a:cs typeface="Times New Roman"/>
              </a:rPr>
              <a:t> </a:t>
            </a:r>
            <a:r>
              <a:rPr sz="1600" dirty="0">
                <a:latin typeface="Times New Roman"/>
                <a:cs typeface="Times New Roman"/>
              </a:rPr>
              <a:t>not </a:t>
            </a:r>
            <a:r>
              <a:rPr sz="1600" spc="-5" dirty="0">
                <a:latin typeface="Times New Roman"/>
                <a:cs typeface="Times New Roman"/>
              </a:rPr>
              <a:t>just </a:t>
            </a:r>
            <a:r>
              <a:rPr sz="1600" dirty="0">
                <a:latin typeface="Times New Roman"/>
                <a:cs typeface="Times New Roman"/>
              </a:rPr>
              <a:t>an </a:t>
            </a:r>
            <a:r>
              <a:rPr sz="1600" spc="-5" dirty="0">
                <a:latin typeface="Times New Roman"/>
                <a:cs typeface="Times New Roman"/>
              </a:rPr>
              <a:t>online </a:t>
            </a:r>
            <a:r>
              <a:rPr sz="1600" spc="-10" dirty="0">
                <a:latin typeface="Times New Roman"/>
                <a:cs typeface="Times New Roman"/>
              </a:rPr>
              <a:t>bakery; </a:t>
            </a:r>
            <a:r>
              <a:rPr sz="1600" dirty="0">
                <a:latin typeface="Times New Roman"/>
                <a:cs typeface="Times New Roman"/>
              </a:rPr>
              <a:t>it's a </a:t>
            </a:r>
            <a:r>
              <a:rPr sz="1600" spc="-5" dirty="0">
                <a:latin typeface="Times New Roman"/>
                <a:cs typeface="Times New Roman"/>
              </a:rPr>
              <a:t>haven </a:t>
            </a:r>
            <a:r>
              <a:rPr sz="1600" spc="-10" dirty="0">
                <a:latin typeface="Times New Roman"/>
                <a:cs typeface="Times New Roman"/>
              </a:rPr>
              <a:t>for </a:t>
            </a:r>
            <a:r>
              <a:rPr sz="1600" spc="-5" dirty="0">
                <a:latin typeface="Times New Roman"/>
                <a:cs typeface="Times New Roman"/>
              </a:rPr>
              <a:t>dessert enthusiasts, </a:t>
            </a:r>
            <a:r>
              <a:rPr sz="1600" dirty="0">
                <a:latin typeface="Times New Roman"/>
                <a:cs typeface="Times New Roman"/>
              </a:rPr>
              <a:t> </a:t>
            </a:r>
            <a:r>
              <a:rPr sz="1600" spc="-5" dirty="0">
                <a:latin typeface="Times New Roman"/>
                <a:cs typeface="Times New Roman"/>
              </a:rPr>
              <a:t>trendsetters,</a:t>
            </a:r>
            <a:r>
              <a:rPr sz="1600" spc="-15" dirty="0">
                <a:latin typeface="Times New Roman"/>
                <a:cs typeface="Times New Roman"/>
              </a:rPr>
              <a:t> </a:t>
            </a:r>
            <a:r>
              <a:rPr sz="1600" spc="-5" dirty="0">
                <a:latin typeface="Times New Roman"/>
                <a:cs typeface="Times New Roman"/>
              </a:rPr>
              <a:t>and</a:t>
            </a:r>
            <a:r>
              <a:rPr sz="1600" dirty="0">
                <a:latin typeface="Times New Roman"/>
                <a:cs typeface="Times New Roman"/>
              </a:rPr>
              <a:t> </a:t>
            </a:r>
            <a:r>
              <a:rPr sz="1600" spc="-5" dirty="0">
                <a:latin typeface="Times New Roman"/>
                <a:cs typeface="Times New Roman"/>
              </a:rPr>
              <a:t>those</a:t>
            </a:r>
            <a:r>
              <a:rPr sz="1600" spc="-15" dirty="0">
                <a:latin typeface="Times New Roman"/>
                <a:cs typeface="Times New Roman"/>
              </a:rPr>
              <a:t> </a:t>
            </a:r>
            <a:r>
              <a:rPr sz="1600" spc="-10" dirty="0">
                <a:latin typeface="Times New Roman"/>
                <a:cs typeface="Times New Roman"/>
              </a:rPr>
              <a:t>who</a:t>
            </a:r>
            <a:r>
              <a:rPr sz="1600" dirty="0">
                <a:latin typeface="Times New Roman"/>
                <a:cs typeface="Times New Roman"/>
              </a:rPr>
              <a:t> </a:t>
            </a:r>
            <a:r>
              <a:rPr sz="1600" spc="-5" dirty="0">
                <a:latin typeface="Times New Roman"/>
                <a:cs typeface="Times New Roman"/>
              </a:rPr>
              <a:t>savor</a:t>
            </a:r>
            <a:r>
              <a:rPr sz="1600" dirty="0">
                <a:latin typeface="Times New Roman"/>
                <a:cs typeface="Times New Roman"/>
              </a:rPr>
              <a:t> </a:t>
            </a:r>
            <a:r>
              <a:rPr sz="1600" spc="5" dirty="0">
                <a:latin typeface="Times New Roman"/>
                <a:cs typeface="Times New Roman"/>
              </a:rPr>
              <a:t>the</a:t>
            </a:r>
            <a:r>
              <a:rPr sz="1600" spc="-35" dirty="0">
                <a:latin typeface="Times New Roman"/>
                <a:cs typeface="Times New Roman"/>
              </a:rPr>
              <a:t> </a:t>
            </a:r>
            <a:r>
              <a:rPr sz="1600" spc="-5" dirty="0">
                <a:latin typeface="Times New Roman"/>
                <a:cs typeface="Times New Roman"/>
              </a:rPr>
              <a:t>perfect</a:t>
            </a:r>
            <a:r>
              <a:rPr sz="1600" spc="20" dirty="0">
                <a:latin typeface="Times New Roman"/>
                <a:cs typeface="Times New Roman"/>
              </a:rPr>
              <a:t> </a:t>
            </a:r>
            <a:r>
              <a:rPr sz="1600" spc="-5" dirty="0">
                <a:latin typeface="Times New Roman"/>
                <a:cs typeface="Times New Roman"/>
              </a:rPr>
              <a:t>blend</a:t>
            </a:r>
            <a:r>
              <a:rPr sz="1600" dirty="0">
                <a:latin typeface="Times New Roman"/>
                <a:cs typeface="Times New Roman"/>
              </a:rPr>
              <a:t> </a:t>
            </a:r>
            <a:r>
              <a:rPr sz="1600" spc="-5" dirty="0">
                <a:latin typeface="Times New Roman"/>
                <a:cs typeface="Times New Roman"/>
              </a:rPr>
              <a:t>of sweetness</a:t>
            </a:r>
            <a:r>
              <a:rPr sz="1600" spc="5" dirty="0">
                <a:latin typeface="Times New Roman"/>
                <a:cs typeface="Times New Roman"/>
              </a:rPr>
              <a:t> </a:t>
            </a:r>
            <a:r>
              <a:rPr sz="1600" dirty="0">
                <a:latin typeface="Times New Roman"/>
                <a:cs typeface="Times New Roman"/>
              </a:rPr>
              <a:t>and </a:t>
            </a:r>
            <a:r>
              <a:rPr sz="1600" spc="5" dirty="0">
                <a:latin typeface="Times New Roman"/>
                <a:cs typeface="Times New Roman"/>
              </a:rPr>
              <a:t> </a:t>
            </a:r>
            <a:r>
              <a:rPr sz="1600" spc="-10" dirty="0">
                <a:latin typeface="Times New Roman"/>
                <a:cs typeface="Times New Roman"/>
              </a:rPr>
              <a:t>style.</a:t>
            </a:r>
            <a:endParaRPr sz="1600">
              <a:latin typeface="Times New Roman"/>
              <a:cs typeface="Times New Roman"/>
            </a:endParaRPr>
          </a:p>
          <a:p>
            <a:pPr marL="12700" marR="314960" indent="259079">
              <a:lnSpc>
                <a:spcPts val="1820"/>
              </a:lnSpc>
              <a:spcBef>
                <a:spcPts val="70"/>
              </a:spcBef>
            </a:pPr>
            <a:r>
              <a:rPr sz="1600" spc="-25" dirty="0">
                <a:latin typeface="Times New Roman"/>
                <a:cs typeface="Times New Roman"/>
              </a:rPr>
              <a:t>In</a:t>
            </a:r>
            <a:r>
              <a:rPr sz="1600" spc="15" dirty="0">
                <a:latin typeface="Times New Roman"/>
                <a:cs typeface="Times New Roman"/>
              </a:rPr>
              <a:t> </a:t>
            </a:r>
            <a:r>
              <a:rPr sz="1600" dirty="0">
                <a:latin typeface="Times New Roman"/>
                <a:cs typeface="Times New Roman"/>
              </a:rPr>
              <a:t>an </a:t>
            </a:r>
            <a:r>
              <a:rPr sz="1600" spc="-10" dirty="0">
                <a:latin typeface="Times New Roman"/>
                <a:cs typeface="Times New Roman"/>
              </a:rPr>
              <a:t>era</a:t>
            </a:r>
            <a:r>
              <a:rPr sz="1600" spc="10" dirty="0">
                <a:latin typeface="Times New Roman"/>
                <a:cs typeface="Times New Roman"/>
              </a:rPr>
              <a:t> </a:t>
            </a:r>
            <a:r>
              <a:rPr sz="1600" spc="-10" dirty="0">
                <a:latin typeface="Times New Roman"/>
                <a:cs typeface="Times New Roman"/>
              </a:rPr>
              <a:t>where </a:t>
            </a:r>
            <a:r>
              <a:rPr sz="1600" spc="-5" dirty="0">
                <a:latin typeface="Times New Roman"/>
                <a:cs typeface="Times New Roman"/>
              </a:rPr>
              <a:t>indulgence</a:t>
            </a:r>
            <a:r>
              <a:rPr sz="1600" spc="-15" dirty="0">
                <a:latin typeface="Times New Roman"/>
                <a:cs typeface="Times New Roman"/>
              </a:rPr>
              <a:t> </a:t>
            </a:r>
            <a:r>
              <a:rPr sz="1600" spc="5" dirty="0">
                <a:latin typeface="Times New Roman"/>
                <a:cs typeface="Times New Roman"/>
              </a:rPr>
              <a:t>is </a:t>
            </a:r>
            <a:r>
              <a:rPr sz="1600" spc="-5" dirty="0">
                <a:latin typeface="Times New Roman"/>
                <a:cs typeface="Times New Roman"/>
              </a:rPr>
              <a:t>paramount,</a:t>
            </a:r>
            <a:r>
              <a:rPr sz="1600" spc="10" dirty="0">
                <a:latin typeface="Times New Roman"/>
                <a:cs typeface="Times New Roman"/>
              </a:rPr>
              <a:t> </a:t>
            </a:r>
            <a:r>
              <a:rPr sz="1600" spc="-15" dirty="0">
                <a:latin typeface="Times New Roman"/>
                <a:cs typeface="Times New Roman"/>
              </a:rPr>
              <a:t>we</a:t>
            </a:r>
            <a:r>
              <a:rPr sz="1600" spc="-10" dirty="0">
                <a:latin typeface="Times New Roman"/>
                <a:cs typeface="Times New Roman"/>
              </a:rPr>
              <a:t> </a:t>
            </a:r>
            <a:r>
              <a:rPr sz="1600" spc="-5" dirty="0">
                <a:latin typeface="Times New Roman"/>
                <a:cs typeface="Times New Roman"/>
              </a:rPr>
              <a:t>present</a:t>
            </a:r>
            <a:r>
              <a:rPr sz="1600" spc="15" dirty="0">
                <a:latin typeface="Times New Roman"/>
                <a:cs typeface="Times New Roman"/>
              </a:rPr>
              <a:t> </a:t>
            </a:r>
            <a:r>
              <a:rPr sz="1600" spc="-5" dirty="0">
                <a:latin typeface="Times New Roman"/>
                <a:cs typeface="Times New Roman"/>
              </a:rPr>
              <a:t>the</a:t>
            </a:r>
            <a:r>
              <a:rPr sz="1600" spc="-30" dirty="0">
                <a:latin typeface="Times New Roman"/>
                <a:cs typeface="Times New Roman"/>
              </a:rPr>
              <a:t> </a:t>
            </a:r>
            <a:r>
              <a:rPr sz="1600" dirty="0">
                <a:latin typeface="Times New Roman"/>
                <a:cs typeface="Times New Roman"/>
              </a:rPr>
              <a:t>ultimate </a:t>
            </a:r>
            <a:r>
              <a:rPr sz="1600" spc="-385" dirty="0">
                <a:latin typeface="Times New Roman"/>
                <a:cs typeface="Times New Roman"/>
              </a:rPr>
              <a:t> </a:t>
            </a:r>
            <a:r>
              <a:rPr sz="1600" spc="-5" dirty="0">
                <a:latin typeface="Times New Roman"/>
                <a:cs typeface="Times New Roman"/>
              </a:rPr>
              <a:t>virtual</a:t>
            </a:r>
            <a:r>
              <a:rPr sz="1600" spc="-10" dirty="0">
                <a:latin typeface="Times New Roman"/>
                <a:cs typeface="Times New Roman"/>
              </a:rPr>
              <a:t> </a:t>
            </a:r>
            <a:r>
              <a:rPr sz="1600" spc="-5" dirty="0">
                <a:latin typeface="Times New Roman"/>
                <a:cs typeface="Times New Roman"/>
              </a:rPr>
              <a:t>bakery</a:t>
            </a:r>
            <a:r>
              <a:rPr sz="1600" spc="-30" dirty="0">
                <a:latin typeface="Times New Roman"/>
                <a:cs typeface="Times New Roman"/>
              </a:rPr>
              <a:t> </a:t>
            </a:r>
            <a:r>
              <a:rPr sz="1600" spc="-5" dirty="0">
                <a:latin typeface="Times New Roman"/>
                <a:cs typeface="Times New Roman"/>
              </a:rPr>
              <a:t>experience</a:t>
            </a:r>
            <a:r>
              <a:rPr sz="1600" spc="-15" dirty="0">
                <a:latin typeface="Times New Roman"/>
                <a:cs typeface="Times New Roman"/>
              </a:rPr>
              <a:t> </a:t>
            </a:r>
            <a:r>
              <a:rPr sz="1600" dirty="0">
                <a:latin typeface="Times New Roman"/>
                <a:cs typeface="Times New Roman"/>
              </a:rPr>
              <a:t>right</a:t>
            </a:r>
            <a:r>
              <a:rPr sz="1600" spc="-10" dirty="0">
                <a:latin typeface="Times New Roman"/>
                <a:cs typeface="Times New Roman"/>
              </a:rPr>
              <a:t> </a:t>
            </a:r>
            <a:r>
              <a:rPr sz="1600" dirty="0">
                <a:latin typeface="Times New Roman"/>
                <a:cs typeface="Times New Roman"/>
              </a:rPr>
              <a:t>at</a:t>
            </a:r>
            <a:r>
              <a:rPr sz="1600" spc="-10" dirty="0">
                <a:latin typeface="Times New Roman"/>
                <a:cs typeface="Times New Roman"/>
              </a:rPr>
              <a:t> your</a:t>
            </a:r>
            <a:r>
              <a:rPr sz="1600" spc="-5" dirty="0">
                <a:latin typeface="Times New Roman"/>
                <a:cs typeface="Times New Roman"/>
              </a:rPr>
              <a:t> fingertips.</a:t>
            </a:r>
            <a:endParaRPr sz="1600">
              <a:latin typeface="Times New Roman"/>
              <a:cs typeface="Times New Roman"/>
            </a:endParaRPr>
          </a:p>
          <a:p>
            <a:pPr marL="521970">
              <a:lnSpc>
                <a:spcPts val="1775"/>
              </a:lnSpc>
            </a:pPr>
            <a:r>
              <a:rPr sz="1600" spc="-15" dirty="0">
                <a:latin typeface="Times New Roman"/>
                <a:cs typeface="Times New Roman"/>
              </a:rPr>
              <a:t>We</a:t>
            </a:r>
            <a:r>
              <a:rPr sz="1600" spc="-20" dirty="0">
                <a:latin typeface="Times New Roman"/>
                <a:cs typeface="Times New Roman"/>
              </a:rPr>
              <a:t> </a:t>
            </a:r>
            <a:r>
              <a:rPr sz="1600" dirty="0">
                <a:latin typeface="Times New Roman"/>
                <a:cs typeface="Times New Roman"/>
              </a:rPr>
              <a:t>understand</a:t>
            </a:r>
            <a:r>
              <a:rPr sz="1600" spc="-5" dirty="0">
                <a:latin typeface="Times New Roman"/>
                <a:cs typeface="Times New Roman"/>
              </a:rPr>
              <a:t> that</a:t>
            </a:r>
            <a:r>
              <a:rPr sz="1600" spc="-10" dirty="0">
                <a:latin typeface="Times New Roman"/>
                <a:cs typeface="Times New Roman"/>
              </a:rPr>
              <a:t> </a:t>
            </a:r>
            <a:r>
              <a:rPr sz="1600" spc="-5" dirty="0">
                <a:latin typeface="Times New Roman"/>
                <a:cs typeface="Times New Roman"/>
              </a:rPr>
              <a:t>baked</a:t>
            </a:r>
            <a:r>
              <a:rPr sz="1600" spc="15" dirty="0">
                <a:latin typeface="Times New Roman"/>
                <a:cs typeface="Times New Roman"/>
              </a:rPr>
              <a:t> </a:t>
            </a:r>
            <a:r>
              <a:rPr sz="1600" spc="-5" dirty="0">
                <a:latin typeface="Times New Roman"/>
                <a:cs typeface="Times New Roman"/>
              </a:rPr>
              <a:t>goods</a:t>
            </a:r>
            <a:r>
              <a:rPr sz="1600" spc="-20" dirty="0">
                <a:latin typeface="Times New Roman"/>
                <a:cs typeface="Times New Roman"/>
              </a:rPr>
              <a:t> </a:t>
            </a:r>
            <a:r>
              <a:rPr sz="1600" spc="-5" dirty="0">
                <a:latin typeface="Times New Roman"/>
                <a:cs typeface="Times New Roman"/>
              </a:rPr>
              <a:t>are</a:t>
            </a:r>
            <a:r>
              <a:rPr sz="1600" spc="-15" dirty="0">
                <a:latin typeface="Times New Roman"/>
                <a:cs typeface="Times New Roman"/>
              </a:rPr>
              <a:t> </a:t>
            </a:r>
            <a:r>
              <a:rPr sz="1600" spc="-5" dirty="0">
                <a:latin typeface="Times New Roman"/>
                <a:cs typeface="Times New Roman"/>
              </a:rPr>
              <a:t>more</a:t>
            </a:r>
            <a:r>
              <a:rPr sz="1600" spc="-15" dirty="0">
                <a:latin typeface="Times New Roman"/>
                <a:cs typeface="Times New Roman"/>
              </a:rPr>
              <a:t> </a:t>
            </a:r>
            <a:r>
              <a:rPr sz="1600" dirty="0">
                <a:latin typeface="Times New Roman"/>
                <a:cs typeface="Times New Roman"/>
              </a:rPr>
              <a:t>than</a:t>
            </a:r>
            <a:r>
              <a:rPr sz="1600" spc="15" dirty="0">
                <a:latin typeface="Times New Roman"/>
                <a:cs typeface="Times New Roman"/>
              </a:rPr>
              <a:t> </a:t>
            </a:r>
            <a:r>
              <a:rPr sz="1600" spc="-10" dirty="0">
                <a:latin typeface="Times New Roman"/>
                <a:cs typeface="Times New Roman"/>
              </a:rPr>
              <a:t>just</a:t>
            </a:r>
            <a:r>
              <a:rPr sz="1600" spc="15" dirty="0">
                <a:latin typeface="Times New Roman"/>
                <a:cs typeface="Times New Roman"/>
              </a:rPr>
              <a:t> </a:t>
            </a:r>
            <a:r>
              <a:rPr sz="1600" dirty="0">
                <a:latin typeface="Times New Roman"/>
                <a:cs typeface="Times New Roman"/>
              </a:rPr>
              <a:t>a</a:t>
            </a:r>
            <a:r>
              <a:rPr sz="1600" spc="-15" dirty="0">
                <a:latin typeface="Times New Roman"/>
                <a:cs typeface="Times New Roman"/>
              </a:rPr>
              <a:t> </a:t>
            </a:r>
            <a:r>
              <a:rPr sz="1600" spc="-5" dirty="0">
                <a:latin typeface="Times New Roman"/>
                <a:cs typeface="Times New Roman"/>
              </a:rPr>
              <a:t>treat</a:t>
            </a:r>
            <a:r>
              <a:rPr sz="1600" spc="50" dirty="0">
                <a:latin typeface="Times New Roman"/>
                <a:cs typeface="Times New Roman"/>
              </a:rPr>
              <a:t> </a:t>
            </a:r>
            <a:r>
              <a:rPr sz="1600" dirty="0">
                <a:latin typeface="Times New Roman"/>
                <a:cs typeface="Times New Roman"/>
              </a:rPr>
              <a:t>–</a:t>
            </a:r>
            <a:endParaRPr sz="1600">
              <a:latin typeface="Times New Roman"/>
              <a:cs typeface="Times New Roman"/>
            </a:endParaRPr>
          </a:p>
          <a:p>
            <a:pPr marL="12700" marR="5080">
              <a:lnSpc>
                <a:spcPct val="95800"/>
              </a:lnSpc>
              <a:spcBef>
                <a:spcPts val="45"/>
              </a:spcBef>
            </a:pPr>
            <a:r>
              <a:rPr sz="1600" spc="-5" dirty="0">
                <a:latin typeface="Times New Roman"/>
                <a:cs typeface="Times New Roman"/>
              </a:rPr>
              <a:t>they're</a:t>
            </a:r>
            <a:r>
              <a:rPr sz="1600" spc="-15" dirty="0">
                <a:latin typeface="Times New Roman"/>
                <a:cs typeface="Times New Roman"/>
              </a:rPr>
              <a:t> </a:t>
            </a:r>
            <a:r>
              <a:rPr sz="1600" dirty="0">
                <a:latin typeface="Times New Roman"/>
                <a:cs typeface="Times New Roman"/>
              </a:rPr>
              <a:t>a</a:t>
            </a:r>
            <a:r>
              <a:rPr sz="1600" spc="10" dirty="0">
                <a:latin typeface="Times New Roman"/>
                <a:cs typeface="Times New Roman"/>
              </a:rPr>
              <a:t> </a:t>
            </a:r>
            <a:r>
              <a:rPr sz="1600" spc="-5" dirty="0">
                <a:latin typeface="Times New Roman"/>
                <a:cs typeface="Times New Roman"/>
              </a:rPr>
              <a:t>delightful expression</a:t>
            </a:r>
            <a:r>
              <a:rPr sz="1600" spc="15" dirty="0">
                <a:latin typeface="Times New Roman"/>
                <a:cs typeface="Times New Roman"/>
              </a:rPr>
              <a:t> </a:t>
            </a:r>
            <a:r>
              <a:rPr sz="1600" spc="-5" dirty="0">
                <a:latin typeface="Times New Roman"/>
                <a:cs typeface="Times New Roman"/>
              </a:rPr>
              <a:t>of</a:t>
            </a:r>
            <a:r>
              <a:rPr sz="1600" dirty="0">
                <a:latin typeface="Times New Roman"/>
                <a:cs typeface="Times New Roman"/>
              </a:rPr>
              <a:t> </a:t>
            </a:r>
            <a:r>
              <a:rPr sz="1600" spc="-10" dirty="0">
                <a:latin typeface="Times New Roman"/>
                <a:cs typeface="Times New Roman"/>
              </a:rPr>
              <a:t>taste,</a:t>
            </a:r>
            <a:r>
              <a:rPr sz="1600" spc="10" dirty="0">
                <a:latin typeface="Times New Roman"/>
                <a:cs typeface="Times New Roman"/>
              </a:rPr>
              <a:t> </a:t>
            </a:r>
            <a:r>
              <a:rPr sz="1600" dirty="0">
                <a:latin typeface="Times New Roman"/>
                <a:cs typeface="Times New Roman"/>
              </a:rPr>
              <a:t>a</a:t>
            </a:r>
            <a:r>
              <a:rPr sz="1600" spc="10" dirty="0">
                <a:latin typeface="Times New Roman"/>
                <a:cs typeface="Times New Roman"/>
              </a:rPr>
              <a:t> </a:t>
            </a:r>
            <a:r>
              <a:rPr sz="1600" spc="-5" dirty="0">
                <a:latin typeface="Times New Roman"/>
                <a:cs typeface="Times New Roman"/>
              </a:rPr>
              <a:t>reflection</a:t>
            </a:r>
            <a:r>
              <a:rPr sz="1600" spc="20" dirty="0">
                <a:latin typeface="Times New Roman"/>
                <a:cs typeface="Times New Roman"/>
              </a:rPr>
              <a:t> </a:t>
            </a:r>
            <a:r>
              <a:rPr sz="1600" spc="-5" dirty="0">
                <a:latin typeface="Times New Roman"/>
                <a:cs typeface="Times New Roman"/>
              </a:rPr>
              <a:t>of</a:t>
            </a:r>
            <a:r>
              <a:rPr sz="1600" spc="-25" dirty="0">
                <a:latin typeface="Times New Roman"/>
                <a:cs typeface="Times New Roman"/>
              </a:rPr>
              <a:t> </a:t>
            </a:r>
            <a:r>
              <a:rPr sz="1600" spc="-5" dirty="0">
                <a:latin typeface="Times New Roman"/>
                <a:cs typeface="Times New Roman"/>
              </a:rPr>
              <a:t>celebration,</a:t>
            </a:r>
            <a:r>
              <a:rPr sz="1600" spc="-10" dirty="0">
                <a:latin typeface="Times New Roman"/>
                <a:cs typeface="Times New Roman"/>
              </a:rPr>
              <a:t> and</a:t>
            </a:r>
            <a:r>
              <a:rPr sz="1600" spc="15" dirty="0">
                <a:latin typeface="Times New Roman"/>
                <a:cs typeface="Times New Roman"/>
              </a:rPr>
              <a:t> </a:t>
            </a:r>
            <a:r>
              <a:rPr sz="1600" dirty="0">
                <a:latin typeface="Times New Roman"/>
                <a:cs typeface="Times New Roman"/>
              </a:rPr>
              <a:t>a </a:t>
            </a:r>
            <a:r>
              <a:rPr sz="1600" spc="5" dirty="0">
                <a:latin typeface="Times New Roman"/>
                <a:cs typeface="Times New Roman"/>
              </a:rPr>
              <a:t> </a:t>
            </a:r>
            <a:r>
              <a:rPr sz="1600" dirty="0">
                <a:latin typeface="Times New Roman"/>
                <a:cs typeface="Times New Roman"/>
              </a:rPr>
              <a:t>crucial </a:t>
            </a:r>
            <a:r>
              <a:rPr sz="1600" spc="-10" dirty="0">
                <a:latin typeface="Times New Roman"/>
                <a:cs typeface="Times New Roman"/>
              </a:rPr>
              <a:t>component </a:t>
            </a:r>
            <a:r>
              <a:rPr sz="1600" spc="-5" dirty="0">
                <a:latin typeface="Times New Roman"/>
                <a:cs typeface="Times New Roman"/>
              </a:rPr>
              <a:t>of culinary enjoyment. </a:t>
            </a:r>
            <a:r>
              <a:rPr sz="1600" spc="-10" dirty="0">
                <a:latin typeface="Times New Roman"/>
                <a:cs typeface="Times New Roman"/>
              </a:rPr>
              <a:t>Our </a:t>
            </a:r>
            <a:r>
              <a:rPr sz="1600" spc="-5" dirty="0">
                <a:latin typeface="Times New Roman"/>
                <a:cs typeface="Times New Roman"/>
              </a:rPr>
              <a:t>mission </a:t>
            </a:r>
            <a:r>
              <a:rPr sz="1600" spc="5" dirty="0">
                <a:latin typeface="Times New Roman"/>
                <a:cs typeface="Times New Roman"/>
              </a:rPr>
              <a:t>is to </a:t>
            </a:r>
            <a:r>
              <a:rPr sz="1600" spc="-5" dirty="0">
                <a:latin typeface="Times New Roman"/>
                <a:cs typeface="Times New Roman"/>
              </a:rPr>
              <a:t>redefine </a:t>
            </a:r>
            <a:r>
              <a:rPr sz="1600" spc="5" dirty="0">
                <a:latin typeface="Times New Roman"/>
                <a:cs typeface="Times New Roman"/>
              </a:rPr>
              <a:t>the </a:t>
            </a:r>
            <a:r>
              <a:rPr sz="1600" spc="-385" dirty="0">
                <a:latin typeface="Times New Roman"/>
                <a:cs typeface="Times New Roman"/>
              </a:rPr>
              <a:t> </a:t>
            </a:r>
            <a:r>
              <a:rPr sz="1600" dirty="0">
                <a:latin typeface="Times New Roman"/>
                <a:cs typeface="Times New Roman"/>
              </a:rPr>
              <a:t>way</a:t>
            </a:r>
            <a:r>
              <a:rPr sz="1600" spc="-5" dirty="0">
                <a:latin typeface="Times New Roman"/>
                <a:cs typeface="Times New Roman"/>
              </a:rPr>
              <a:t> </a:t>
            </a:r>
            <a:r>
              <a:rPr sz="1600" spc="-15" dirty="0">
                <a:latin typeface="Times New Roman"/>
                <a:cs typeface="Times New Roman"/>
              </a:rPr>
              <a:t>you</a:t>
            </a:r>
            <a:r>
              <a:rPr sz="1600" spc="20" dirty="0">
                <a:latin typeface="Times New Roman"/>
                <a:cs typeface="Times New Roman"/>
              </a:rPr>
              <a:t> </a:t>
            </a:r>
            <a:r>
              <a:rPr sz="1600" spc="-5" dirty="0">
                <a:latin typeface="Times New Roman"/>
                <a:cs typeface="Times New Roman"/>
              </a:rPr>
              <a:t>savor</a:t>
            </a:r>
            <a:r>
              <a:rPr sz="1600" dirty="0">
                <a:latin typeface="Times New Roman"/>
                <a:cs typeface="Times New Roman"/>
              </a:rPr>
              <a:t> </a:t>
            </a:r>
            <a:r>
              <a:rPr sz="1600" spc="-5" dirty="0">
                <a:latin typeface="Times New Roman"/>
                <a:cs typeface="Times New Roman"/>
              </a:rPr>
              <a:t>sweet</a:t>
            </a:r>
            <a:r>
              <a:rPr sz="1600" spc="20" dirty="0">
                <a:latin typeface="Times New Roman"/>
                <a:cs typeface="Times New Roman"/>
              </a:rPr>
              <a:t> </a:t>
            </a:r>
            <a:r>
              <a:rPr sz="1600" spc="-5" dirty="0">
                <a:latin typeface="Times New Roman"/>
                <a:cs typeface="Times New Roman"/>
              </a:rPr>
              <a:t>delights,</a:t>
            </a:r>
            <a:r>
              <a:rPr sz="1600" spc="-10" dirty="0">
                <a:latin typeface="Times New Roman"/>
                <a:cs typeface="Times New Roman"/>
              </a:rPr>
              <a:t> </a:t>
            </a:r>
            <a:r>
              <a:rPr sz="1600" spc="-5" dirty="0">
                <a:latin typeface="Times New Roman"/>
                <a:cs typeface="Times New Roman"/>
              </a:rPr>
              <a:t>offering</a:t>
            </a:r>
            <a:r>
              <a:rPr sz="1600" dirty="0">
                <a:latin typeface="Times New Roman"/>
                <a:cs typeface="Times New Roman"/>
              </a:rPr>
              <a:t> an</a:t>
            </a:r>
            <a:r>
              <a:rPr sz="1600" spc="20" dirty="0">
                <a:latin typeface="Times New Roman"/>
                <a:cs typeface="Times New Roman"/>
              </a:rPr>
              <a:t> </a:t>
            </a:r>
            <a:r>
              <a:rPr sz="1600" spc="-10" dirty="0">
                <a:latin typeface="Times New Roman"/>
                <a:cs typeface="Times New Roman"/>
              </a:rPr>
              <a:t>extensive </a:t>
            </a:r>
            <a:r>
              <a:rPr sz="1600" spc="-5" dirty="0">
                <a:latin typeface="Times New Roman"/>
                <a:cs typeface="Times New Roman"/>
              </a:rPr>
              <a:t>collection</a:t>
            </a:r>
            <a:r>
              <a:rPr sz="1600" spc="20" dirty="0">
                <a:latin typeface="Times New Roman"/>
                <a:cs typeface="Times New Roman"/>
              </a:rPr>
              <a:t> </a:t>
            </a:r>
            <a:r>
              <a:rPr sz="1600" spc="-5" dirty="0">
                <a:latin typeface="Times New Roman"/>
                <a:cs typeface="Times New Roman"/>
              </a:rPr>
              <a:t>curated </a:t>
            </a:r>
            <a:r>
              <a:rPr sz="1600" dirty="0">
                <a:latin typeface="Times New Roman"/>
                <a:cs typeface="Times New Roman"/>
              </a:rPr>
              <a:t> </a:t>
            </a:r>
            <a:r>
              <a:rPr sz="1600" spc="-5" dirty="0">
                <a:latin typeface="Times New Roman"/>
                <a:cs typeface="Times New Roman"/>
              </a:rPr>
              <a:t>with</a:t>
            </a:r>
            <a:r>
              <a:rPr sz="1600" spc="-10" dirty="0">
                <a:latin typeface="Times New Roman"/>
                <a:cs typeface="Times New Roman"/>
              </a:rPr>
              <a:t> </a:t>
            </a:r>
            <a:r>
              <a:rPr sz="1600" spc="-5" dirty="0">
                <a:latin typeface="Times New Roman"/>
                <a:cs typeface="Times New Roman"/>
              </a:rPr>
              <a:t>precision,</a:t>
            </a:r>
            <a:r>
              <a:rPr sz="1600" spc="10" dirty="0">
                <a:latin typeface="Times New Roman"/>
                <a:cs typeface="Times New Roman"/>
              </a:rPr>
              <a:t> </a:t>
            </a:r>
            <a:r>
              <a:rPr sz="1600" spc="-10" dirty="0">
                <a:latin typeface="Times New Roman"/>
                <a:cs typeface="Times New Roman"/>
              </a:rPr>
              <a:t>flavor,</a:t>
            </a:r>
            <a:r>
              <a:rPr sz="1600" spc="10" dirty="0">
                <a:latin typeface="Times New Roman"/>
                <a:cs typeface="Times New Roman"/>
              </a:rPr>
              <a:t> </a:t>
            </a:r>
            <a:r>
              <a:rPr sz="1600" spc="-5" dirty="0">
                <a:latin typeface="Times New Roman"/>
                <a:cs typeface="Times New Roman"/>
              </a:rPr>
              <a:t>and</a:t>
            </a:r>
            <a:r>
              <a:rPr sz="1600" dirty="0">
                <a:latin typeface="Times New Roman"/>
                <a:cs typeface="Times New Roman"/>
              </a:rPr>
              <a:t> </a:t>
            </a:r>
            <a:r>
              <a:rPr sz="1600" spc="-10" dirty="0">
                <a:latin typeface="Times New Roman"/>
                <a:cs typeface="Times New Roman"/>
              </a:rPr>
              <a:t>your</a:t>
            </a:r>
            <a:r>
              <a:rPr sz="1600" spc="-5" dirty="0">
                <a:latin typeface="Times New Roman"/>
                <a:cs typeface="Times New Roman"/>
              </a:rPr>
              <a:t> </a:t>
            </a:r>
            <a:r>
              <a:rPr sz="1600" dirty="0">
                <a:latin typeface="Times New Roman"/>
                <a:cs typeface="Times New Roman"/>
              </a:rPr>
              <a:t>unique</a:t>
            </a:r>
            <a:r>
              <a:rPr sz="1600" spc="-15" dirty="0">
                <a:latin typeface="Times New Roman"/>
                <a:cs typeface="Times New Roman"/>
              </a:rPr>
              <a:t> </a:t>
            </a:r>
            <a:r>
              <a:rPr sz="1600" spc="-5" dirty="0">
                <a:latin typeface="Times New Roman"/>
                <a:cs typeface="Times New Roman"/>
              </a:rPr>
              <a:t>preferences</a:t>
            </a:r>
            <a:r>
              <a:rPr sz="1600" dirty="0">
                <a:latin typeface="Times New Roman"/>
                <a:cs typeface="Times New Roman"/>
              </a:rPr>
              <a:t> </a:t>
            </a:r>
            <a:r>
              <a:rPr sz="1600" spc="5" dirty="0">
                <a:latin typeface="Times New Roman"/>
                <a:cs typeface="Times New Roman"/>
              </a:rPr>
              <a:t>in</a:t>
            </a:r>
            <a:r>
              <a:rPr sz="1600" spc="-5" dirty="0">
                <a:latin typeface="Times New Roman"/>
                <a:cs typeface="Times New Roman"/>
              </a:rPr>
              <a:t> mind.</a:t>
            </a:r>
            <a:endParaRPr sz="1600">
              <a:latin typeface="Times New Roman"/>
              <a:cs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4BDBCE-66C8-BFA3-BB11-A22ED8C01160}"/>
              </a:ext>
            </a:extLst>
          </p:cNvPr>
          <p:cNvSpPr>
            <a:spLocks noGrp="1"/>
          </p:cNvSpPr>
          <p:nvPr>
            <p:ph type="title"/>
          </p:nvPr>
        </p:nvSpPr>
        <p:spPr>
          <a:xfrm>
            <a:off x="1371600" y="381000"/>
            <a:ext cx="5105400" cy="984885"/>
          </a:xfrm>
        </p:spPr>
        <p:txBody>
          <a:bodyPr>
            <a:normAutofit fontScale="90000"/>
          </a:bodyPr>
          <a:lstStyle/>
          <a:p>
            <a:r>
              <a:rPr lang="en-US" sz="3200" dirty="0"/>
              <a:t>Use case diagram for owner</a:t>
            </a:r>
            <a:endParaRPr lang="en-IN" sz="3200" dirty="0"/>
          </a:p>
        </p:txBody>
      </p:sp>
      <p:pic>
        <p:nvPicPr>
          <p:cNvPr id="4" name="Picture 3">
            <a:extLst>
              <a:ext uri="{FF2B5EF4-FFF2-40B4-BE49-F238E27FC236}">
                <a16:creationId xmlns:a16="http://schemas.microsoft.com/office/drawing/2014/main" id="{7E2172FA-2913-81A3-2CD8-AA7C9AE3B5E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5862" y="1771650"/>
            <a:ext cx="5400675" cy="6515100"/>
          </a:xfrm>
          <a:prstGeom prst="rect">
            <a:avLst/>
          </a:prstGeom>
        </p:spPr>
      </p:pic>
    </p:spTree>
    <p:extLst>
      <p:ext uri="{BB962C8B-B14F-4D97-AF65-F5344CB8AC3E}">
        <p14:creationId xmlns:p14="http://schemas.microsoft.com/office/powerpoint/2010/main" val="10253803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1248C9-FA8E-EECF-92C3-9C5BB1E5236A}"/>
              </a:ext>
            </a:extLst>
          </p:cNvPr>
          <p:cNvSpPr>
            <a:spLocks noGrp="1"/>
          </p:cNvSpPr>
          <p:nvPr>
            <p:ph type="title"/>
          </p:nvPr>
        </p:nvSpPr>
        <p:spPr>
          <a:xfrm>
            <a:off x="1524000" y="457200"/>
            <a:ext cx="5638800" cy="984885"/>
          </a:xfrm>
        </p:spPr>
        <p:txBody>
          <a:bodyPr>
            <a:normAutofit fontScale="90000"/>
          </a:bodyPr>
          <a:lstStyle/>
          <a:p>
            <a:r>
              <a:rPr lang="en-US" sz="3200" dirty="0"/>
              <a:t>Use case diagram for customer</a:t>
            </a:r>
            <a:endParaRPr lang="en-IN" sz="3200" dirty="0"/>
          </a:p>
        </p:txBody>
      </p:sp>
      <p:pic>
        <p:nvPicPr>
          <p:cNvPr id="4" name="Picture 3">
            <a:extLst>
              <a:ext uri="{FF2B5EF4-FFF2-40B4-BE49-F238E27FC236}">
                <a16:creationId xmlns:a16="http://schemas.microsoft.com/office/drawing/2014/main" id="{73A59B78-1BD1-9569-95AA-FE57CD166B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6337" y="1600200"/>
            <a:ext cx="5419725" cy="7753350"/>
          </a:xfrm>
          <a:prstGeom prst="rect">
            <a:avLst/>
          </a:prstGeom>
        </p:spPr>
      </p:pic>
    </p:spTree>
    <p:extLst>
      <p:ext uri="{BB962C8B-B14F-4D97-AF65-F5344CB8AC3E}">
        <p14:creationId xmlns:p14="http://schemas.microsoft.com/office/powerpoint/2010/main" val="38263152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F51814-23CD-32FC-E3CC-167A4712B6B0}"/>
              </a:ext>
            </a:extLst>
          </p:cNvPr>
          <p:cNvSpPr>
            <a:spLocks noGrp="1"/>
          </p:cNvSpPr>
          <p:nvPr>
            <p:ph type="title"/>
          </p:nvPr>
        </p:nvSpPr>
        <p:spPr>
          <a:xfrm>
            <a:off x="762000" y="457200"/>
            <a:ext cx="4419600" cy="984885"/>
          </a:xfrm>
        </p:spPr>
        <p:txBody>
          <a:bodyPr/>
          <a:lstStyle/>
          <a:p>
            <a:r>
              <a:rPr lang="en-US" sz="3200" dirty="0"/>
              <a:t>Deployment diagram</a:t>
            </a:r>
            <a:endParaRPr lang="en-IN" sz="3200" dirty="0"/>
          </a:p>
        </p:txBody>
      </p:sp>
    </p:spTree>
    <p:extLst>
      <p:ext uri="{BB962C8B-B14F-4D97-AF65-F5344CB8AC3E}">
        <p14:creationId xmlns:p14="http://schemas.microsoft.com/office/powerpoint/2010/main" val="21766701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03804-77D6-7D1E-A484-6AE9448CDCBF}"/>
              </a:ext>
            </a:extLst>
          </p:cNvPr>
          <p:cNvSpPr>
            <a:spLocks noGrp="1"/>
          </p:cNvSpPr>
          <p:nvPr>
            <p:ph type="title"/>
          </p:nvPr>
        </p:nvSpPr>
        <p:spPr>
          <a:xfrm>
            <a:off x="2133600" y="457200"/>
            <a:ext cx="3124200" cy="492443"/>
          </a:xfrm>
        </p:spPr>
        <p:txBody>
          <a:bodyPr>
            <a:normAutofit fontScale="90000"/>
          </a:bodyPr>
          <a:lstStyle/>
          <a:p>
            <a:r>
              <a:rPr lang="en-US" sz="3200" dirty="0"/>
              <a:t>Class diagram</a:t>
            </a:r>
            <a:endParaRPr lang="en-IN" sz="3200" dirty="0"/>
          </a:p>
        </p:txBody>
      </p:sp>
      <p:pic>
        <p:nvPicPr>
          <p:cNvPr id="4" name="Picture 3">
            <a:extLst>
              <a:ext uri="{FF2B5EF4-FFF2-40B4-BE49-F238E27FC236}">
                <a16:creationId xmlns:a16="http://schemas.microsoft.com/office/drawing/2014/main" id="{853BC600-F1E3-27A7-05CA-29B24901D1EB}"/>
              </a:ext>
            </a:extLst>
          </p:cNvPr>
          <p:cNvPicPr>
            <a:picLocks noChangeAspect="1"/>
          </p:cNvPicPr>
          <p:nvPr/>
        </p:nvPicPr>
        <p:blipFill rotWithShape="1">
          <a:blip r:embed="rId2">
            <a:extLst>
              <a:ext uri="{28A0092B-C50C-407E-A947-70E740481C1C}">
                <a14:useLocalDpi xmlns:a14="http://schemas.microsoft.com/office/drawing/2010/main" val="0"/>
              </a:ext>
            </a:extLst>
          </a:blip>
          <a:srcRect b="39259"/>
          <a:stretch/>
        </p:blipFill>
        <p:spPr>
          <a:xfrm>
            <a:off x="152400" y="1981200"/>
            <a:ext cx="7315200" cy="7620000"/>
          </a:xfrm>
          <a:prstGeom prst="rect">
            <a:avLst/>
          </a:prstGeom>
        </p:spPr>
      </p:pic>
    </p:spTree>
    <p:extLst>
      <p:ext uri="{BB962C8B-B14F-4D97-AF65-F5344CB8AC3E}">
        <p14:creationId xmlns:p14="http://schemas.microsoft.com/office/powerpoint/2010/main" val="7811715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7E942-5704-06BF-57F6-9C8F9207EC25}"/>
              </a:ext>
            </a:extLst>
          </p:cNvPr>
          <p:cNvSpPr>
            <a:spLocks noGrp="1"/>
          </p:cNvSpPr>
          <p:nvPr>
            <p:ph type="title"/>
          </p:nvPr>
        </p:nvSpPr>
        <p:spPr>
          <a:xfrm>
            <a:off x="2133600" y="381000"/>
            <a:ext cx="3962400" cy="492443"/>
          </a:xfrm>
        </p:spPr>
        <p:txBody>
          <a:bodyPr>
            <a:normAutofit fontScale="90000"/>
          </a:bodyPr>
          <a:lstStyle/>
          <a:p>
            <a:r>
              <a:rPr lang="en-US" sz="3200" dirty="0"/>
              <a:t>Object diagram</a:t>
            </a:r>
            <a:endParaRPr lang="en-IN" sz="3200" dirty="0"/>
          </a:p>
        </p:txBody>
      </p:sp>
      <p:pic>
        <p:nvPicPr>
          <p:cNvPr id="4" name="Picture 3">
            <a:extLst>
              <a:ext uri="{FF2B5EF4-FFF2-40B4-BE49-F238E27FC236}">
                <a16:creationId xmlns:a16="http://schemas.microsoft.com/office/drawing/2014/main" id="{E62130D0-FBFF-71EC-AA22-7238C8BA1281}"/>
              </a:ext>
            </a:extLst>
          </p:cNvPr>
          <p:cNvPicPr>
            <a:picLocks noChangeAspect="1"/>
          </p:cNvPicPr>
          <p:nvPr/>
        </p:nvPicPr>
        <p:blipFill rotWithShape="1">
          <a:blip r:embed="rId2">
            <a:extLst>
              <a:ext uri="{28A0092B-C50C-407E-A947-70E740481C1C}">
                <a14:useLocalDpi xmlns:a14="http://schemas.microsoft.com/office/drawing/2010/main" val="0"/>
              </a:ext>
            </a:extLst>
          </a:blip>
          <a:srcRect l="1" r="-3005" b="40000"/>
          <a:stretch/>
        </p:blipFill>
        <p:spPr>
          <a:xfrm>
            <a:off x="304801" y="1676400"/>
            <a:ext cx="7086600" cy="7696200"/>
          </a:xfrm>
          <a:prstGeom prst="rect">
            <a:avLst/>
          </a:prstGeom>
        </p:spPr>
      </p:pic>
    </p:spTree>
    <p:extLst>
      <p:ext uri="{BB962C8B-B14F-4D97-AF65-F5344CB8AC3E}">
        <p14:creationId xmlns:p14="http://schemas.microsoft.com/office/powerpoint/2010/main" val="18605926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BA371E-53BF-9AA6-ECDF-BF4959BC3C00}"/>
              </a:ext>
            </a:extLst>
          </p:cNvPr>
          <p:cNvSpPr>
            <a:spLocks noGrp="1"/>
          </p:cNvSpPr>
          <p:nvPr>
            <p:ph type="title"/>
          </p:nvPr>
        </p:nvSpPr>
        <p:spPr>
          <a:xfrm>
            <a:off x="952500" y="3886200"/>
            <a:ext cx="5867400" cy="2031325"/>
          </a:xfrm>
        </p:spPr>
        <p:txBody>
          <a:bodyPr>
            <a:normAutofit fontScale="90000"/>
          </a:bodyPr>
          <a:lstStyle/>
          <a:p>
            <a:r>
              <a:rPr lang="en-US" sz="6600" dirty="0"/>
              <a:t>Data dictionary</a:t>
            </a:r>
            <a:endParaRPr lang="en-IN" sz="6600" dirty="0"/>
          </a:p>
        </p:txBody>
      </p:sp>
    </p:spTree>
    <p:extLst>
      <p:ext uri="{BB962C8B-B14F-4D97-AF65-F5344CB8AC3E}">
        <p14:creationId xmlns:p14="http://schemas.microsoft.com/office/powerpoint/2010/main" val="10264404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13250A8-C59C-B9F7-49CC-45ED792639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900" y="533400"/>
            <a:ext cx="7086600" cy="8763000"/>
          </a:xfrm>
          <a:prstGeom prst="rect">
            <a:avLst/>
          </a:prstGeom>
        </p:spPr>
      </p:pic>
    </p:spTree>
    <p:extLst>
      <p:ext uri="{BB962C8B-B14F-4D97-AF65-F5344CB8AC3E}">
        <p14:creationId xmlns:p14="http://schemas.microsoft.com/office/powerpoint/2010/main" val="33957441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E4E3E61-4150-19A2-3D67-F052CC431A8B}"/>
              </a:ext>
            </a:extLst>
          </p:cNvPr>
          <p:cNvPicPr>
            <a:picLocks noChangeAspect="1"/>
          </p:cNvPicPr>
          <p:nvPr/>
        </p:nvPicPr>
        <p:blipFill rotWithShape="1">
          <a:blip r:embed="rId2">
            <a:extLst>
              <a:ext uri="{28A0092B-C50C-407E-A947-70E740481C1C}">
                <a14:useLocalDpi xmlns:a14="http://schemas.microsoft.com/office/drawing/2010/main" val="0"/>
              </a:ext>
            </a:extLst>
          </a:blip>
          <a:srcRect r="-6250" b="22413"/>
          <a:stretch/>
        </p:blipFill>
        <p:spPr>
          <a:xfrm>
            <a:off x="533400" y="762000"/>
            <a:ext cx="7010400" cy="8382000"/>
          </a:xfrm>
          <a:prstGeom prst="rect">
            <a:avLst/>
          </a:prstGeom>
        </p:spPr>
      </p:pic>
    </p:spTree>
    <p:extLst>
      <p:ext uri="{BB962C8B-B14F-4D97-AF65-F5344CB8AC3E}">
        <p14:creationId xmlns:p14="http://schemas.microsoft.com/office/powerpoint/2010/main" val="2429998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531CBBE-6CF7-62DE-DB9D-3FBCA8B489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4976" y="723900"/>
            <a:ext cx="7202448" cy="8610600"/>
          </a:xfrm>
          <a:prstGeom prst="rect">
            <a:avLst/>
          </a:prstGeom>
        </p:spPr>
      </p:pic>
    </p:spTree>
    <p:extLst>
      <p:ext uri="{BB962C8B-B14F-4D97-AF65-F5344CB8AC3E}">
        <p14:creationId xmlns:p14="http://schemas.microsoft.com/office/powerpoint/2010/main" val="33372936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0702932-AD08-0DA3-CEA2-5623B49CC709}"/>
              </a:ext>
            </a:extLst>
          </p:cNvPr>
          <p:cNvSpPr/>
          <p:nvPr/>
        </p:nvSpPr>
        <p:spPr>
          <a:xfrm>
            <a:off x="457200" y="3429000"/>
            <a:ext cx="6934199" cy="2585323"/>
          </a:xfrm>
          <a:prstGeom prst="rect">
            <a:avLst/>
          </a:prstGeom>
          <a:ln/>
        </p:spPr>
        <p:style>
          <a:lnRef idx="1">
            <a:schemeClr val="accent6"/>
          </a:lnRef>
          <a:fillRef idx="2">
            <a:schemeClr val="accent6"/>
          </a:fillRef>
          <a:effectRef idx="1">
            <a:schemeClr val="accent6"/>
          </a:effectRef>
          <a:fontRef idx="minor">
            <a:schemeClr val="dk1"/>
          </a:fontRef>
        </p:style>
        <p:txBody>
          <a:bodyPr wrap="square" lIns="91440" tIns="45720" rIns="91440" bIns="45720">
            <a:spAutoFit/>
          </a:bodyPr>
          <a:lstStyle/>
          <a:p>
            <a:pPr algn="ctr"/>
            <a:r>
              <a:rPr lang="en-US" sz="5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 🫷🙏🫸</a:t>
            </a:r>
          </a:p>
          <a:p>
            <a:pPr algn="ctr"/>
            <a:endParaRPr lang="en-US" sz="5400" b="1"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endParaRPr>
          </a:p>
          <a:p>
            <a:pPr algn="ctr"/>
            <a:r>
              <a:rPr lang="en-US" sz="5400" b="1" cap="none" spc="0" dirty="0" err="1">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Thnak</a:t>
            </a:r>
            <a:r>
              <a:rPr lang="en-US" sz="5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 you</a:t>
            </a:r>
          </a:p>
        </p:txBody>
      </p:sp>
    </p:spTree>
    <p:extLst>
      <p:ext uri="{BB962C8B-B14F-4D97-AF65-F5344CB8AC3E}">
        <p14:creationId xmlns:p14="http://schemas.microsoft.com/office/powerpoint/2010/main" val="27434324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615315" y="-241472"/>
            <a:ext cx="6541770" cy="9415145"/>
            <a:chOff x="728344" y="648334"/>
            <a:chExt cx="6541770" cy="9415145"/>
          </a:xfrm>
        </p:grpSpPr>
        <p:sp>
          <p:nvSpPr>
            <p:cNvPr id="3" name="object 3"/>
            <p:cNvSpPr/>
            <p:nvPr/>
          </p:nvSpPr>
          <p:spPr>
            <a:xfrm>
              <a:off x="728345" y="648969"/>
              <a:ext cx="6536690" cy="9409430"/>
            </a:xfrm>
            <a:custGeom>
              <a:avLst/>
              <a:gdLst/>
              <a:ahLst/>
              <a:cxnLst/>
              <a:rect l="l" t="t" r="r" b="b"/>
              <a:pathLst>
                <a:path w="6536690" h="9409430">
                  <a:moveTo>
                    <a:pt x="6536690" y="0"/>
                  </a:moveTo>
                  <a:lnTo>
                    <a:pt x="0" y="0"/>
                  </a:lnTo>
                  <a:lnTo>
                    <a:pt x="0" y="16510"/>
                  </a:lnTo>
                  <a:lnTo>
                    <a:pt x="0" y="9409430"/>
                  </a:lnTo>
                  <a:lnTo>
                    <a:pt x="17145" y="9409430"/>
                  </a:lnTo>
                  <a:lnTo>
                    <a:pt x="17145" y="16510"/>
                  </a:lnTo>
                  <a:lnTo>
                    <a:pt x="6519545" y="16510"/>
                  </a:lnTo>
                  <a:lnTo>
                    <a:pt x="6519545" y="9409430"/>
                  </a:lnTo>
                  <a:lnTo>
                    <a:pt x="6536690" y="9409430"/>
                  </a:lnTo>
                  <a:lnTo>
                    <a:pt x="6536690" y="16510"/>
                  </a:lnTo>
                  <a:lnTo>
                    <a:pt x="6536690" y="15887"/>
                  </a:lnTo>
                  <a:lnTo>
                    <a:pt x="6536690" y="0"/>
                  </a:lnTo>
                  <a:close/>
                </a:path>
              </a:pathLst>
            </a:custGeom>
            <a:solidFill>
              <a:srgbClr val="000000"/>
            </a:solidFill>
          </p:spPr>
          <p:txBody>
            <a:bodyPr wrap="square" lIns="0" tIns="0" rIns="0" bIns="0" rtlCol="0"/>
            <a:lstStyle/>
            <a:p>
              <a:endParaRPr/>
            </a:p>
          </p:txBody>
        </p:sp>
        <p:sp>
          <p:nvSpPr>
            <p:cNvPr id="4" name="object 4"/>
            <p:cNvSpPr/>
            <p:nvPr/>
          </p:nvSpPr>
          <p:spPr>
            <a:xfrm>
              <a:off x="745489" y="648334"/>
              <a:ext cx="6519545" cy="9410065"/>
            </a:xfrm>
            <a:custGeom>
              <a:avLst/>
              <a:gdLst/>
              <a:ahLst/>
              <a:cxnLst/>
              <a:rect l="l" t="t" r="r" b="b"/>
              <a:pathLst>
                <a:path w="6519545" h="9410065">
                  <a:moveTo>
                    <a:pt x="0" y="9410064"/>
                  </a:moveTo>
                  <a:lnTo>
                    <a:pt x="0" y="16510"/>
                  </a:lnTo>
                  <a:lnTo>
                    <a:pt x="6502400" y="16510"/>
                  </a:lnTo>
                  <a:lnTo>
                    <a:pt x="6502400" y="9410064"/>
                  </a:lnTo>
                </a:path>
                <a:path w="6519545" h="9410065">
                  <a:moveTo>
                    <a:pt x="6519544" y="9410064"/>
                  </a:moveTo>
                  <a:lnTo>
                    <a:pt x="6519544" y="16510"/>
                  </a:lnTo>
                  <a:lnTo>
                    <a:pt x="6519544" y="0"/>
                  </a:lnTo>
                </a:path>
              </a:pathLst>
            </a:custGeom>
            <a:ln w="9525">
              <a:solidFill>
                <a:srgbClr val="FFFFFF"/>
              </a:solidFill>
            </a:ln>
          </p:spPr>
          <p:txBody>
            <a:bodyPr wrap="square" lIns="0" tIns="0" rIns="0" bIns="0" rtlCol="0"/>
            <a:lstStyle/>
            <a:p>
              <a:endParaRPr/>
            </a:p>
          </p:txBody>
        </p:sp>
      </p:grpSp>
      <p:sp>
        <p:nvSpPr>
          <p:cNvPr id="5" name="object 5"/>
          <p:cNvSpPr txBox="1">
            <a:spLocks noGrp="1"/>
          </p:cNvSpPr>
          <p:nvPr>
            <p:ph type="title"/>
          </p:nvPr>
        </p:nvSpPr>
        <p:spPr>
          <a:prstGeom prst="rect">
            <a:avLst/>
          </a:prstGeom>
        </p:spPr>
        <p:txBody>
          <a:bodyPr vert="horz" wrap="square" lIns="0" tIns="13335" rIns="0" bIns="0" rtlCol="0">
            <a:spAutoFit/>
          </a:bodyPr>
          <a:lstStyle/>
          <a:p>
            <a:pPr marL="100330">
              <a:lnSpc>
                <a:spcPct val="100000"/>
              </a:lnSpc>
              <a:spcBef>
                <a:spcPts val="105"/>
              </a:spcBef>
            </a:pPr>
            <a:r>
              <a:rPr dirty="0"/>
              <a:t>Existing</a:t>
            </a:r>
            <a:r>
              <a:rPr spc="-75" dirty="0"/>
              <a:t> </a:t>
            </a:r>
            <a:r>
              <a:rPr spc="-5" dirty="0"/>
              <a:t>System</a:t>
            </a:r>
          </a:p>
        </p:txBody>
      </p:sp>
      <p:sp>
        <p:nvSpPr>
          <p:cNvPr id="6" name="object 6"/>
          <p:cNvSpPr txBox="1">
            <a:spLocks noGrp="1"/>
          </p:cNvSpPr>
          <p:nvPr>
            <p:ph idx="1"/>
          </p:nvPr>
        </p:nvSpPr>
        <p:spPr>
          <a:prstGeom prst="rect">
            <a:avLst/>
          </a:prstGeom>
        </p:spPr>
        <p:txBody>
          <a:bodyPr vert="horz" wrap="square" lIns="0" tIns="28575" rIns="0" bIns="0" rtlCol="0">
            <a:spAutoFit/>
          </a:bodyPr>
          <a:lstStyle/>
          <a:p>
            <a:pPr marL="121920" marR="377825">
              <a:lnSpc>
                <a:spcPts val="1730"/>
              </a:lnSpc>
              <a:spcBef>
                <a:spcPts val="225"/>
              </a:spcBef>
            </a:pPr>
            <a:r>
              <a:rPr dirty="0"/>
              <a:t>The</a:t>
            </a:r>
            <a:r>
              <a:rPr spc="-35" dirty="0"/>
              <a:t> </a:t>
            </a:r>
            <a:r>
              <a:rPr spc="-5" dirty="0"/>
              <a:t>existing</a:t>
            </a:r>
            <a:r>
              <a:rPr spc="-25" dirty="0"/>
              <a:t> </a:t>
            </a:r>
            <a:r>
              <a:rPr spc="-5" dirty="0"/>
              <a:t>system</a:t>
            </a:r>
            <a:r>
              <a:rPr spc="-15" dirty="0"/>
              <a:t> </a:t>
            </a:r>
            <a:r>
              <a:rPr spc="-5" dirty="0"/>
              <a:t>of</a:t>
            </a:r>
            <a:r>
              <a:rPr spc="-15" dirty="0"/>
              <a:t> </a:t>
            </a:r>
            <a:r>
              <a:rPr spc="-10" dirty="0"/>
              <a:t>an</a:t>
            </a:r>
            <a:r>
              <a:rPr spc="25" dirty="0"/>
              <a:t> </a:t>
            </a:r>
            <a:r>
              <a:rPr spc="-5" dirty="0"/>
              <a:t>online</a:t>
            </a:r>
            <a:r>
              <a:rPr spc="-40" dirty="0"/>
              <a:t> </a:t>
            </a:r>
            <a:r>
              <a:rPr dirty="0"/>
              <a:t>shoe</a:t>
            </a:r>
            <a:r>
              <a:rPr spc="-15" dirty="0"/>
              <a:t> </a:t>
            </a:r>
            <a:r>
              <a:rPr spc="-5" dirty="0"/>
              <a:t>store</a:t>
            </a:r>
            <a:r>
              <a:rPr spc="-15" dirty="0"/>
              <a:t> </a:t>
            </a:r>
            <a:r>
              <a:rPr dirty="0"/>
              <a:t>typically</a:t>
            </a:r>
            <a:r>
              <a:rPr spc="-40" dirty="0"/>
              <a:t> </a:t>
            </a:r>
            <a:r>
              <a:rPr dirty="0"/>
              <a:t>involves several </a:t>
            </a:r>
            <a:r>
              <a:rPr spc="-360" dirty="0"/>
              <a:t> </a:t>
            </a:r>
            <a:r>
              <a:rPr dirty="0"/>
              <a:t>components:</a:t>
            </a:r>
          </a:p>
          <a:p>
            <a:pPr marL="48895">
              <a:lnSpc>
                <a:spcPct val="100000"/>
              </a:lnSpc>
              <a:spcBef>
                <a:spcPts val="1155"/>
              </a:spcBef>
            </a:pPr>
            <a:r>
              <a:rPr sz="1600" b="1" spc="-5" dirty="0">
                <a:latin typeface="Times New Roman"/>
                <a:cs typeface="Times New Roman"/>
              </a:rPr>
              <a:t>Website</a:t>
            </a:r>
            <a:r>
              <a:rPr sz="1600" b="1" spc="-20" dirty="0">
                <a:latin typeface="Times New Roman"/>
                <a:cs typeface="Times New Roman"/>
              </a:rPr>
              <a:t> </a:t>
            </a:r>
            <a:r>
              <a:rPr sz="1600" b="1" spc="-5" dirty="0">
                <a:latin typeface="Times New Roman"/>
                <a:cs typeface="Times New Roman"/>
              </a:rPr>
              <a:t>Interface:</a:t>
            </a:r>
            <a:endParaRPr sz="1600" dirty="0">
              <a:latin typeface="Times New Roman"/>
              <a:cs typeface="Times New Roman"/>
            </a:endParaRPr>
          </a:p>
          <a:p>
            <a:pPr marL="36195">
              <a:lnSpc>
                <a:spcPct val="100000"/>
              </a:lnSpc>
              <a:spcBef>
                <a:spcPts val="50"/>
              </a:spcBef>
            </a:pPr>
            <a:endParaRPr sz="1550" dirty="0">
              <a:latin typeface="Times New Roman"/>
              <a:cs typeface="Times New Roman"/>
            </a:endParaRPr>
          </a:p>
          <a:p>
            <a:pPr marL="48895" marR="48895">
              <a:lnSpc>
                <a:spcPct val="95700"/>
              </a:lnSpc>
            </a:pPr>
            <a:r>
              <a:rPr sz="1600" spc="-5" dirty="0"/>
              <a:t>Customers </a:t>
            </a:r>
            <a:r>
              <a:rPr sz="1600" dirty="0"/>
              <a:t>access </a:t>
            </a:r>
            <a:r>
              <a:rPr sz="1600" spc="5" dirty="0"/>
              <a:t>the </a:t>
            </a:r>
            <a:r>
              <a:rPr sz="1600" spc="-5" dirty="0"/>
              <a:t>online bakery </a:t>
            </a:r>
            <a:r>
              <a:rPr sz="1600" dirty="0"/>
              <a:t>through a </a:t>
            </a:r>
            <a:r>
              <a:rPr sz="1600" spc="-5" dirty="0"/>
              <a:t>website where </a:t>
            </a:r>
            <a:r>
              <a:rPr sz="1600" dirty="0"/>
              <a:t>they can </a:t>
            </a:r>
            <a:r>
              <a:rPr sz="1600" spc="-385" dirty="0"/>
              <a:t> </a:t>
            </a:r>
            <a:r>
              <a:rPr sz="1600" spc="-5" dirty="0"/>
              <a:t>explore </a:t>
            </a:r>
            <a:r>
              <a:rPr sz="1600" dirty="0"/>
              <a:t>a </a:t>
            </a:r>
            <a:r>
              <a:rPr sz="1600" spc="-5" dirty="0"/>
              <a:t>variety of </a:t>
            </a:r>
            <a:r>
              <a:rPr sz="1600" dirty="0"/>
              <a:t>baked </a:t>
            </a:r>
            <a:r>
              <a:rPr sz="1600" spc="-10" dirty="0"/>
              <a:t>goods. </a:t>
            </a:r>
            <a:r>
              <a:rPr sz="1600" spc="-5" dirty="0"/>
              <a:t>The website provides </a:t>
            </a:r>
            <a:r>
              <a:rPr sz="1600" dirty="0"/>
              <a:t>a </a:t>
            </a:r>
            <a:r>
              <a:rPr sz="1600" spc="-5" dirty="0"/>
              <a:t>visually </a:t>
            </a:r>
            <a:r>
              <a:rPr sz="1600" dirty="0"/>
              <a:t> </a:t>
            </a:r>
            <a:r>
              <a:rPr sz="1600" spc="-5" dirty="0"/>
              <a:t>appealing</a:t>
            </a:r>
            <a:r>
              <a:rPr sz="1600" dirty="0"/>
              <a:t> </a:t>
            </a:r>
            <a:r>
              <a:rPr sz="1600" spc="-10" dirty="0"/>
              <a:t>layout</a:t>
            </a:r>
            <a:r>
              <a:rPr sz="1600" spc="20" dirty="0"/>
              <a:t> </a:t>
            </a:r>
            <a:r>
              <a:rPr sz="1600" spc="-5" dirty="0"/>
              <a:t>with</a:t>
            </a:r>
            <a:r>
              <a:rPr sz="1600" dirty="0"/>
              <a:t> </a:t>
            </a:r>
            <a:r>
              <a:rPr sz="1600" spc="-5" dirty="0"/>
              <a:t>high-quality</a:t>
            </a:r>
            <a:r>
              <a:rPr sz="1600" spc="-25" dirty="0"/>
              <a:t> </a:t>
            </a:r>
            <a:r>
              <a:rPr sz="1600" spc="-10" dirty="0"/>
              <a:t>images</a:t>
            </a:r>
            <a:r>
              <a:rPr sz="1600" spc="5" dirty="0"/>
              <a:t> </a:t>
            </a:r>
            <a:r>
              <a:rPr sz="1600" spc="-5" dirty="0"/>
              <a:t>of</a:t>
            </a:r>
            <a:r>
              <a:rPr sz="1600" spc="5" dirty="0"/>
              <a:t> </a:t>
            </a:r>
            <a:r>
              <a:rPr sz="1600" spc="-5" dirty="0"/>
              <a:t>each product,</a:t>
            </a:r>
            <a:r>
              <a:rPr sz="1600" spc="15" dirty="0"/>
              <a:t> </a:t>
            </a:r>
            <a:r>
              <a:rPr sz="1600" dirty="0"/>
              <a:t>a</a:t>
            </a:r>
            <a:r>
              <a:rPr sz="1600" spc="-10" dirty="0"/>
              <a:t> </a:t>
            </a:r>
            <a:r>
              <a:rPr sz="1600" dirty="0"/>
              <a:t>user- </a:t>
            </a:r>
            <a:r>
              <a:rPr sz="1600" spc="5" dirty="0"/>
              <a:t> </a:t>
            </a:r>
            <a:r>
              <a:rPr sz="1600" spc="-5" dirty="0"/>
              <a:t>friendly navigation </a:t>
            </a:r>
            <a:r>
              <a:rPr sz="1600" spc="-10" dirty="0"/>
              <a:t>menu, and </a:t>
            </a:r>
            <a:r>
              <a:rPr sz="1600" dirty="0"/>
              <a:t>details </a:t>
            </a:r>
            <a:r>
              <a:rPr sz="1600" spc="-5" dirty="0"/>
              <a:t>about </a:t>
            </a:r>
            <a:r>
              <a:rPr sz="1600" spc="5" dirty="0"/>
              <a:t>the </a:t>
            </a:r>
            <a:r>
              <a:rPr sz="1600" spc="-10" dirty="0"/>
              <a:t>bakery's </a:t>
            </a:r>
            <a:r>
              <a:rPr sz="1600" dirty="0"/>
              <a:t>story </a:t>
            </a:r>
            <a:r>
              <a:rPr sz="1600" spc="5" dirty="0"/>
              <a:t>and </a:t>
            </a:r>
            <a:r>
              <a:rPr sz="1600" spc="10" dirty="0"/>
              <a:t> </a:t>
            </a:r>
            <a:r>
              <a:rPr sz="1600" spc="-5" dirty="0"/>
              <a:t>commitment</a:t>
            </a:r>
            <a:r>
              <a:rPr sz="1600" spc="-15" dirty="0"/>
              <a:t> </a:t>
            </a:r>
            <a:r>
              <a:rPr sz="1600" spc="5" dirty="0"/>
              <a:t>to</a:t>
            </a:r>
            <a:r>
              <a:rPr sz="1600" spc="-30" dirty="0"/>
              <a:t> </a:t>
            </a:r>
            <a:r>
              <a:rPr sz="1600" spc="-5" dirty="0"/>
              <a:t>quality.</a:t>
            </a:r>
            <a:endParaRPr sz="1600" dirty="0"/>
          </a:p>
          <a:p>
            <a:pPr marL="36195">
              <a:lnSpc>
                <a:spcPct val="100000"/>
              </a:lnSpc>
              <a:spcBef>
                <a:spcPts val="15"/>
              </a:spcBef>
            </a:pPr>
            <a:endParaRPr sz="1550" dirty="0"/>
          </a:p>
          <a:p>
            <a:pPr marL="48895">
              <a:lnSpc>
                <a:spcPct val="100000"/>
              </a:lnSpc>
            </a:pPr>
            <a:r>
              <a:rPr sz="1600" b="1" spc="-5" dirty="0">
                <a:latin typeface="Times New Roman"/>
                <a:cs typeface="Times New Roman"/>
              </a:rPr>
              <a:t>Product</a:t>
            </a:r>
            <a:r>
              <a:rPr sz="1600" b="1" spc="-35" dirty="0">
                <a:latin typeface="Times New Roman"/>
                <a:cs typeface="Times New Roman"/>
              </a:rPr>
              <a:t> </a:t>
            </a:r>
            <a:r>
              <a:rPr sz="1600" b="1" spc="-5" dirty="0">
                <a:latin typeface="Times New Roman"/>
                <a:cs typeface="Times New Roman"/>
              </a:rPr>
              <a:t>Database:</a:t>
            </a:r>
            <a:endParaRPr sz="1600" dirty="0">
              <a:latin typeface="Times New Roman"/>
              <a:cs typeface="Times New Roman"/>
            </a:endParaRPr>
          </a:p>
          <a:p>
            <a:pPr marL="36195">
              <a:lnSpc>
                <a:spcPct val="100000"/>
              </a:lnSpc>
              <a:spcBef>
                <a:spcPts val="30"/>
              </a:spcBef>
            </a:pPr>
            <a:endParaRPr sz="1550" dirty="0">
              <a:latin typeface="Times New Roman"/>
              <a:cs typeface="Times New Roman"/>
            </a:endParaRPr>
          </a:p>
          <a:p>
            <a:pPr marL="48895" marR="33020">
              <a:lnSpc>
                <a:spcPct val="95800"/>
              </a:lnSpc>
            </a:pPr>
            <a:r>
              <a:rPr sz="1600" spc="5" dirty="0"/>
              <a:t>A</a:t>
            </a:r>
            <a:r>
              <a:rPr sz="1600" spc="-25" dirty="0"/>
              <a:t> </a:t>
            </a:r>
            <a:r>
              <a:rPr sz="1600" dirty="0"/>
              <a:t>database</a:t>
            </a:r>
            <a:r>
              <a:rPr sz="1600" spc="5" dirty="0"/>
              <a:t> </a:t>
            </a:r>
            <a:r>
              <a:rPr sz="1600" spc="-10" dirty="0"/>
              <a:t>stores</a:t>
            </a:r>
            <a:r>
              <a:rPr sz="1600" spc="5" dirty="0"/>
              <a:t> </a:t>
            </a:r>
            <a:r>
              <a:rPr sz="1600" spc="-5" dirty="0"/>
              <a:t>information</a:t>
            </a:r>
            <a:r>
              <a:rPr sz="1600" dirty="0"/>
              <a:t> </a:t>
            </a:r>
            <a:r>
              <a:rPr sz="1600" spc="-5" dirty="0"/>
              <a:t>about available</a:t>
            </a:r>
            <a:r>
              <a:rPr sz="1600" spc="-10" dirty="0"/>
              <a:t> </a:t>
            </a:r>
            <a:r>
              <a:rPr sz="1600" spc="-5" dirty="0"/>
              <a:t>baked</a:t>
            </a:r>
            <a:r>
              <a:rPr sz="1600" dirty="0"/>
              <a:t> </a:t>
            </a:r>
            <a:r>
              <a:rPr sz="1600" spc="-5" dirty="0"/>
              <a:t>goods,</a:t>
            </a:r>
            <a:r>
              <a:rPr sz="1600" spc="15" dirty="0"/>
              <a:t> </a:t>
            </a:r>
            <a:r>
              <a:rPr sz="1600" spc="-5" dirty="0"/>
              <a:t>including </a:t>
            </a:r>
            <a:r>
              <a:rPr sz="1600" dirty="0"/>
              <a:t> </a:t>
            </a:r>
            <a:r>
              <a:rPr sz="1600" spc="-5" dirty="0"/>
              <a:t>product names, descriptions, </a:t>
            </a:r>
            <a:r>
              <a:rPr sz="1600" spc="-10" dirty="0"/>
              <a:t>images, </a:t>
            </a:r>
            <a:r>
              <a:rPr sz="1600" dirty="0"/>
              <a:t>prices, </a:t>
            </a:r>
            <a:r>
              <a:rPr sz="1600" spc="-5" dirty="0"/>
              <a:t>ingredients, </a:t>
            </a:r>
            <a:r>
              <a:rPr sz="1600" spc="-10" dirty="0"/>
              <a:t>and </a:t>
            </a:r>
            <a:r>
              <a:rPr sz="1600" spc="-5" dirty="0"/>
              <a:t> availability.</a:t>
            </a:r>
            <a:r>
              <a:rPr sz="1600" spc="20" dirty="0"/>
              <a:t> </a:t>
            </a:r>
            <a:r>
              <a:rPr sz="1600" spc="-30" dirty="0"/>
              <a:t>It</a:t>
            </a:r>
            <a:r>
              <a:rPr sz="1600" spc="25" dirty="0"/>
              <a:t> </a:t>
            </a:r>
            <a:r>
              <a:rPr sz="1600" dirty="0"/>
              <a:t>may</a:t>
            </a:r>
            <a:r>
              <a:rPr sz="1600" spc="-25" dirty="0"/>
              <a:t> </a:t>
            </a:r>
            <a:r>
              <a:rPr sz="1600" spc="-5" dirty="0"/>
              <a:t>also</a:t>
            </a:r>
            <a:r>
              <a:rPr sz="1600" dirty="0"/>
              <a:t> include</a:t>
            </a:r>
            <a:r>
              <a:rPr sz="1600" spc="-25" dirty="0"/>
              <a:t> </a:t>
            </a:r>
            <a:r>
              <a:rPr sz="1600" spc="-5" dirty="0"/>
              <a:t>additional</a:t>
            </a:r>
            <a:r>
              <a:rPr sz="1600" dirty="0"/>
              <a:t> </a:t>
            </a:r>
            <a:r>
              <a:rPr sz="1600" spc="-5" dirty="0"/>
              <a:t>information</a:t>
            </a:r>
            <a:r>
              <a:rPr sz="1600" spc="25" dirty="0"/>
              <a:t> </a:t>
            </a:r>
            <a:r>
              <a:rPr sz="1600" spc="-10" dirty="0"/>
              <a:t>such</a:t>
            </a:r>
            <a:r>
              <a:rPr sz="1600" dirty="0"/>
              <a:t> as</a:t>
            </a:r>
            <a:r>
              <a:rPr sz="1600" spc="-10" dirty="0"/>
              <a:t> </a:t>
            </a:r>
            <a:r>
              <a:rPr sz="1600" spc="-5" dirty="0"/>
              <a:t>dietary </a:t>
            </a:r>
            <a:r>
              <a:rPr sz="1600" spc="-385" dirty="0"/>
              <a:t> </a:t>
            </a:r>
            <a:r>
              <a:rPr sz="1600" spc="-5" dirty="0"/>
              <a:t>preferences (e.g.,</a:t>
            </a:r>
            <a:r>
              <a:rPr sz="1600" spc="10" dirty="0"/>
              <a:t> </a:t>
            </a:r>
            <a:r>
              <a:rPr sz="1600" spc="-5" dirty="0"/>
              <a:t>gluten-free,</a:t>
            </a:r>
            <a:r>
              <a:rPr sz="1600" spc="10" dirty="0"/>
              <a:t> </a:t>
            </a:r>
            <a:r>
              <a:rPr sz="1600" spc="-5" dirty="0"/>
              <a:t>vegan) and</a:t>
            </a:r>
            <a:r>
              <a:rPr sz="1600" spc="-10" dirty="0"/>
              <a:t> </a:t>
            </a:r>
            <a:r>
              <a:rPr sz="1600" spc="-5" dirty="0"/>
              <a:t>customer </a:t>
            </a:r>
            <a:r>
              <a:rPr sz="1600" spc="-10" dirty="0"/>
              <a:t>reviews.</a:t>
            </a:r>
            <a:endParaRPr sz="1600" dirty="0"/>
          </a:p>
          <a:p>
            <a:pPr marL="36195">
              <a:lnSpc>
                <a:spcPct val="100000"/>
              </a:lnSpc>
              <a:spcBef>
                <a:spcPts val="55"/>
              </a:spcBef>
            </a:pPr>
            <a:endParaRPr sz="1600" dirty="0"/>
          </a:p>
          <a:p>
            <a:pPr marL="48895">
              <a:lnSpc>
                <a:spcPct val="100000"/>
              </a:lnSpc>
            </a:pPr>
            <a:r>
              <a:rPr sz="1600" b="1" spc="-5" dirty="0">
                <a:latin typeface="Times New Roman"/>
                <a:cs typeface="Times New Roman"/>
              </a:rPr>
              <a:t>User-Friendly</a:t>
            </a:r>
            <a:r>
              <a:rPr sz="1600" b="1" spc="-15" dirty="0">
                <a:latin typeface="Times New Roman"/>
                <a:cs typeface="Times New Roman"/>
              </a:rPr>
              <a:t> </a:t>
            </a:r>
            <a:r>
              <a:rPr sz="1600" b="1" spc="-5" dirty="0">
                <a:latin typeface="Times New Roman"/>
                <a:cs typeface="Times New Roman"/>
              </a:rPr>
              <a:t>Interface:</a:t>
            </a:r>
            <a:endParaRPr sz="1600" dirty="0">
              <a:latin typeface="Times New Roman"/>
              <a:cs typeface="Times New Roman"/>
            </a:endParaRPr>
          </a:p>
          <a:p>
            <a:pPr marL="36195">
              <a:lnSpc>
                <a:spcPct val="100000"/>
              </a:lnSpc>
              <a:spcBef>
                <a:spcPts val="20"/>
              </a:spcBef>
            </a:pPr>
            <a:endParaRPr sz="1550" dirty="0">
              <a:latin typeface="Times New Roman"/>
              <a:cs typeface="Times New Roman"/>
            </a:endParaRPr>
          </a:p>
          <a:p>
            <a:pPr marL="48895" marR="5080">
              <a:lnSpc>
                <a:spcPct val="96000"/>
              </a:lnSpc>
            </a:pPr>
            <a:r>
              <a:rPr sz="1600" spc="-5" dirty="0"/>
              <a:t>The </a:t>
            </a:r>
            <a:r>
              <a:rPr sz="1600" dirty="0"/>
              <a:t>bakery website </a:t>
            </a:r>
            <a:r>
              <a:rPr sz="1600" spc="-10" dirty="0"/>
              <a:t>offers </a:t>
            </a:r>
            <a:r>
              <a:rPr sz="1600" spc="5" dirty="0"/>
              <a:t>an </a:t>
            </a:r>
            <a:r>
              <a:rPr sz="1600" spc="-5" dirty="0"/>
              <a:t>intuitive and </a:t>
            </a:r>
            <a:r>
              <a:rPr sz="1600" dirty="0"/>
              <a:t>user-friendly </a:t>
            </a:r>
            <a:r>
              <a:rPr sz="1600" spc="-5" dirty="0"/>
              <a:t>interface, </a:t>
            </a:r>
            <a:r>
              <a:rPr sz="1600" dirty="0"/>
              <a:t> </a:t>
            </a:r>
            <a:r>
              <a:rPr sz="1600" spc="-5" dirty="0"/>
              <a:t>allowing customers</a:t>
            </a:r>
            <a:r>
              <a:rPr sz="1600" spc="5" dirty="0"/>
              <a:t> to</a:t>
            </a:r>
            <a:r>
              <a:rPr sz="1600" dirty="0"/>
              <a:t> </a:t>
            </a:r>
            <a:r>
              <a:rPr sz="1600" spc="-5" dirty="0"/>
              <a:t>easily</a:t>
            </a:r>
            <a:r>
              <a:rPr sz="1600" spc="-25" dirty="0"/>
              <a:t> </a:t>
            </a:r>
            <a:r>
              <a:rPr sz="1600" spc="-5" dirty="0"/>
              <a:t>browse</a:t>
            </a:r>
            <a:r>
              <a:rPr sz="1600" spc="-10" dirty="0"/>
              <a:t> </a:t>
            </a:r>
            <a:r>
              <a:rPr sz="1600" dirty="0"/>
              <a:t>through</a:t>
            </a:r>
            <a:r>
              <a:rPr sz="1600" spc="-5" dirty="0"/>
              <a:t> </a:t>
            </a:r>
            <a:r>
              <a:rPr sz="1600" spc="-10" dirty="0"/>
              <a:t>different</a:t>
            </a:r>
            <a:r>
              <a:rPr sz="1600" spc="20" dirty="0"/>
              <a:t> </a:t>
            </a:r>
            <a:r>
              <a:rPr sz="1600" spc="-10" dirty="0"/>
              <a:t>categories</a:t>
            </a:r>
            <a:r>
              <a:rPr sz="1600" dirty="0"/>
              <a:t> </a:t>
            </a:r>
            <a:r>
              <a:rPr sz="1600" spc="-5" dirty="0"/>
              <a:t>of </a:t>
            </a:r>
            <a:r>
              <a:rPr sz="1600" dirty="0"/>
              <a:t> </a:t>
            </a:r>
            <a:r>
              <a:rPr sz="1600" spc="-5" dirty="0"/>
              <a:t>baked</a:t>
            </a:r>
            <a:r>
              <a:rPr sz="1600" spc="15" dirty="0"/>
              <a:t> </a:t>
            </a:r>
            <a:r>
              <a:rPr sz="1600" spc="-5" dirty="0"/>
              <a:t>goods,</a:t>
            </a:r>
            <a:r>
              <a:rPr sz="1600" spc="-15" dirty="0"/>
              <a:t> </a:t>
            </a:r>
            <a:r>
              <a:rPr sz="1600" spc="-5" dirty="0"/>
              <a:t>apply</a:t>
            </a:r>
            <a:r>
              <a:rPr sz="1600" spc="-30" dirty="0"/>
              <a:t> </a:t>
            </a:r>
            <a:r>
              <a:rPr sz="1600" spc="-5" dirty="0"/>
              <a:t>filters</a:t>
            </a:r>
            <a:r>
              <a:rPr sz="1600" dirty="0"/>
              <a:t> based</a:t>
            </a:r>
            <a:r>
              <a:rPr sz="1600" spc="15" dirty="0"/>
              <a:t> </a:t>
            </a:r>
            <a:r>
              <a:rPr sz="1600" spc="-20" dirty="0"/>
              <a:t>on</a:t>
            </a:r>
            <a:r>
              <a:rPr sz="1600" spc="-10" dirty="0"/>
              <a:t> </a:t>
            </a:r>
            <a:r>
              <a:rPr sz="1600" spc="-5" dirty="0"/>
              <a:t>preferences</a:t>
            </a:r>
            <a:r>
              <a:rPr sz="1600" dirty="0"/>
              <a:t> </a:t>
            </a:r>
            <a:r>
              <a:rPr sz="1600" spc="-5" dirty="0"/>
              <a:t>(e.g.,</a:t>
            </a:r>
            <a:r>
              <a:rPr sz="1600" spc="10" dirty="0"/>
              <a:t> </a:t>
            </a:r>
            <a:r>
              <a:rPr sz="1600" spc="-5" dirty="0"/>
              <a:t>type</a:t>
            </a:r>
            <a:r>
              <a:rPr sz="1600" spc="-15" dirty="0"/>
              <a:t> </a:t>
            </a:r>
            <a:r>
              <a:rPr sz="1600" spc="-5" dirty="0"/>
              <a:t>of pastry, </a:t>
            </a:r>
            <a:r>
              <a:rPr sz="1600" dirty="0"/>
              <a:t> dietary</a:t>
            </a:r>
            <a:r>
              <a:rPr sz="1600" spc="-25" dirty="0"/>
              <a:t> </a:t>
            </a:r>
            <a:r>
              <a:rPr sz="1600" spc="-5" dirty="0"/>
              <a:t>restrictions),</a:t>
            </a:r>
            <a:r>
              <a:rPr sz="1600" spc="10" dirty="0"/>
              <a:t> </a:t>
            </a:r>
            <a:r>
              <a:rPr sz="1600" spc="-5" dirty="0"/>
              <a:t>and</a:t>
            </a:r>
            <a:r>
              <a:rPr sz="1600" spc="5" dirty="0"/>
              <a:t> </a:t>
            </a:r>
            <a:r>
              <a:rPr sz="1600" spc="-5" dirty="0"/>
              <a:t>read customer</a:t>
            </a:r>
            <a:r>
              <a:rPr sz="1600" spc="5" dirty="0"/>
              <a:t> </a:t>
            </a:r>
            <a:r>
              <a:rPr sz="1600" spc="-10" dirty="0"/>
              <a:t>reviews.</a:t>
            </a:r>
            <a:r>
              <a:rPr sz="1600" spc="15" dirty="0"/>
              <a:t> </a:t>
            </a:r>
            <a:r>
              <a:rPr sz="1600" spc="-5" dirty="0"/>
              <a:t>The</a:t>
            </a:r>
            <a:r>
              <a:rPr sz="1600" spc="20" dirty="0"/>
              <a:t> </a:t>
            </a:r>
            <a:r>
              <a:rPr sz="1600" spc="-5" dirty="0"/>
              <a:t>website</a:t>
            </a:r>
            <a:r>
              <a:rPr sz="1600" spc="-10" dirty="0"/>
              <a:t> </a:t>
            </a:r>
            <a:r>
              <a:rPr sz="1600" dirty="0"/>
              <a:t>may</a:t>
            </a:r>
            <a:r>
              <a:rPr sz="1600" spc="-20" dirty="0"/>
              <a:t> </a:t>
            </a:r>
            <a:r>
              <a:rPr sz="1600" spc="-5" dirty="0"/>
              <a:t>also </a:t>
            </a:r>
            <a:r>
              <a:rPr sz="1600" spc="-385" dirty="0"/>
              <a:t> </a:t>
            </a:r>
            <a:r>
              <a:rPr sz="1600" dirty="0"/>
              <a:t>have</a:t>
            </a:r>
            <a:r>
              <a:rPr sz="1600" spc="-15" dirty="0"/>
              <a:t> </a:t>
            </a:r>
            <a:r>
              <a:rPr sz="1600" dirty="0"/>
              <a:t>a</a:t>
            </a:r>
            <a:r>
              <a:rPr sz="1600" spc="10" dirty="0"/>
              <a:t> </a:t>
            </a:r>
            <a:r>
              <a:rPr sz="1600" spc="-5" dirty="0"/>
              <a:t>section</a:t>
            </a:r>
            <a:r>
              <a:rPr sz="1600" dirty="0"/>
              <a:t> </a:t>
            </a:r>
            <a:r>
              <a:rPr sz="1600" spc="-5" dirty="0"/>
              <a:t>showcasing </a:t>
            </a:r>
            <a:r>
              <a:rPr sz="1600" spc="-10" dirty="0"/>
              <a:t>special offers,</a:t>
            </a:r>
            <a:r>
              <a:rPr sz="1600" spc="15" dirty="0"/>
              <a:t> </a:t>
            </a:r>
            <a:r>
              <a:rPr sz="1600" spc="-5" dirty="0"/>
              <a:t>seasonal</a:t>
            </a:r>
            <a:r>
              <a:rPr sz="1600" spc="-10" dirty="0"/>
              <a:t> </a:t>
            </a:r>
            <a:r>
              <a:rPr sz="1600" dirty="0"/>
              <a:t>items,</a:t>
            </a:r>
            <a:r>
              <a:rPr sz="1600" spc="-20" dirty="0"/>
              <a:t> </a:t>
            </a:r>
            <a:r>
              <a:rPr sz="1600" spc="-5" dirty="0"/>
              <a:t>or </a:t>
            </a:r>
            <a:r>
              <a:rPr sz="1600" dirty="0"/>
              <a:t> </a:t>
            </a:r>
            <a:r>
              <a:rPr sz="1600" spc="-5" dirty="0"/>
              <a:t>personalized</a:t>
            </a:r>
            <a:r>
              <a:rPr sz="1600" spc="10" dirty="0"/>
              <a:t> </a:t>
            </a:r>
            <a:r>
              <a:rPr sz="1600" spc="-5" dirty="0"/>
              <a:t>recommendations.</a:t>
            </a:r>
            <a:endParaRPr sz="1600" dirty="0"/>
          </a:p>
        </p:txBody>
      </p:sp>
      <p:sp>
        <p:nvSpPr>
          <p:cNvPr id="7" name="object 7"/>
          <p:cNvSpPr txBox="1">
            <a:spLocks noGrp="1"/>
          </p:cNvSpPr>
          <p:nvPr>
            <p:ph type="sldNum" sz="quarter" idx="12"/>
          </p:nvPr>
        </p:nvSpPr>
        <p:spPr>
          <a:prstGeom prst="rect">
            <a:avLst/>
          </a:prstGeom>
        </p:spPr>
        <p:txBody>
          <a:bodyPr vert="horz" wrap="square" lIns="0" tIns="0" rIns="0" bIns="0" rtlCol="0">
            <a:spAutoFit/>
          </a:bodyPr>
          <a:lstStyle/>
          <a:p>
            <a:pPr marL="38100">
              <a:lnSpc>
                <a:spcPts val="1055"/>
              </a:lnSpc>
            </a:pPr>
            <a:fld id="{81D60167-4931-47E6-BA6A-407CBD079E47}" type="slidenum">
              <a:rPr dirty="0"/>
              <a:t>3</a:t>
            </a:fld>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575945" y="208279"/>
            <a:ext cx="6536690" cy="9479280"/>
          </a:xfrm>
          <a:custGeom>
            <a:avLst/>
            <a:gdLst/>
            <a:ahLst/>
            <a:cxnLst/>
            <a:rect l="l" t="t" r="r" b="b"/>
            <a:pathLst>
              <a:path w="6536690" h="9479280">
                <a:moveTo>
                  <a:pt x="6536690" y="0"/>
                </a:moveTo>
                <a:lnTo>
                  <a:pt x="6519545" y="0"/>
                </a:lnTo>
                <a:lnTo>
                  <a:pt x="6519545" y="16510"/>
                </a:lnTo>
                <a:lnTo>
                  <a:pt x="6519545" y="9462770"/>
                </a:lnTo>
                <a:lnTo>
                  <a:pt x="17145" y="9462770"/>
                </a:lnTo>
                <a:lnTo>
                  <a:pt x="17145" y="16510"/>
                </a:lnTo>
                <a:lnTo>
                  <a:pt x="6519545" y="16510"/>
                </a:lnTo>
                <a:lnTo>
                  <a:pt x="6519545" y="0"/>
                </a:lnTo>
                <a:lnTo>
                  <a:pt x="0" y="0"/>
                </a:lnTo>
                <a:lnTo>
                  <a:pt x="0" y="16510"/>
                </a:lnTo>
                <a:lnTo>
                  <a:pt x="0" y="9462770"/>
                </a:lnTo>
                <a:lnTo>
                  <a:pt x="0" y="9479280"/>
                </a:lnTo>
                <a:lnTo>
                  <a:pt x="6536690" y="9479280"/>
                </a:lnTo>
                <a:lnTo>
                  <a:pt x="6536690" y="9462770"/>
                </a:lnTo>
                <a:lnTo>
                  <a:pt x="6536690" y="16510"/>
                </a:lnTo>
                <a:lnTo>
                  <a:pt x="6536690" y="0"/>
                </a:lnTo>
                <a:close/>
              </a:path>
            </a:pathLst>
          </a:custGeom>
          <a:solidFill>
            <a:srgbClr val="000000"/>
          </a:solidFill>
        </p:spPr>
        <p:txBody>
          <a:bodyPr wrap="square" lIns="0" tIns="0" rIns="0" bIns="0" rtlCol="0"/>
          <a:lstStyle/>
          <a:p>
            <a:endParaRPr/>
          </a:p>
        </p:txBody>
      </p:sp>
      <p:sp>
        <p:nvSpPr>
          <p:cNvPr id="3" name="object 3"/>
          <p:cNvSpPr txBox="1"/>
          <p:nvPr/>
        </p:nvSpPr>
        <p:spPr>
          <a:xfrm>
            <a:off x="2609469" y="1246377"/>
            <a:ext cx="2643505" cy="307340"/>
          </a:xfrm>
          <a:prstGeom prst="rect">
            <a:avLst/>
          </a:prstGeom>
        </p:spPr>
        <p:txBody>
          <a:bodyPr vert="horz" wrap="square" lIns="0" tIns="12065" rIns="0" bIns="0" rtlCol="0">
            <a:spAutoFit/>
          </a:bodyPr>
          <a:lstStyle/>
          <a:p>
            <a:pPr marL="12700">
              <a:lnSpc>
                <a:spcPct val="100000"/>
              </a:lnSpc>
              <a:spcBef>
                <a:spcPts val="95"/>
              </a:spcBef>
            </a:pPr>
            <a:r>
              <a:rPr sz="1850" b="1" spc="-10" dirty="0">
                <a:latin typeface="Times New Roman"/>
                <a:cs typeface="Times New Roman"/>
              </a:rPr>
              <a:t>NEED</a:t>
            </a:r>
            <a:r>
              <a:rPr sz="1850" b="1" spc="-15" dirty="0">
                <a:latin typeface="Times New Roman"/>
                <a:cs typeface="Times New Roman"/>
              </a:rPr>
              <a:t> </a:t>
            </a:r>
            <a:r>
              <a:rPr sz="1850" b="1" spc="-5" dirty="0">
                <a:latin typeface="Times New Roman"/>
                <a:cs typeface="Times New Roman"/>
              </a:rPr>
              <a:t>OF</a:t>
            </a:r>
            <a:r>
              <a:rPr sz="1850" b="1" spc="-30" dirty="0">
                <a:latin typeface="Times New Roman"/>
                <a:cs typeface="Times New Roman"/>
              </a:rPr>
              <a:t> </a:t>
            </a:r>
            <a:r>
              <a:rPr sz="1850" b="1" spc="-5" dirty="0">
                <a:latin typeface="Times New Roman"/>
                <a:cs typeface="Times New Roman"/>
              </a:rPr>
              <a:t>THE</a:t>
            </a:r>
            <a:r>
              <a:rPr sz="1850" b="1" spc="15" dirty="0">
                <a:latin typeface="Times New Roman"/>
                <a:cs typeface="Times New Roman"/>
              </a:rPr>
              <a:t> </a:t>
            </a:r>
            <a:r>
              <a:rPr sz="1850" b="1" spc="-5" dirty="0">
                <a:latin typeface="Times New Roman"/>
                <a:cs typeface="Times New Roman"/>
              </a:rPr>
              <a:t>SYSTEM</a:t>
            </a:r>
            <a:endParaRPr sz="1850">
              <a:latin typeface="Times New Roman"/>
              <a:cs typeface="Times New Roman"/>
            </a:endParaRPr>
          </a:p>
        </p:txBody>
      </p:sp>
      <p:sp>
        <p:nvSpPr>
          <p:cNvPr id="5" name="object 5"/>
          <p:cNvSpPr txBox="1">
            <a:spLocks noGrp="1"/>
          </p:cNvSpPr>
          <p:nvPr>
            <p:ph type="sldNum" sz="quarter" idx="12"/>
          </p:nvPr>
        </p:nvSpPr>
        <p:spPr>
          <a:prstGeom prst="rect">
            <a:avLst/>
          </a:prstGeom>
        </p:spPr>
        <p:txBody>
          <a:bodyPr vert="horz" wrap="square" lIns="0" tIns="0" rIns="0" bIns="0" rtlCol="0">
            <a:spAutoFit/>
          </a:bodyPr>
          <a:lstStyle/>
          <a:p>
            <a:pPr marL="38100">
              <a:lnSpc>
                <a:spcPts val="1055"/>
              </a:lnSpc>
            </a:pPr>
            <a:fld id="{81D60167-4931-47E6-BA6A-407CBD079E47}" type="slidenum">
              <a:rPr dirty="0"/>
              <a:t>4</a:t>
            </a:fld>
            <a:endParaRPr dirty="0"/>
          </a:p>
        </p:txBody>
      </p:sp>
      <p:sp>
        <p:nvSpPr>
          <p:cNvPr id="4" name="object 4"/>
          <p:cNvSpPr txBox="1"/>
          <p:nvPr/>
        </p:nvSpPr>
        <p:spPr>
          <a:xfrm>
            <a:off x="1030020" y="2164207"/>
            <a:ext cx="5409565" cy="4414520"/>
          </a:xfrm>
          <a:prstGeom prst="rect">
            <a:avLst/>
          </a:prstGeom>
        </p:spPr>
        <p:txBody>
          <a:bodyPr vert="horz" wrap="square" lIns="0" tIns="13970" rIns="0" bIns="0" rtlCol="0">
            <a:spAutoFit/>
          </a:bodyPr>
          <a:lstStyle/>
          <a:p>
            <a:pPr marL="12700">
              <a:lnSpc>
                <a:spcPct val="100000"/>
              </a:lnSpc>
              <a:spcBef>
                <a:spcPts val="110"/>
              </a:spcBef>
            </a:pPr>
            <a:r>
              <a:rPr sz="1500" b="1" dirty="0">
                <a:latin typeface="Times New Roman"/>
                <a:cs typeface="Times New Roman"/>
              </a:rPr>
              <a:t>Customer</a:t>
            </a:r>
            <a:r>
              <a:rPr sz="1500" b="1" spc="-35" dirty="0">
                <a:latin typeface="Times New Roman"/>
                <a:cs typeface="Times New Roman"/>
              </a:rPr>
              <a:t> </a:t>
            </a:r>
            <a:r>
              <a:rPr sz="1500" b="1" spc="-5" dirty="0">
                <a:latin typeface="Times New Roman"/>
                <a:cs typeface="Times New Roman"/>
              </a:rPr>
              <a:t>Convenience:</a:t>
            </a:r>
            <a:endParaRPr sz="1500">
              <a:latin typeface="Times New Roman"/>
              <a:cs typeface="Times New Roman"/>
            </a:endParaRPr>
          </a:p>
          <a:p>
            <a:pPr>
              <a:lnSpc>
                <a:spcPct val="100000"/>
              </a:lnSpc>
              <a:spcBef>
                <a:spcPts val="25"/>
              </a:spcBef>
            </a:pPr>
            <a:endParaRPr sz="1500">
              <a:latin typeface="Times New Roman"/>
              <a:cs typeface="Times New Roman"/>
            </a:endParaRPr>
          </a:p>
          <a:p>
            <a:pPr marL="12700" marR="5080">
              <a:lnSpc>
                <a:spcPts val="1730"/>
              </a:lnSpc>
            </a:pPr>
            <a:r>
              <a:rPr sz="1500" dirty="0">
                <a:latin typeface="Times New Roman"/>
                <a:cs typeface="Times New Roman"/>
              </a:rPr>
              <a:t>Enables 24/7 </a:t>
            </a:r>
            <a:r>
              <a:rPr sz="1500" spc="-5" dirty="0">
                <a:latin typeface="Times New Roman"/>
                <a:cs typeface="Times New Roman"/>
              </a:rPr>
              <a:t>access, allowing customers </a:t>
            </a:r>
            <a:r>
              <a:rPr sz="1500" spc="5" dirty="0">
                <a:latin typeface="Times New Roman"/>
                <a:cs typeface="Times New Roman"/>
              </a:rPr>
              <a:t>to </a:t>
            </a:r>
            <a:r>
              <a:rPr sz="1500" spc="-5" dirty="0">
                <a:latin typeface="Times New Roman"/>
                <a:cs typeface="Times New Roman"/>
              </a:rPr>
              <a:t>order </a:t>
            </a:r>
            <a:r>
              <a:rPr sz="1500" spc="-10" dirty="0">
                <a:latin typeface="Times New Roman"/>
                <a:cs typeface="Times New Roman"/>
              </a:rPr>
              <a:t>at </a:t>
            </a:r>
            <a:r>
              <a:rPr sz="1500" spc="5" dirty="0">
                <a:latin typeface="Times New Roman"/>
                <a:cs typeface="Times New Roman"/>
              </a:rPr>
              <a:t>their </a:t>
            </a:r>
            <a:r>
              <a:rPr sz="1500" dirty="0">
                <a:latin typeface="Times New Roman"/>
                <a:cs typeface="Times New Roman"/>
              </a:rPr>
              <a:t>convenience. </a:t>
            </a:r>
            <a:r>
              <a:rPr sz="1500" spc="-360" dirty="0">
                <a:latin typeface="Times New Roman"/>
                <a:cs typeface="Times New Roman"/>
              </a:rPr>
              <a:t> </a:t>
            </a:r>
            <a:r>
              <a:rPr sz="1500" spc="-5" dirty="0">
                <a:latin typeface="Times New Roman"/>
                <a:cs typeface="Times New Roman"/>
              </a:rPr>
              <a:t>Eliminates </a:t>
            </a:r>
            <a:r>
              <a:rPr sz="1500" dirty="0">
                <a:latin typeface="Times New Roman"/>
                <a:cs typeface="Times New Roman"/>
              </a:rPr>
              <a:t>the</a:t>
            </a:r>
            <a:r>
              <a:rPr sz="1500" spc="-10" dirty="0">
                <a:latin typeface="Times New Roman"/>
                <a:cs typeface="Times New Roman"/>
              </a:rPr>
              <a:t> </a:t>
            </a:r>
            <a:r>
              <a:rPr sz="1500" dirty="0">
                <a:latin typeface="Times New Roman"/>
                <a:cs typeface="Times New Roman"/>
              </a:rPr>
              <a:t>need </a:t>
            </a:r>
            <a:r>
              <a:rPr sz="1500" spc="-10" dirty="0">
                <a:latin typeface="Times New Roman"/>
                <a:cs typeface="Times New Roman"/>
              </a:rPr>
              <a:t>for</a:t>
            </a:r>
            <a:r>
              <a:rPr sz="1500" spc="5" dirty="0">
                <a:latin typeface="Times New Roman"/>
                <a:cs typeface="Times New Roman"/>
              </a:rPr>
              <a:t> </a:t>
            </a:r>
            <a:r>
              <a:rPr sz="1500" dirty="0">
                <a:latin typeface="Times New Roman"/>
                <a:cs typeface="Times New Roman"/>
              </a:rPr>
              <a:t>physical</a:t>
            </a:r>
            <a:r>
              <a:rPr sz="1500" spc="-25" dirty="0">
                <a:latin typeface="Times New Roman"/>
                <a:cs typeface="Times New Roman"/>
              </a:rPr>
              <a:t> </a:t>
            </a:r>
            <a:r>
              <a:rPr sz="1500" dirty="0">
                <a:latin typeface="Times New Roman"/>
                <a:cs typeface="Times New Roman"/>
              </a:rPr>
              <a:t>store</a:t>
            </a:r>
            <a:r>
              <a:rPr sz="1500" spc="10" dirty="0">
                <a:latin typeface="Times New Roman"/>
                <a:cs typeface="Times New Roman"/>
              </a:rPr>
              <a:t> </a:t>
            </a:r>
            <a:r>
              <a:rPr sz="1500" spc="-10" dirty="0">
                <a:latin typeface="Times New Roman"/>
                <a:cs typeface="Times New Roman"/>
              </a:rPr>
              <a:t>visits,</a:t>
            </a:r>
            <a:r>
              <a:rPr sz="1500" spc="10" dirty="0">
                <a:latin typeface="Times New Roman"/>
                <a:cs typeface="Times New Roman"/>
              </a:rPr>
              <a:t> </a:t>
            </a:r>
            <a:r>
              <a:rPr sz="1500" spc="-5" dirty="0">
                <a:latin typeface="Times New Roman"/>
                <a:cs typeface="Times New Roman"/>
              </a:rPr>
              <a:t>offering</a:t>
            </a:r>
            <a:r>
              <a:rPr sz="1500" spc="-25" dirty="0">
                <a:latin typeface="Times New Roman"/>
                <a:cs typeface="Times New Roman"/>
              </a:rPr>
              <a:t> </a:t>
            </a:r>
            <a:r>
              <a:rPr sz="1500" spc="-5" dirty="0">
                <a:latin typeface="Times New Roman"/>
                <a:cs typeface="Times New Roman"/>
              </a:rPr>
              <a:t>flexibility.</a:t>
            </a:r>
            <a:endParaRPr sz="1500">
              <a:latin typeface="Times New Roman"/>
              <a:cs typeface="Times New Roman"/>
            </a:endParaRPr>
          </a:p>
          <a:p>
            <a:pPr>
              <a:lnSpc>
                <a:spcPct val="100000"/>
              </a:lnSpc>
            </a:pPr>
            <a:endParaRPr sz="1400">
              <a:latin typeface="Times New Roman"/>
              <a:cs typeface="Times New Roman"/>
            </a:endParaRPr>
          </a:p>
          <a:p>
            <a:pPr marL="12700">
              <a:lnSpc>
                <a:spcPct val="100000"/>
              </a:lnSpc>
            </a:pPr>
            <a:r>
              <a:rPr sz="1500" b="1" spc="-5" dirty="0">
                <a:latin typeface="Times New Roman"/>
                <a:cs typeface="Times New Roman"/>
              </a:rPr>
              <a:t>Sales</a:t>
            </a:r>
            <a:r>
              <a:rPr sz="1500" b="1" dirty="0">
                <a:latin typeface="Times New Roman"/>
                <a:cs typeface="Times New Roman"/>
              </a:rPr>
              <a:t> </a:t>
            </a:r>
            <a:r>
              <a:rPr sz="1500" b="1" spc="-5" dirty="0">
                <a:latin typeface="Times New Roman"/>
                <a:cs typeface="Times New Roman"/>
              </a:rPr>
              <a:t>Enhancement:</a:t>
            </a:r>
            <a:endParaRPr sz="1500">
              <a:latin typeface="Times New Roman"/>
              <a:cs typeface="Times New Roman"/>
            </a:endParaRPr>
          </a:p>
          <a:p>
            <a:pPr>
              <a:lnSpc>
                <a:spcPct val="100000"/>
              </a:lnSpc>
              <a:spcBef>
                <a:spcPts val="25"/>
              </a:spcBef>
            </a:pPr>
            <a:endParaRPr sz="1500">
              <a:latin typeface="Times New Roman"/>
              <a:cs typeface="Times New Roman"/>
            </a:endParaRPr>
          </a:p>
          <a:p>
            <a:pPr marL="12700" marR="76835">
              <a:lnSpc>
                <a:spcPts val="1730"/>
              </a:lnSpc>
            </a:pPr>
            <a:r>
              <a:rPr sz="1500" dirty="0">
                <a:latin typeface="Times New Roman"/>
                <a:cs typeface="Times New Roman"/>
              </a:rPr>
              <a:t>Broadens the customer </a:t>
            </a:r>
            <a:r>
              <a:rPr sz="1500" spc="-5" dirty="0">
                <a:latin typeface="Times New Roman"/>
                <a:cs typeface="Times New Roman"/>
              </a:rPr>
              <a:t>base, leading </a:t>
            </a:r>
            <a:r>
              <a:rPr sz="1500" spc="5" dirty="0">
                <a:latin typeface="Times New Roman"/>
                <a:cs typeface="Times New Roman"/>
              </a:rPr>
              <a:t>to </a:t>
            </a:r>
            <a:r>
              <a:rPr sz="1500" dirty="0">
                <a:latin typeface="Times New Roman"/>
                <a:cs typeface="Times New Roman"/>
              </a:rPr>
              <a:t>increased </a:t>
            </a:r>
            <a:r>
              <a:rPr sz="1500" spc="-5" dirty="0">
                <a:latin typeface="Times New Roman"/>
                <a:cs typeface="Times New Roman"/>
              </a:rPr>
              <a:t>sales opportunities. </a:t>
            </a:r>
            <a:r>
              <a:rPr sz="1500" dirty="0">
                <a:latin typeface="Times New Roman"/>
                <a:cs typeface="Times New Roman"/>
              </a:rPr>
              <a:t> </a:t>
            </a:r>
            <a:r>
              <a:rPr sz="1500" spc="-5" dirty="0">
                <a:latin typeface="Times New Roman"/>
                <a:cs typeface="Times New Roman"/>
              </a:rPr>
              <a:t>Facilitates</a:t>
            </a:r>
            <a:r>
              <a:rPr sz="1500" dirty="0">
                <a:latin typeface="Times New Roman"/>
                <a:cs typeface="Times New Roman"/>
              </a:rPr>
              <a:t> </a:t>
            </a:r>
            <a:r>
              <a:rPr sz="1500" spc="-5" dirty="0">
                <a:latin typeface="Times New Roman"/>
                <a:cs typeface="Times New Roman"/>
              </a:rPr>
              <a:t>impulse purchases</a:t>
            </a:r>
            <a:r>
              <a:rPr sz="1500" spc="5" dirty="0">
                <a:latin typeface="Times New Roman"/>
                <a:cs typeface="Times New Roman"/>
              </a:rPr>
              <a:t> </a:t>
            </a:r>
            <a:r>
              <a:rPr sz="1500" spc="-5" dirty="0">
                <a:latin typeface="Times New Roman"/>
                <a:cs typeface="Times New Roman"/>
              </a:rPr>
              <a:t>through</a:t>
            </a:r>
            <a:r>
              <a:rPr sz="1500" spc="25" dirty="0">
                <a:latin typeface="Times New Roman"/>
                <a:cs typeface="Times New Roman"/>
              </a:rPr>
              <a:t> </a:t>
            </a:r>
            <a:r>
              <a:rPr sz="1500" spc="5" dirty="0">
                <a:latin typeface="Times New Roman"/>
                <a:cs typeface="Times New Roman"/>
              </a:rPr>
              <a:t>a</a:t>
            </a:r>
            <a:r>
              <a:rPr sz="1500" spc="-35" dirty="0">
                <a:latin typeface="Times New Roman"/>
                <a:cs typeface="Times New Roman"/>
              </a:rPr>
              <a:t> </a:t>
            </a:r>
            <a:r>
              <a:rPr sz="1500" dirty="0">
                <a:latin typeface="Times New Roman"/>
                <a:cs typeface="Times New Roman"/>
              </a:rPr>
              <a:t>user-friendly</a:t>
            </a:r>
            <a:r>
              <a:rPr sz="1500" spc="-20" dirty="0">
                <a:latin typeface="Times New Roman"/>
                <a:cs typeface="Times New Roman"/>
              </a:rPr>
              <a:t> </a:t>
            </a:r>
            <a:r>
              <a:rPr sz="1500" spc="5" dirty="0">
                <a:latin typeface="Times New Roman"/>
                <a:cs typeface="Times New Roman"/>
              </a:rPr>
              <a:t>online</a:t>
            </a:r>
            <a:r>
              <a:rPr sz="1500" spc="-35" dirty="0">
                <a:latin typeface="Times New Roman"/>
                <a:cs typeface="Times New Roman"/>
              </a:rPr>
              <a:t> </a:t>
            </a:r>
            <a:r>
              <a:rPr sz="1500" dirty="0">
                <a:latin typeface="Times New Roman"/>
                <a:cs typeface="Times New Roman"/>
              </a:rPr>
              <a:t>platform.</a:t>
            </a:r>
            <a:endParaRPr sz="1500">
              <a:latin typeface="Times New Roman"/>
              <a:cs typeface="Times New Roman"/>
            </a:endParaRPr>
          </a:p>
          <a:p>
            <a:pPr>
              <a:lnSpc>
                <a:spcPct val="100000"/>
              </a:lnSpc>
              <a:spcBef>
                <a:spcPts val="20"/>
              </a:spcBef>
            </a:pPr>
            <a:endParaRPr sz="1400">
              <a:latin typeface="Times New Roman"/>
              <a:cs typeface="Times New Roman"/>
            </a:endParaRPr>
          </a:p>
          <a:p>
            <a:pPr marL="12700">
              <a:lnSpc>
                <a:spcPct val="100000"/>
              </a:lnSpc>
            </a:pPr>
            <a:r>
              <a:rPr sz="1500" b="1" dirty="0">
                <a:latin typeface="Times New Roman"/>
                <a:cs typeface="Times New Roman"/>
              </a:rPr>
              <a:t>Efficient</a:t>
            </a:r>
            <a:r>
              <a:rPr sz="1500" b="1" spc="-55" dirty="0">
                <a:latin typeface="Times New Roman"/>
                <a:cs typeface="Times New Roman"/>
              </a:rPr>
              <a:t> </a:t>
            </a:r>
            <a:r>
              <a:rPr sz="1500" b="1" dirty="0">
                <a:latin typeface="Times New Roman"/>
                <a:cs typeface="Times New Roman"/>
              </a:rPr>
              <a:t>Operations:</a:t>
            </a:r>
            <a:endParaRPr sz="1500">
              <a:latin typeface="Times New Roman"/>
              <a:cs typeface="Times New Roman"/>
            </a:endParaRPr>
          </a:p>
          <a:p>
            <a:pPr>
              <a:lnSpc>
                <a:spcPct val="100000"/>
              </a:lnSpc>
            </a:pPr>
            <a:endParaRPr sz="1500">
              <a:latin typeface="Times New Roman"/>
              <a:cs typeface="Times New Roman"/>
            </a:endParaRPr>
          </a:p>
          <a:p>
            <a:pPr marL="12700" marR="1122045">
              <a:lnSpc>
                <a:spcPts val="1730"/>
              </a:lnSpc>
              <a:spcBef>
                <a:spcPts val="5"/>
              </a:spcBef>
            </a:pPr>
            <a:r>
              <a:rPr sz="1500" spc="-5" dirty="0">
                <a:latin typeface="Times New Roman"/>
                <a:cs typeface="Times New Roman"/>
              </a:rPr>
              <a:t>Streamlines </a:t>
            </a:r>
            <a:r>
              <a:rPr sz="1500" dirty="0">
                <a:latin typeface="Times New Roman"/>
                <a:cs typeface="Times New Roman"/>
              </a:rPr>
              <a:t>the</a:t>
            </a:r>
            <a:r>
              <a:rPr sz="1500" spc="5" dirty="0">
                <a:latin typeface="Times New Roman"/>
                <a:cs typeface="Times New Roman"/>
              </a:rPr>
              <a:t> </a:t>
            </a:r>
            <a:r>
              <a:rPr sz="1500" spc="-5" dirty="0">
                <a:latin typeface="Times New Roman"/>
                <a:cs typeface="Times New Roman"/>
              </a:rPr>
              <a:t>ordering</a:t>
            </a:r>
            <a:r>
              <a:rPr sz="1500" spc="-25" dirty="0">
                <a:latin typeface="Times New Roman"/>
                <a:cs typeface="Times New Roman"/>
              </a:rPr>
              <a:t> </a:t>
            </a:r>
            <a:r>
              <a:rPr sz="1500" spc="-5" dirty="0">
                <a:latin typeface="Times New Roman"/>
                <a:cs typeface="Times New Roman"/>
              </a:rPr>
              <a:t>process</a:t>
            </a:r>
            <a:r>
              <a:rPr sz="1500" spc="15" dirty="0">
                <a:latin typeface="Times New Roman"/>
                <a:cs typeface="Times New Roman"/>
              </a:rPr>
              <a:t> </a:t>
            </a:r>
            <a:r>
              <a:rPr sz="1500" spc="-10" dirty="0">
                <a:latin typeface="Times New Roman"/>
                <a:cs typeface="Times New Roman"/>
              </a:rPr>
              <a:t>for</a:t>
            </a:r>
            <a:r>
              <a:rPr sz="1500" spc="5" dirty="0">
                <a:latin typeface="Times New Roman"/>
                <a:cs typeface="Times New Roman"/>
              </a:rPr>
              <a:t> </a:t>
            </a:r>
            <a:r>
              <a:rPr sz="1500" spc="-5" dirty="0">
                <a:latin typeface="Times New Roman"/>
                <a:cs typeface="Times New Roman"/>
              </a:rPr>
              <a:t>customers. </a:t>
            </a:r>
            <a:r>
              <a:rPr sz="1500" dirty="0">
                <a:latin typeface="Times New Roman"/>
                <a:cs typeface="Times New Roman"/>
              </a:rPr>
              <a:t> </a:t>
            </a:r>
            <a:r>
              <a:rPr sz="1500" spc="-5" dirty="0">
                <a:latin typeface="Times New Roman"/>
                <a:cs typeface="Times New Roman"/>
              </a:rPr>
              <a:t>Enhances </a:t>
            </a:r>
            <a:r>
              <a:rPr sz="1500" dirty="0">
                <a:latin typeface="Times New Roman"/>
                <a:cs typeface="Times New Roman"/>
              </a:rPr>
              <a:t>transparency</a:t>
            </a:r>
            <a:r>
              <a:rPr sz="1500" spc="-25" dirty="0">
                <a:latin typeface="Times New Roman"/>
                <a:cs typeface="Times New Roman"/>
              </a:rPr>
              <a:t> </a:t>
            </a:r>
            <a:r>
              <a:rPr sz="1500" dirty="0">
                <a:latin typeface="Times New Roman"/>
                <a:cs typeface="Times New Roman"/>
              </a:rPr>
              <a:t>and trust </a:t>
            </a:r>
            <a:r>
              <a:rPr sz="1500" spc="-5" dirty="0">
                <a:latin typeface="Times New Roman"/>
                <a:cs typeface="Times New Roman"/>
              </a:rPr>
              <a:t>through</a:t>
            </a:r>
            <a:r>
              <a:rPr sz="1500" dirty="0">
                <a:latin typeface="Times New Roman"/>
                <a:cs typeface="Times New Roman"/>
              </a:rPr>
              <a:t> </a:t>
            </a:r>
            <a:r>
              <a:rPr sz="1500" spc="-5" dirty="0">
                <a:latin typeface="Times New Roman"/>
                <a:cs typeface="Times New Roman"/>
              </a:rPr>
              <a:t>order</a:t>
            </a:r>
            <a:r>
              <a:rPr sz="1500" spc="-15" dirty="0">
                <a:latin typeface="Times New Roman"/>
                <a:cs typeface="Times New Roman"/>
              </a:rPr>
              <a:t> </a:t>
            </a:r>
            <a:r>
              <a:rPr sz="1500" spc="-5" dirty="0">
                <a:latin typeface="Times New Roman"/>
                <a:cs typeface="Times New Roman"/>
              </a:rPr>
              <a:t>tracking.</a:t>
            </a:r>
            <a:endParaRPr sz="1500">
              <a:latin typeface="Times New Roman"/>
              <a:cs typeface="Times New Roman"/>
            </a:endParaRPr>
          </a:p>
          <a:p>
            <a:pPr>
              <a:lnSpc>
                <a:spcPct val="100000"/>
              </a:lnSpc>
              <a:spcBef>
                <a:spcPts val="55"/>
              </a:spcBef>
            </a:pPr>
            <a:endParaRPr sz="1350">
              <a:latin typeface="Times New Roman"/>
              <a:cs typeface="Times New Roman"/>
            </a:endParaRPr>
          </a:p>
          <a:p>
            <a:pPr marL="12700">
              <a:lnSpc>
                <a:spcPct val="100000"/>
              </a:lnSpc>
            </a:pPr>
            <a:r>
              <a:rPr sz="1500" b="1" dirty="0">
                <a:latin typeface="Times New Roman"/>
                <a:cs typeface="Times New Roman"/>
              </a:rPr>
              <a:t>Effective</a:t>
            </a:r>
            <a:r>
              <a:rPr sz="1500" b="1" spc="-50" dirty="0">
                <a:latin typeface="Times New Roman"/>
                <a:cs typeface="Times New Roman"/>
              </a:rPr>
              <a:t> </a:t>
            </a:r>
            <a:r>
              <a:rPr sz="1500" b="1" dirty="0">
                <a:latin typeface="Times New Roman"/>
                <a:cs typeface="Times New Roman"/>
              </a:rPr>
              <a:t>Marketing</a:t>
            </a:r>
            <a:r>
              <a:rPr sz="1500" dirty="0">
                <a:latin typeface="Times New Roman"/>
                <a:cs typeface="Times New Roman"/>
              </a:rPr>
              <a:t>:</a:t>
            </a:r>
            <a:endParaRPr sz="1500">
              <a:latin typeface="Times New Roman"/>
              <a:cs typeface="Times New Roman"/>
            </a:endParaRPr>
          </a:p>
          <a:p>
            <a:pPr>
              <a:lnSpc>
                <a:spcPct val="100000"/>
              </a:lnSpc>
              <a:spcBef>
                <a:spcPts val="45"/>
              </a:spcBef>
            </a:pPr>
            <a:endParaRPr sz="1500">
              <a:latin typeface="Times New Roman"/>
              <a:cs typeface="Times New Roman"/>
            </a:endParaRPr>
          </a:p>
          <a:p>
            <a:pPr marL="12700" marR="917575">
              <a:lnSpc>
                <a:spcPts val="1730"/>
              </a:lnSpc>
              <a:spcBef>
                <a:spcPts val="5"/>
              </a:spcBef>
            </a:pPr>
            <a:r>
              <a:rPr sz="1500" spc="-10" dirty="0">
                <a:latin typeface="Times New Roman"/>
                <a:cs typeface="Times New Roman"/>
              </a:rPr>
              <a:t>Allows</a:t>
            </a:r>
            <a:r>
              <a:rPr sz="1500" spc="20" dirty="0">
                <a:latin typeface="Times New Roman"/>
                <a:cs typeface="Times New Roman"/>
              </a:rPr>
              <a:t> </a:t>
            </a:r>
            <a:r>
              <a:rPr sz="1500" spc="-5" dirty="0">
                <a:latin typeface="Times New Roman"/>
                <a:cs typeface="Times New Roman"/>
              </a:rPr>
              <a:t>targeted</a:t>
            </a:r>
            <a:r>
              <a:rPr sz="1500" spc="25" dirty="0">
                <a:latin typeface="Times New Roman"/>
                <a:cs typeface="Times New Roman"/>
              </a:rPr>
              <a:t> </a:t>
            </a:r>
            <a:r>
              <a:rPr sz="1500" spc="-5" dirty="0">
                <a:latin typeface="Times New Roman"/>
                <a:cs typeface="Times New Roman"/>
              </a:rPr>
              <a:t>marketing</a:t>
            </a:r>
            <a:r>
              <a:rPr sz="1500" spc="-25" dirty="0">
                <a:latin typeface="Times New Roman"/>
                <a:cs typeface="Times New Roman"/>
              </a:rPr>
              <a:t> </a:t>
            </a:r>
            <a:r>
              <a:rPr sz="1500" spc="-5" dirty="0">
                <a:latin typeface="Times New Roman"/>
                <a:cs typeface="Times New Roman"/>
              </a:rPr>
              <a:t>based</a:t>
            </a:r>
            <a:r>
              <a:rPr sz="1500" spc="25" dirty="0">
                <a:latin typeface="Times New Roman"/>
                <a:cs typeface="Times New Roman"/>
              </a:rPr>
              <a:t> </a:t>
            </a:r>
            <a:r>
              <a:rPr sz="1500" spc="-15" dirty="0">
                <a:latin typeface="Times New Roman"/>
                <a:cs typeface="Times New Roman"/>
              </a:rPr>
              <a:t>on</a:t>
            </a:r>
            <a:r>
              <a:rPr sz="1500" spc="20" dirty="0">
                <a:latin typeface="Times New Roman"/>
                <a:cs typeface="Times New Roman"/>
              </a:rPr>
              <a:t> </a:t>
            </a:r>
            <a:r>
              <a:rPr sz="1500" spc="-5" dirty="0">
                <a:latin typeface="Times New Roman"/>
                <a:cs typeface="Times New Roman"/>
              </a:rPr>
              <a:t>customer </a:t>
            </a:r>
            <a:r>
              <a:rPr sz="1500" dirty="0">
                <a:latin typeface="Times New Roman"/>
                <a:cs typeface="Times New Roman"/>
              </a:rPr>
              <a:t>preferences. </a:t>
            </a:r>
            <a:r>
              <a:rPr sz="1500" spc="-360" dirty="0">
                <a:latin typeface="Times New Roman"/>
                <a:cs typeface="Times New Roman"/>
              </a:rPr>
              <a:t> </a:t>
            </a:r>
            <a:r>
              <a:rPr sz="1500" spc="-5" dirty="0">
                <a:latin typeface="Times New Roman"/>
                <a:cs typeface="Times New Roman"/>
              </a:rPr>
              <a:t>Communicates promotions</a:t>
            </a:r>
            <a:r>
              <a:rPr sz="1500" spc="15" dirty="0">
                <a:latin typeface="Times New Roman"/>
                <a:cs typeface="Times New Roman"/>
              </a:rPr>
              <a:t> </a:t>
            </a:r>
            <a:r>
              <a:rPr sz="1500" spc="-10" dirty="0">
                <a:latin typeface="Times New Roman"/>
                <a:cs typeface="Times New Roman"/>
              </a:rPr>
              <a:t>and</a:t>
            </a:r>
            <a:r>
              <a:rPr sz="1500" dirty="0">
                <a:latin typeface="Times New Roman"/>
                <a:cs typeface="Times New Roman"/>
              </a:rPr>
              <a:t> </a:t>
            </a:r>
            <a:r>
              <a:rPr sz="1500" spc="-5" dirty="0">
                <a:latin typeface="Times New Roman"/>
                <a:cs typeface="Times New Roman"/>
              </a:rPr>
              <a:t>discounts seamlessly.</a:t>
            </a:r>
            <a:endParaRPr sz="1500">
              <a:latin typeface="Times New Roman"/>
              <a:cs typeface="Times New Roman"/>
            </a:endParaRPr>
          </a:p>
          <a:p>
            <a:pPr marL="12700">
              <a:lnSpc>
                <a:spcPts val="1655"/>
              </a:lnSpc>
            </a:pPr>
            <a:r>
              <a:rPr sz="1500" spc="-5" dirty="0">
                <a:latin typeface="Times New Roman"/>
                <a:cs typeface="Times New Roman"/>
              </a:rPr>
              <a:t>al.</a:t>
            </a:r>
            <a:endParaRPr sz="1500">
              <a:latin typeface="Times New Roman"/>
              <a:cs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14045" y="287019"/>
            <a:ext cx="6536690" cy="9479280"/>
          </a:xfrm>
          <a:custGeom>
            <a:avLst/>
            <a:gdLst/>
            <a:ahLst/>
            <a:cxnLst/>
            <a:rect l="l" t="t" r="r" b="b"/>
            <a:pathLst>
              <a:path w="6536690" h="9479280">
                <a:moveTo>
                  <a:pt x="6536690" y="0"/>
                </a:moveTo>
                <a:lnTo>
                  <a:pt x="0" y="0"/>
                </a:lnTo>
                <a:lnTo>
                  <a:pt x="0" y="16510"/>
                </a:lnTo>
                <a:lnTo>
                  <a:pt x="0" y="9461500"/>
                </a:lnTo>
                <a:lnTo>
                  <a:pt x="0" y="9462770"/>
                </a:lnTo>
                <a:lnTo>
                  <a:pt x="0" y="9479280"/>
                </a:lnTo>
                <a:lnTo>
                  <a:pt x="6536690" y="9479280"/>
                </a:lnTo>
                <a:lnTo>
                  <a:pt x="6536690" y="9462770"/>
                </a:lnTo>
                <a:lnTo>
                  <a:pt x="17145" y="9462770"/>
                </a:lnTo>
                <a:lnTo>
                  <a:pt x="17145" y="9461500"/>
                </a:lnTo>
                <a:lnTo>
                  <a:pt x="17145" y="16510"/>
                </a:lnTo>
                <a:lnTo>
                  <a:pt x="6519545" y="16510"/>
                </a:lnTo>
                <a:lnTo>
                  <a:pt x="6519545" y="9461500"/>
                </a:lnTo>
                <a:lnTo>
                  <a:pt x="6536690" y="9461500"/>
                </a:lnTo>
                <a:lnTo>
                  <a:pt x="6536690" y="16510"/>
                </a:lnTo>
                <a:lnTo>
                  <a:pt x="6536690" y="0"/>
                </a:lnTo>
                <a:close/>
              </a:path>
            </a:pathLst>
          </a:custGeom>
          <a:solidFill>
            <a:srgbClr val="000000"/>
          </a:solidFill>
        </p:spPr>
        <p:txBody>
          <a:bodyPr wrap="square" lIns="0" tIns="0" rIns="0" bIns="0" rtlCol="0"/>
          <a:lstStyle/>
          <a:p>
            <a:endParaRPr/>
          </a:p>
        </p:txBody>
      </p:sp>
      <p:sp>
        <p:nvSpPr>
          <p:cNvPr id="3" name="object 3"/>
          <p:cNvSpPr txBox="1"/>
          <p:nvPr/>
        </p:nvSpPr>
        <p:spPr>
          <a:xfrm>
            <a:off x="1030020" y="1118361"/>
            <a:ext cx="5782945" cy="6469380"/>
          </a:xfrm>
          <a:prstGeom prst="rect">
            <a:avLst/>
          </a:prstGeom>
        </p:spPr>
        <p:txBody>
          <a:bodyPr vert="horz" wrap="square" lIns="0" tIns="12065" rIns="0" bIns="0" rtlCol="0">
            <a:spAutoFit/>
          </a:bodyPr>
          <a:lstStyle/>
          <a:p>
            <a:pPr marR="24765" algn="ctr">
              <a:lnSpc>
                <a:spcPct val="100000"/>
              </a:lnSpc>
              <a:spcBef>
                <a:spcPts val="95"/>
              </a:spcBef>
            </a:pPr>
            <a:r>
              <a:rPr sz="1850" b="1" dirty="0">
                <a:latin typeface="Times New Roman"/>
                <a:cs typeface="Times New Roman"/>
              </a:rPr>
              <a:t>SCOPE</a:t>
            </a:r>
            <a:r>
              <a:rPr sz="1850" b="1" spc="-35" dirty="0">
                <a:latin typeface="Times New Roman"/>
                <a:cs typeface="Times New Roman"/>
              </a:rPr>
              <a:t> </a:t>
            </a:r>
            <a:r>
              <a:rPr sz="1850" b="1" spc="-5" dirty="0">
                <a:latin typeface="Times New Roman"/>
                <a:cs typeface="Times New Roman"/>
              </a:rPr>
              <a:t>OF</a:t>
            </a:r>
            <a:r>
              <a:rPr sz="1850" b="1" spc="-10" dirty="0">
                <a:latin typeface="Times New Roman"/>
                <a:cs typeface="Times New Roman"/>
              </a:rPr>
              <a:t> </a:t>
            </a:r>
            <a:r>
              <a:rPr sz="1850" b="1" spc="-5" dirty="0">
                <a:latin typeface="Times New Roman"/>
                <a:cs typeface="Times New Roman"/>
              </a:rPr>
              <a:t>THE</a:t>
            </a:r>
            <a:r>
              <a:rPr sz="1850" b="1" spc="-15" dirty="0">
                <a:latin typeface="Times New Roman"/>
                <a:cs typeface="Times New Roman"/>
              </a:rPr>
              <a:t> </a:t>
            </a:r>
            <a:r>
              <a:rPr sz="1850" b="1" spc="-5" dirty="0">
                <a:latin typeface="Times New Roman"/>
                <a:cs typeface="Times New Roman"/>
              </a:rPr>
              <a:t>SYSTEM</a:t>
            </a:r>
            <a:endParaRPr sz="1850">
              <a:latin typeface="Times New Roman"/>
              <a:cs typeface="Times New Roman"/>
            </a:endParaRPr>
          </a:p>
          <a:p>
            <a:pPr>
              <a:lnSpc>
                <a:spcPct val="100000"/>
              </a:lnSpc>
            </a:pPr>
            <a:endParaRPr sz="2150">
              <a:latin typeface="Times New Roman"/>
              <a:cs typeface="Times New Roman"/>
            </a:endParaRPr>
          </a:p>
          <a:p>
            <a:pPr marL="12700">
              <a:lnSpc>
                <a:spcPct val="100000"/>
              </a:lnSpc>
            </a:pPr>
            <a:r>
              <a:rPr sz="1600" b="1" dirty="0">
                <a:latin typeface="Times New Roman"/>
                <a:cs typeface="Times New Roman"/>
              </a:rPr>
              <a:t>Basic</a:t>
            </a:r>
            <a:r>
              <a:rPr sz="1600" b="1" spc="-25" dirty="0">
                <a:latin typeface="Times New Roman"/>
                <a:cs typeface="Times New Roman"/>
              </a:rPr>
              <a:t> </a:t>
            </a:r>
            <a:r>
              <a:rPr sz="1600" b="1" spc="-5" dirty="0">
                <a:latin typeface="Times New Roman"/>
                <a:cs typeface="Times New Roman"/>
              </a:rPr>
              <a:t>Necessity</a:t>
            </a:r>
            <a:r>
              <a:rPr sz="1600" b="1" spc="5" dirty="0">
                <a:latin typeface="Times New Roman"/>
                <a:cs typeface="Times New Roman"/>
              </a:rPr>
              <a:t> </a:t>
            </a:r>
            <a:r>
              <a:rPr sz="1600" b="1" spc="-10" dirty="0">
                <a:latin typeface="Times New Roman"/>
                <a:cs typeface="Times New Roman"/>
              </a:rPr>
              <a:t>Fulfillment:</a:t>
            </a:r>
            <a:endParaRPr sz="1600">
              <a:latin typeface="Times New Roman"/>
              <a:cs typeface="Times New Roman"/>
            </a:endParaRPr>
          </a:p>
          <a:p>
            <a:pPr>
              <a:lnSpc>
                <a:spcPct val="100000"/>
              </a:lnSpc>
              <a:spcBef>
                <a:spcPts val="10"/>
              </a:spcBef>
            </a:pPr>
            <a:endParaRPr sz="1600">
              <a:latin typeface="Times New Roman"/>
              <a:cs typeface="Times New Roman"/>
            </a:endParaRPr>
          </a:p>
          <a:p>
            <a:pPr marL="12700" marR="15240">
              <a:lnSpc>
                <a:spcPts val="1850"/>
              </a:lnSpc>
            </a:pPr>
            <a:r>
              <a:rPr sz="1600" spc="-10" dirty="0">
                <a:latin typeface="Times New Roman"/>
                <a:cs typeface="Times New Roman"/>
              </a:rPr>
              <a:t>Addresses</a:t>
            </a:r>
            <a:r>
              <a:rPr sz="1600" spc="5" dirty="0">
                <a:latin typeface="Times New Roman"/>
                <a:cs typeface="Times New Roman"/>
              </a:rPr>
              <a:t> the</a:t>
            </a:r>
            <a:r>
              <a:rPr sz="1600" spc="-10" dirty="0">
                <a:latin typeface="Times New Roman"/>
                <a:cs typeface="Times New Roman"/>
              </a:rPr>
              <a:t> </a:t>
            </a:r>
            <a:r>
              <a:rPr sz="1600" spc="-5" dirty="0">
                <a:latin typeface="Times New Roman"/>
                <a:cs typeface="Times New Roman"/>
              </a:rPr>
              <a:t>fundamental</a:t>
            </a:r>
            <a:r>
              <a:rPr sz="1600" dirty="0">
                <a:latin typeface="Times New Roman"/>
                <a:cs typeface="Times New Roman"/>
              </a:rPr>
              <a:t> </a:t>
            </a:r>
            <a:r>
              <a:rPr sz="1600" spc="-5" dirty="0">
                <a:latin typeface="Times New Roman"/>
                <a:cs typeface="Times New Roman"/>
              </a:rPr>
              <a:t>human need</a:t>
            </a:r>
            <a:r>
              <a:rPr sz="1600" spc="25" dirty="0">
                <a:latin typeface="Times New Roman"/>
                <a:cs typeface="Times New Roman"/>
              </a:rPr>
              <a:t> </a:t>
            </a:r>
            <a:r>
              <a:rPr sz="1600" spc="-10" dirty="0">
                <a:latin typeface="Times New Roman"/>
                <a:cs typeface="Times New Roman"/>
              </a:rPr>
              <a:t>for</a:t>
            </a:r>
            <a:r>
              <a:rPr sz="1600" dirty="0">
                <a:latin typeface="Times New Roman"/>
                <a:cs typeface="Times New Roman"/>
              </a:rPr>
              <a:t> </a:t>
            </a:r>
            <a:r>
              <a:rPr sz="1600" spc="-10" dirty="0">
                <a:latin typeface="Times New Roman"/>
                <a:cs typeface="Times New Roman"/>
              </a:rPr>
              <a:t>food</a:t>
            </a:r>
            <a:r>
              <a:rPr sz="1600" spc="25" dirty="0">
                <a:latin typeface="Times New Roman"/>
                <a:cs typeface="Times New Roman"/>
              </a:rPr>
              <a:t> </a:t>
            </a:r>
            <a:r>
              <a:rPr sz="1600" spc="-5" dirty="0">
                <a:latin typeface="Times New Roman"/>
                <a:cs typeface="Times New Roman"/>
              </a:rPr>
              <a:t>through </a:t>
            </a:r>
            <a:r>
              <a:rPr sz="1600" spc="5" dirty="0">
                <a:latin typeface="Times New Roman"/>
                <a:cs typeface="Times New Roman"/>
              </a:rPr>
              <a:t>the</a:t>
            </a:r>
            <a:r>
              <a:rPr sz="1600" spc="-30" dirty="0">
                <a:latin typeface="Times New Roman"/>
                <a:cs typeface="Times New Roman"/>
              </a:rPr>
              <a:t> </a:t>
            </a:r>
            <a:r>
              <a:rPr sz="1600" spc="-5" dirty="0">
                <a:latin typeface="Times New Roman"/>
                <a:cs typeface="Times New Roman"/>
              </a:rPr>
              <a:t>provision </a:t>
            </a:r>
            <a:r>
              <a:rPr sz="1600" spc="-385" dirty="0">
                <a:latin typeface="Times New Roman"/>
                <a:cs typeface="Times New Roman"/>
              </a:rPr>
              <a:t> </a:t>
            </a:r>
            <a:r>
              <a:rPr sz="1600" spc="-5" dirty="0">
                <a:latin typeface="Times New Roman"/>
                <a:cs typeface="Times New Roman"/>
              </a:rPr>
              <a:t>of</a:t>
            </a:r>
            <a:r>
              <a:rPr sz="1600" spc="-10" dirty="0">
                <a:latin typeface="Times New Roman"/>
                <a:cs typeface="Times New Roman"/>
              </a:rPr>
              <a:t> </a:t>
            </a:r>
            <a:r>
              <a:rPr sz="1600" dirty="0">
                <a:latin typeface="Times New Roman"/>
                <a:cs typeface="Times New Roman"/>
              </a:rPr>
              <a:t>bakery</a:t>
            </a:r>
            <a:r>
              <a:rPr sz="1600" spc="-30" dirty="0">
                <a:latin typeface="Times New Roman"/>
                <a:cs typeface="Times New Roman"/>
              </a:rPr>
              <a:t> </a:t>
            </a:r>
            <a:r>
              <a:rPr sz="1600" spc="-5" dirty="0">
                <a:latin typeface="Times New Roman"/>
                <a:cs typeface="Times New Roman"/>
              </a:rPr>
              <a:t>products.</a:t>
            </a:r>
            <a:endParaRPr sz="1600">
              <a:latin typeface="Times New Roman"/>
              <a:cs typeface="Times New Roman"/>
            </a:endParaRPr>
          </a:p>
          <a:p>
            <a:pPr marL="12700">
              <a:lnSpc>
                <a:spcPts val="1739"/>
              </a:lnSpc>
            </a:pPr>
            <a:r>
              <a:rPr sz="1600" spc="-5" dirty="0">
                <a:latin typeface="Times New Roman"/>
                <a:cs typeface="Times New Roman"/>
              </a:rPr>
              <a:t>Ensures</a:t>
            </a:r>
            <a:r>
              <a:rPr sz="1600" dirty="0">
                <a:latin typeface="Times New Roman"/>
                <a:cs typeface="Times New Roman"/>
              </a:rPr>
              <a:t> </a:t>
            </a:r>
            <a:r>
              <a:rPr sz="1600" spc="-5" dirty="0">
                <a:latin typeface="Times New Roman"/>
                <a:cs typeface="Times New Roman"/>
              </a:rPr>
              <a:t>accessibility</a:t>
            </a:r>
            <a:r>
              <a:rPr sz="1600" spc="-25" dirty="0">
                <a:latin typeface="Times New Roman"/>
                <a:cs typeface="Times New Roman"/>
              </a:rPr>
              <a:t> </a:t>
            </a:r>
            <a:r>
              <a:rPr sz="1600" spc="5" dirty="0">
                <a:latin typeface="Times New Roman"/>
                <a:cs typeface="Times New Roman"/>
              </a:rPr>
              <a:t>to</a:t>
            </a:r>
            <a:r>
              <a:rPr sz="1600" spc="-5" dirty="0">
                <a:latin typeface="Times New Roman"/>
                <a:cs typeface="Times New Roman"/>
              </a:rPr>
              <a:t> </a:t>
            </a:r>
            <a:r>
              <a:rPr sz="1600" dirty="0">
                <a:latin typeface="Times New Roman"/>
                <a:cs typeface="Times New Roman"/>
              </a:rPr>
              <a:t>a</a:t>
            </a:r>
            <a:r>
              <a:rPr sz="1600" spc="-10" dirty="0">
                <a:latin typeface="Times New Roman"/>
                <a:cs typeface="Times New Roman"/>
              </a:rPr>
              <a:t> </a:t>
            </a:r>
            <a:r>
              <a:rPr sz="1600" spc="-5" dirty="0">
                <a:latin typeface="Times New Roman"/>
                <a:cs typeface="Times New Roman"/>
              </a:rPr>
              <a:t>diverse</a:t>
            </a:r>
            <a:r>
              <a:rPr sz="1600" spc="-15" dirty="0">
                <a:latin typeface="Times New Roman"/>
                <a:cs typeface="Times New Roman"/>
              </a:rPr>
              <a:t> </a:t>
            </a:r>
            <a:r>
              <a:rPr sz="1600" spc="-5" dirty="0">
                <a:latin typeface="Times New Roman"/>
                <a:cs typeface="Times New Roman"/>
              </a:rPr>
              <a:t>range</a:t>
            </a:r>
            <a:r>
              <a:rPr sz="1600" spc="-10" dirty="0">
                <a:latin typeface="Times New Roman"/>
                <a:cs typeface="Times New Roman"/>
              </a:rPr>
              <a:t> </a:t>
            </a:r>
            <a:r>
              <a:rPr sz="1600" spc="-5" dirty="0">
                <a:latin typeface="Times New Roman"/>
                <a:cs typeface="Times New Roman"/>
              </a:rPr>
              <a:t>of</a:t>
            </a:r>
            <a:r>
              <a:rPr sz="1600" dirty="0">
                <a:latin typeface="Times New Roman"/>
                <a:cs typeface="Times New Roman"/>
              </a:rPr>
              <a:t> baked</a:t>
            </a:r>
            <a:r>
              <a:rPr sz="1600" spc="-5" dirty="0">
                <a:latin typeface="Times New Roman"/>
                <a:cs typeface="Times New Roman"/>
              </a:rPr>
              <a:t> goods</a:t>
            </a:r>
            <a:r>
              <a:rPr sz="1600" spc="5" dirty="0">
                <a:latin typeface="Times New Roman"/>
                <a:cs typeface="Times New Roman"/>
              </a:rPr>
              <a:t> </a:t>
            </a:r>
            <a:r>
              <a:rPr sz="1600" spc="-5" dirty="0">
                <a:latin typeface="Times New Roman"/>
                <a:cs typeface="Times New Roman"/>
              </a:rPr>
              <a:t>for </a:t>
            </a:r>
            <a:r>
              <a:rPr sz="1600" dirty="0">
                <a:latin typeface="Times New Roman"/>
                <a:cs typeface="Times New Roman"/>
              </a:rPr>
              <a:t>a</a:t>
            </a:r>
            <a:r>
              <a:rPr sz="1600" spc="15" dirty="0">
                <a:latin typeface="Times New Roman"/>
                <a:cs typeface="Times New Roman"/>
              </a:rPr>
              <a:t> </a:t>
            </a:r>
            <a:r>
              <a:rPr sz="1600" spc="-5" dirty="0">
                <a:latin typeface="Times New Roman"/>
                <a:cs typeface="Times New Roman"/>
              </a:rPr>
              <a:t>wide</a:t>
            </a:r>
            <a:endParaRPr sz="1600">
              <a:latin typeface="Times New Roman"/>
              <a:cs typeface="Times New Roman"/>
            </a:endParaRPr>
          </a:p>
          <a:p>
            <a:pPr marL="12700">
              <a:lnSpc>
                <a:spcPts val="1885"/>
              </a:lnSpc>
            </a:pPr>
            <a:r>
              <a:rPr sz="1600" spc="-5" dirty="0">
                <a:latin typeface="Times New Roman"/>
                <a:cs typeface="Times New Roman"/>
              </a:rPr>
              <a:t>audience.</a:t>
            </a:r>
            <a:endParaRPr sz="1600">
              <a:latin typeface="Times New Roman"/>
              <a:cs typeface="Times New Roman"/>
            </a:endParaRPr>
          </a:p>
          <a:p>
            <a:pPr>
              <a:lnSpc>
                <a:spcPct val="100000"/>
              </a:lnSpc>
              <a:spcBef>
                <a:spcPts val="50"/>
              </a:spcBef>
            </a:pPr>
            <a:endParaRPr sz="1500">
              <a:latin typeface="Times New Roman"/>
              <a:cs typeface="Times New Roman"/>
            </a:endParaRPr>
          </a:p>
          <a:p>
            <a:pPr marL="12700">
              <a:lnSpc>
                <a:spcPct val="100000"/>
              </a:lnSpc>
            </a:pPr>
            <a:r>
              <a:rPr sz="1600" b="1" dirty="0">
                <a:latin typeface="Times New Roman"/>
                <a:cs typeface="Times New Roman"/>
              </a:rPr>
              <a:t>Quality</a:t>
            </a:r>
            <a:r>
              <a:rPr sz="1600" b="1" spc="-20" dirty="0">
                <a:latin typeface="Times New Roman"/>
                <a:cs typeface="Times New Roman"/>
              </a:rPr>
              <a:t> </a:t>
            </a:r>
            <a:r>
              <a:rPr sz="1600" b="1" spc="-5" dirty="0">
                <a:latin typeface="Times New Roman"/>
                <a:cs typeface="Times New Roman"/>
              </a:rPr>
              <a:t>of</a:t>
            </a:r>
            <a:r>
              <a:rPr sz="1600" b="1" spc="-15" dirty="0">
                <a:latin typeface="Times New Roman"/>
                <a:cs typeface="Times New Roman"/>
              </a:rPr>
              <a:t> </a:t>
            </a:r>
            <a:r>
              <a:rPr sz="1600" b="1" spc="-5" dirty="0">
                <a:latin typeface="Times New Roman"/>
                <a:cs typeface="Times New Roman"/>
              </a:rPr>
              <a:t>Life</a:t>
            </a:r>
            <a:r>
              <a:rPr sz="1600" b="1" spc="15" dirty="0">
                <a:latin typeface="Times New Roman"/>
                <a:cs typeface="Times New Roman"/>
              </a:rPr>
              <a:t> </a:t>
            </a:r>
            <a:r>
              <a:rPr sz="1600" b="1" spc="-10" dirty="0">
                <a:latin typeface="Times New Roman"/>
                <a:cs typeface="Times New Roman"/>
              </a:rPr>
              <a:t>Enhancement:</a:t>
            </a:r>
            <a:endParaRPr sz="1600">
              <a:latin typeface="Times New Roman"/>
              <a:cs typeface="Times New Roman"/>
            </a:endParaRPr>
          </a:p>
          <a:p>
            <a:pPr>
              <a:lnSpc>
                <a:spcPct val="100000"/>
              </a:lnSpc>
            </a:pPr>
            <a:endParaRPr sz="1650">
              <a:latin typeface="Times New Roman"/>
              <a:cs typeface="Times New Roman"/>
            </a:endParaRPr>
          </a:p>
          <a:p>
            <a:pPr marL="12700" marR="5080">
              <a:lnSpc>
                <a:spcPts val="1820"/>
              </a:lnSpc>
              <a:spcBef>
                <a:spcPts val="5"/>
              </a:spcBef>
            </a:pPr>
            <a:r>
              <a:rPr sz="1600" spc="-5" dirty="0">
                <a:latin typeface="Times New Roman"/>
                <a:cs typeface="Times New Roman"/>
              </a:rPr>
              <a:t>Elevates </a:t>
            </a:r>
            <a:r>
              <a:rPr sz="1600" spc="5" dirty="0">
                <a:latin typeface="Times New Roman"/>
                <a:cs typeface="Times New Roman"/>
              </a:rPr>
              <a:t>the </a:t>
            </a:r>
            <a:r>
              <a:rPr sz="1600" spc="-5" dirty="0">
                <a:latin typeface="Times New Roman"/>
                <a:cs typeface="Times New Roman"/>
              </a:rPr>
              <a:t>quality of life </a:t>
            </a:r>
            <a:r>
              <a:rPr sz="1600" spc="15" dirty="0">
                <a:latin typeface="Times New Roman"/>
                <a:cs typeface="Times New Roman"/>
              </a:rPr>
              <a:t>by </a:t>
            </a:r>
            <a:r>
              <a:rPr sz="1600" spc="-5" dirty="0">
                <a:latin typeface="Times New Roman"/>
                <a:cs typeface="Times New Roman"/>
              </a:rPr>
              <a:t>offering </a:t>
            </a:r>
            <a:r>
              <a:rPr sz="1600" dirty="0">
                <a:latin typeface="Times New Roman"/>
                <a:cs typeface="Times New Roman"/>
              </a:rPr>
              <a:t>a </a:t>
            </a:r>
            <a:r>
              <a:rPr sz="1600" spc="-5" dirty="0">
                <a:latin typeface="Times New Roman"/>
                <a:cs typeface="Times New Roman"/>
              </a:rPr>
              <a:t>convenient </a:t>
            </a:r>
            <a:r>
              <a:rPr sz="1600" spc="-10" dirty="0">
                <a:latin typeface="Times New Roman"/>
                <a:cs typeface="Times New Roman"/>
              </a:rPr>
              <a:t>and enjoyable </a:t>
            </a:r>
            <a:r>
              <a:rPr sz="1600" dirty="0">
                <a:latin typeface="Times New Roman"/>
                <a:cs typeface="Times New Roman"/>
              </a:rPr>
              <a:t>way </a:t>
            </a:r>
            <a:r>
              <a:rPr sz="1600" spc="-385" dirty="0">
                <a:latin typeface="Times New Roman"/>
                <a:cs typeface="Times New Roman"/>
              </a:rPr>
              <a:t> </a:t>
            </a:r>
            <a:r>
              <a:rPr sz="1600" spc="-10" dirty="0">
                <a:latin typeface="Times New Roman"/>
                <a:cs typeface="Times New Roman"/>
              </a:rPr>
              <a:t>for </a:t>
            </a:r>
            <a:r>
              <a:rPr sz="1600" spc="-5" dirty="0">
                <a:latin typeface="Times New Roman"/>
                <a:cs typeface="Times New Roman"/>
              </a:rPr>
              <a:t>customers</a:t>
            </a:r>
            <a:r>
              <a:rPr sz="1600" dirty="0">
                <a:latin typeface="Times New Roman"/>
                <a:cs typeface="Times New Roman"/>
              </a:rPr>
              <a:t> </a:t>
            </a:r>
            <a:r>
              <a:rPr sz="1600" spc="5" dirty="0">
                <a:latin typeface="Times New Roman"/>
                <a:cs typeface="Times New Roman"/>
              </a:rPr>
              <a:t>to</a:t>
            </a:r>
            <a:r>
              <a:rPr sz="1600" spc="-30" dirty="0">
                <a:latin typeface="Times New Roman"/>
                <a:cs typeface="Times New Roman"/>
              </a:rPr>
              <a:t> </a:t>
            </a:r>
            <a:r>
              <a:rPr sz="1600" dirty="0">
                <a:latin typeface="Times New Roman"/>
                <a:cs typeface="Times New Roman"/>
              </a:rPr>
              <a:t>access </a:t>
            </a:r>
            <a:r>
              <a:rPr sz="1600" spc="-5" dirty="0">
                <a:latin typeface="Times New Roman"/>
                <a:cs typeface="Times New Roman"/>
              </a:rPr>
              <a:t>freshly</a:t>
            </a:r>
            <a:r>
              <a:rPr sz="1600" spc="-30" dirty="0">
                <a:latin typeface="Times New Roman"/>
                <a:cs typeface="Times New Roman"/>
              </a:rPr>
              <a:t> </a:t>
            </a:r>
            <a:r>
              <a:rPr sz="1600" dirty="0">
                <a:latin typeface="Times New Roman"/>
                <a:cs typeface="Times New Roman"/>
              </a:rPr>
              <a:t>baked</a:t>
            </a:r>
            <a:r>
              <a:rPr sz="1600" spc="-30" dirty="0">
                <a:latin typeface="Times New Roman"/>
                <a:cs typeface="Times New Roman"/>
              </a:rPr>
              <a:t> </a:t>
            </a:r>
            <a:r>
              <a:rPr sz="1600" spc="-5" dirty="0">
                <a:latin typeface="Times New Roman"/>
                <a:cs typeface="Times New Roman"/>
              </a:rPr>
              <a:t>goods.</a:t>
            </a:r>
            <a:endParaRPr sz="1600">
              <a:latin typeface="Times New Roman"/>
              <a:cs typeface="Times New Roman"/>
            </a:endParaRPr>
          </a:p>
          <a:p>
            <a:pPr marL="12700">
              <a:lnSpc>
                <a:spcPts val="1810"/>
              </a:lnSpc>
            </a:pPr>
            <a:r>
              <a:rPr sz="1600" dirty="0">
                <a:latin typeface="Times New Roman"/>
                <a:cs typeface="Times New Roman"/>
              </a:rPr>
              <a:t>Adapts</a:t>
            </a:r>
            <a:r>
              <a:rPr sz="1600" spc="-20" dirty="0">
                <a:latin typeface="Times New Roman"/>
                <a:cs typeface="Times New Roman"/>
              </a:rPr>
              <a:t> </a:t>
            </a:r>
            <a:r>
              <a:rPr sz="1600" spc="5" dirty="0">
                <a:latin typeface="Times New Roman"/>
                <a:cs typeface="Times New Roman"/>
              </a:rPr>
              <a:t>to</a:t>
            </a:r>
            <a:r>
              <a:rPr sz="1600" dirty="0">
                <a:latin typeface="Times New Roman"/>
                <a:cs typeface="Times New Roman"/>
              </a:rPr>
              <a:t> </a:t>
            </a:r>
            <a:r>
              <a:rPr sz="1600" spc="-5" dirty="0">
                <a:latin typeface="Times New Roman"/>
                <a:cs typeface="Times New Roman"/>
              </a:rPr>
              <a:t>varying</a:t>
            </a:r>
            <a:r>
              <a:rPr sz="1600" dirty="0">
                <a:latin typeface="Times New Roman"/>
                <a:cs typeface="Times New Roman"/>
              </a:rPr>
              <a:t> </a:t>
            </a:r>
            <a:r>
              <a:rPr sz="1600" spc="-10" dirty="0">
                <a:latin typeface="Times New Roman"/>
                <a:cs typeface="Times New Roman"/>
              </a:rPr>
              <a:t>levels</a:t>
            </a:r>
            <a:r>
              <a:rPr sz="1600" spc="5" dirty="0">
                <a:latin typeface="Times New Roman"/>
                <a:cs typeface="Times New Roman"/>
              </a:rPr>
              <a:t> </a:t>
            </a:r>
            <a:r>
              <a:rPr sz="1600" spc="-5" dirty="0">
                <a:latin typeface="Times New Roman"/>
                <a:cs typeface="Times New Roman"/>
              </a:rPr>
              <a:t>of</a:t>
            </a:r>
            <a:r>
              <a:rPr sz="1600" dirty="0">
                <a:latin typeface="Times New Roman"/>
                <a:cs typeface="Times New Roman"/>
              </a:rPr>
              <a:t> </a:t>
            </a:r>
            <a:r>
              <a:rPr sz="1600" spc="-5" dirty="0">
                <a:latin typeface="Times New Roman"/>
                <a:cs typeface="Times New Roman"/>
              </a:rPr>
              <a:t>customer</a:t>
            </a:r>
            <a:r>
              <a:rPr sz="1600" dirty="0">
                <a:latin typeface="Times New Roman"/>
                <a:cs typeface="Times New Roman"/>
              </a:rPr>
              <a:t> </a:t>
            </a:r>
            <a:r>
              <a:rPr sz="1600" spc="-5" dirty="0">
                <a:latin typeface="Times New Roman"/>
                <a:cs typeface="Times New Roman"/>
              </a:rPr>
              <a:t>needs</a:t>
            </a:r>
            <a:r>
              <a:rPr sz="1600" spc="5" dirty="0">
                <a:latin typeface="Times New Roman"/>
                <a:cs typeface="Times New Roman"/>
              </a:rPr>
              <a:t> </a:t>
            </a:r>
            <a:r>
              <a:rPr sz="1600" dirty="0">
                <a:latin typeface="Times New Roman"/>
                <a:cs typeface="Times New Roman"/>
              </a:rPr>
              <a:t>and</a:t>
            </a:r>
            <a:r>
              <a:rPr sz="1600" spc="-5" dirty="0">
                <a:latin typeface="Times New Roman"/>
                <a:cs typeface="Times New Roman"/>
              </a:rPr>
              <a:t> </a:t>
            </a:r>
            <a:r>
              <a:rPr sz="1600" spc="-10" dirty="0">
                <a:latin typeface="Times New Roman"/>
                <a:cs typeface="Times New Roman"/>
              </a:rPr>
              <a:t>preferences.</a:t>
            </a:r>
            <a:endParaRPr sz="1600">
              <a:latin typeface="Times New Roman"/>
              <a:cs typeface="Times New Roman"/>
            </a:endParaRPr>
          </a:p>
          <a:p>
            <a:pPr>
              <a:lnSpc>
                <a:spcPct val="100000"/>
              </a:lnSpc>
              <a:spcBef>
                <a:spcPts val="50"/>
              </a:spcBef>
            </a:pPr>
            <a:endParaRPr sz="1500">
              <a:latin typeface="Times New Roman"/>
              <a:cs typeface="Times New Roman"/>
            </a:endParaRPr>
          </a:p>
          <a:p>
            <a:pPr marL="12700">
              <a:lnSpc>
                <a:spcPct val="100000"/>
              </a:lnSpc>
            </a:pPr>
            <a:r>
              <a:rPr sz="1600" b="1" spc="-10" dirty="0">
                <a:latin typeface="Times New Roman"/>
                <a:cs typeface="Times New Roman"/>
              </a:rPr>
              <a:t>Market</a:t>
            </a:r>
            <a:r>
              <a:rPr sz="1600" b="1" spc="-35" dirty="0">
                <a:latin typeface="Times New Roman"/>
                <a:cs typeface="Times New Roman"/>
              </a:rPr>
              <a:t> </a:t>
            </a:r>
            <a:r>
              <a:rPr sz="1600" b="1" dirty="0">
                <a:latin typeface="Times New Roman"/>
                <a:cs typeface="Times New Roman"/>
              </a:rPr>
              <a:t>Presence:</a:t>
            </a:r>
            <a:endParaRPr sz="1600">
              <a:latin typeface="Times New Roman"/>
              <a:cs typeface="Times New Roman"/>
            </a:endParaRPr>
          </a:p>
          <a:p>
            <a:pPr>
              <a:lnSpc>
                <a:spcPct val="100000"/>
              </a:lnSpc>
              <a:spcBef>
                <a:spcPts val="10"/>
              </a:spcBef>
            </a:pPr>
            <a:endParaRPr sz="1600">
              <a:latin typeface="Times New Roman"/>
              <a:cs typeface="Times New Roman"/>
            </a:endParaRPr>
          </a:p>
          <a:p>
            <a:pPr marL="12700" marR="121920">
              <a:lnSpc>
                <a:spcPts val="1850"/>
              </a:lnSpc>
            </a:pPr>
            <a:r>
              <a:rPr sz="1600" dirty="0">
                <a:latin typeface="Times New Roman"/>
                <a:cs typeface="Times New Roman"/>
              </a:rPr>
              <a:t>Expands </a:t>
            </a:r>
            <a:r>
              <a:rPr sz="1600" spc="-5" dirty="0">
                <a:latin typeface="Times New Roman"/>
                <a:cs typeface="Times New Roman"/>
              </a:rPr>
              <a:t>market presence </a:t>
            </a:r>
            <a:r>
              <a:rPr sz="1600" spc="5" dirty="0">
                <a:latin typeface="Times New Roman"/>
                <a:cs typeface="Times New Roman"/>
              </a:rPr>
              <a:t>by </a:t>
            </a:r>
            <a:r>
              <a:rPr sz="1600" spc="-5" dirty="0">
                <a:latin typeface="Times New Roman"/>
                <a:cs typeface="Times New Roman"/>
              </a:rPr>
              <a:t>catering </a:t>
            </a:r>
            <a:r>
              <a:rPr sz="1600" spc="5" dirty="0">
                <a:latin typeface="Times New Roman"/>
                <a:cs typeface="Times New Roman"/>
              </a:rPr>
              <a:t>to </a:t>
            </a:r>
            <a:r>
              <a:rPr sz="1600" dirty="0">
                <a:latin typeface="Times New Roman"/>
                <a:cs typeface="Times New Roman"/>
              </a:rPr>
              <a:t>a </a:t>
            </a:r>
            <a:r>
              <a:rPr sz="1600" spc="5" dirty="0">
                <a:latin typeface="Times New Roman"/>
                <a:cs typeface="Times New Roman"/>
              </a:rPr>
              <a:t>global </a:t>
            </a:r>
            <a:r>
              <a:rPr sz="1600" spc="-5" dirty="0">
                <a:latin typeface="Times New Roman"/>
                <a:cs typeface="Times New Roman"/>
              </a:rPr>
              <a:t>audience through </a:t>
            </a:r>
            <a:r>
              <a:rPr sz="1600" spc="-10" dirty="0">
                <a:latin typeface="Times New Roman"/>
                <a:cs typeface="Times New Roman"/>
              </a:rPr>
              <a:t>an </a:t>
            </a:r>
            <a:r>
              <a:rPr sz="1600" spc="-385" dirty="0">
                <a:latin typeface="Times New Roman"/>
                <a:cs typeface="Times New Roman"/>
              </a:rPr>
              <a:t> </a:t>
            </a:r>
            <a:r>
              <a:rPr sz="1600" dirty="0">
                <a:latin typeface="Times New Roman"/>
                <a:cs typeface="Times New Roman"/>
              </a:rPr>
              <a:t>online</a:t>
            </a:r>
            <a:r>
              <a:rPr sz="1600" spc="-20" dirty="0">
                <a:latin typeface="Times New Roman"/>
                <a:cs typeface="Times New Roman"/>
              </a:rPr>
              <a:t> </a:t>
            </a:r>
            <a:r>
              <a:rPr sz="1600" spc="-5" dirty="0">
                <a:latin typeface="Times New Roman"/>
                <a:cs typeface="Times New Roman"/>
              </a:rPr>
              <a:t>platform.</a:t>
            </a:r>
            <a:endParaRPr sz="1600">
              <a:latin typeface="Times New Roman"/>
              <a:cs typeface="Times New Roman"/>
            </a:endParaRPr>
          </a:p>
          <a:p>
            <a:pPr marL="12700" marR="189230">
              <a:lnSpc>
                <a:spcPts val="1820"/>
              </a:lnSpc>
              <a:spcBef>
                <a:spcPts val="20"/>
              </a:spcBef>
            </a:pPr>
            <a:r>
              <a:rPr sz="1600" spc="-5" dirty="0">
                <a:latin typeface="Times New Roman"/>
                <a:cs typeface="Times New Roman"/>
              </a:rPr>
              <a:t>Embraces</a:t>
            </a:r>
            <a:r>
              <a:rPr sz="1600" dirty="0">
                <a:latin typeface="Times New Roman"/>
                <a:cs typeface="Times New Roman"/>
              </a:rPr>
              <a:t> </a:t>
            </a:r>
            <a:r>
              <a:rPr sz="1600" spc="-5" dirty="0">
                <a:latin typeface="Times New Roman"/>
                <a:cs typeface="Times New Roman"/>
              </a:rPr>
              <a:t>the</a:t>
            </a:r>
            <a:r>
              <a:rPr sz="1600" spc="-10" dirty="0">
                <a:latin typeface="Times New Roman"/>
                <a:cs typeface="Times New Roman"/>
              </a:rPr>
              <a:t> </a:t>
            </a:r>
            <a:r>
              <a:rPr sz="1600" spc="-5" dirty="0">
                <a:latin typeface="Times New Roman"/>
                <a:cs typeface="Times New Roman"/>
              </a:rPr>
              <a:t>evolving</a:t>
            </a:r>
            <a:r>
              <a:rPr sz="1600" dirty="0">
                <a:latin typeface="Times New Roman"/>
                <a:cs typeface="Times New Roman"/>
              </a:rPr>
              <a:t> </a:t>
            </a:r>
            <a:r>
              <a:rPr sz="1600" spc="-5" dirty="0">
                <a:latin typeface="Times New Roman"/>
                <a:cs typeface="Times New Roman"/>
              </a:rPr>
              <a:t>trends</a:t>
            </a:r>
            <a:r>
              <a:rPr sz="1600" spc="5" dirty="0">
                <a:latin typeface="Times New Roman"/>
                <a:cs typeface="Times New Roman"/>
              </a:rPr>
              <a:t> </a:t>
            </a:r>
            <a:r>
              <a:rPr sz="1600" spc="-5" dirty="0">
                <a:latin typeface="Times New Roman"/>
                <a:cs typeface="Times New Roman"/>
              </a:rPr>
              <a:t>of digital commerce,</a:t>
            </a:r>
            <a:r>
              <a:rPr sz="1600" spc="15" dirty="0">
                <a:latin typeface="Times New Roman"/>
                <a:cs typeface="Times New Roman"/>
              </a:rPr>
              <a:t> </a:t>
            </a:r>
            <a:r>
              <a:rPr sz="1600" spc="-5" dirty="0">
                <a:latin typeface="Times New Roman"/>
                <a:cs typeface="Times New Roman"/>
              </a:rPr>
              <a:t>aligning</a:t>
            </a:r>
            <a:r>
              <a:rPr sz="1600" dirty="0">
                <a:latin typeface="Times New Roman"/>
                <a:cs typeface="Times New Roman"/>
              </a:rPr>
              <a:t> </a:t>
            </a:r>
            <a:r>
              <a:rPr sz="1600" spc="-10" dirty="0">
                <a:latin typeface="Times New Roman"/>
                <a:cs typeface="Times New Roman"/>
              </a:rPr>
              <a:t>with </a:t>
            </a:r>
            <a:r>
              <a:rPr sz="1600" spc="5" dirty="0">
                <a:latin typeface="Times New Roman"/>
                <a:cs typeface="Times New Roman"/>
              </a:rPr>
              <a:t>the </a:t>
            </a:r>
            <a:r>
              <a:rPr sz="1600" spc="-385" dirty="0">
                <a:latin typeface="Times New Roman"/>
                <a:cs typeface="Times New Roman"/>
              </a:rPr>
              <a:t> </a:t>
            </a:r>
            <a:r>
              <a:rPr sz="1600" spc="-5" dirty="0">
                <a:latin typeface="Times New Roman"/>
                <a:cs typeface="Times New Roman"/>
              </a:rPr>
              <a:t>needs of </a:t>
            </a:r>
            <a:r>
              <a:rPr sz="1600" dirty="0">
                <a:latin typeface="Times New Roman"/>
                <a:cs typeface="Times New Roman"/>
              </a:rPr>
              <a:t>a</a:t>
            </a:r>
            <a:r>
              <a:rPr sz="1600" spc="-15" dirty="0">
                <a:latin typeface="Times New Roman"/>
                <a:cs typeface="Times New Roman"/>
              </a:rPr>
              <a:t> </a:t>
            </a:r>
            <a:r>
              <a:rPr sz="1600" dirty="0">
                <a:latin typeface="Times New Roman"/>
                <a:cs typeface="Times New Roman"/>
              </a:rPr>
              <a:t>tech-savvy</a:t>
            </a:r>
            <a:r>
              <a:rPr sz="1600" spc="-30" dirty="0">
                <a:latin typeface="Times New Roman"/>
                <a:cs typeface="Times New Roman"/>
              </a:rPr>
              <a:t> </a:t>
            </a:r>
            <a:r>
              <a:rPr sz="1600" dirty="0">
                <a:latin typeface="Times New Roman"/>
                <a:cs typeface="Times New Roman"/>
              </a:rPr>
              <a:t>consumer</a:t>
            </a:r>
            <a:r>
              <a:rPr sz="1600" spc="-30" dirty="0">
                <a:latin typeface="Times New Roman"/>
                <a:cs typeface="Times New Roman"/>
              </a:rPr>
              <a:t> </a:t>
            </a:r>
            <a:r>
              <a:rPr sz="1600" dirty="0">
                <a:latin typeface="Times New Roman"/>
                <a:cs typeface="Times New Roman"/>
              </a:rPr>
              <a:t>base.</a:t>
            </a:r>
            <a:endParaRPr sz="1600">
              <a:latin typeface="Times New Roman"/>
              <a:cs typeface="Times New Roman"/>
            </a:endParaRPr>
          </a:p>
          <a:p>
            <a:pPr>
              <a:lnSpc>
                <a:spcPct val="100000"/>
              </a:lnSpc>
              <a:spcBef>
                <a:spcPts val="35"/>
              </a:spcBef>
            </a:pPr>
            <a:endParaRPr sz="1500">
              <a:latin typeface="Times New Roman"/>
              <a:cs typeface="Times New Roman"/>
            </a:endParaRPr>
          </a:p>
          <a:p>
            <a:pPr marL="12700">
              <a:lnSpc>
                <a:spcPct val="100000"/>
              </a:lnSpc>
            </a:pPr>
            <a:r>
              <a:rPr sz="1600" b="1" spc="-5" dirty="0">
                <a:latin typeface="Times New Roman"/>
                <a:cs typeface="Times New Roman"/>
              </a:rPr>
              <a:t>Economic</a:t>
            </a:r>
            <a:r>
              <a:rPr sz="1600" b="1" spc="-20" dirty="0">
                <a:latin typeface="Times New Roman"/>
                <a:cs typeface="Times New Roman"/>
              </a:rPr>
              <a:t> </a:t>
            </a:r>
            <a:r>
              <a:rPr sz="1600" b="1" spc="-5" dirty="0">
                <a:latin typeface="Times New Roman"/>
                <a:cs typeface="Times New Roman"/>
              </a:rPr>
              <a:t>Viability:</a:t>
            </a:r>
            <a:endParaRPr sz="1600">
              <a:latin typeface="Times New Roman"/>
              <a:cs typeface="Times New Roman"/>
            </a:endParaRPr>
          </a:p>
          <a:p>
            <a:pPr>
              <a:lnSpc>
                <a:spcPct val="100000"/>
              </a:lnSpc>
              <a:spcBef>
                <a:spcPts val="10"/>
              </a:spcBef>
            </a:pPr>
            <a:endParaRPr sz="1600">
              <a:latin typeface="Times New Roman"/>
              <a:cs typeface="Times New Roman"/>
            </a:endParaRPr>
          </a:p>
          <a:p>
            <a:pPr marL="12700" marR="92710">
              <a:lnSpc>
                <a:spcPts val="1850"/>
              </a:lnSpc>
              <a:spcBef>
                <a:spcPts val="5"/>
              </a:spcBef>
            </a:pPr>
            <a:r>
              <a:rPr sz="1600" spc="-5" dirty="0">
                <a:latin typeface="Times New Roman"/>
                <a:cs typeface="Times New Roman"/>
              </a:rPr>
              <a:t>Contributes </a:t>
            </a:r>
            <a:r>
              <a:rPr sz="1600" spc="5" dirty="0">
                <a:latin typeface="Times New Roman"/>
                <a:cs typeface="Times New Roman"/>
              </a:rPr>
              <a:t>to </a:t>
            </a:r>
            <a:r>
              <a:rPr sz="1600" spc="-5" dirty="0">
                <a:latin typeface="Times New Roman"/>
                <a:cs typeface="Times New Roman"/>
              </a:rPr>
              <a:t>economic activities </a:t>
            </a:r>
            <a:r>
              <a:rPr sz="1600" spc="5" dirty="0">
                <a:latin typeface="Times New Roman"/>
                <a:cs typeface="Times New Roman"/>
              </a:rPr>
              <a:t>by </a:t>
            </a:r>
            <a:r>
              <a:rPr sz="1600" spc="-5" dirty="0">
                <a:latin typeface="Times New Roman"/>
                <a:cs typeface="Times New Roman"/>
              </a:rPr>
              <a:t>providing </a:t>
            </a:r>
            <a:r>
              <a:rPr sz="1600" dirty="0">
                <a:latin typeface="Times New Roman"/>
                <a:cs typeface="Times New Roman"/>
              </a:rPr>
              <a:t>a </a:t>
            </a:r>
            <a:r>
              <a:rPr sz="1600" spc="-5" dirty="0">
                <a:latin typeface="Times New Roman"/>
                <a:cs typeface="Times New Roman"/>
              </a:rPr>
              <a:t>platform for buying </a:t>
            </a:r>
            <a:r>
              <a:rPr sz="1600" spc="-385" dirty="0">
                <a:latin typeface="Times New Roman"/>
                <a:cs typeface="Times New Roman"/>
              </a:rPr>
              <a:t> </a:t>
            </a:r>
            <a:r>
              <a:rPr sz="1600" spc="-5" dirty="0">
                <a:latin typeface="Times New Roman"/>
                <a:cs typeface="Times New Roman"/>
              </a:rPr>
              <a:t>and</a:t>
            </a:r>
            <a:r>
              <a:rPr sz="1600" spc="10" dirty="0">
                <a:latin typeface="Times New Roman"/>
                <a:cs typeface="Times New Roman"/>
              </a:rPr>
              <a:t> </a:t>
            </a:r>
            <a:r>
              <a:rPr sz="1600" spc="-5" dirty="0">
                <a:latin typeface="Times New Roman"/>
                <a:cs typeface="Times New Roman"/>
              </a:rPr>
              <a:t>selling bakery</a:t>
            </a:r>
            <a:r>
              <a:rPr sz="1600" spc="-30" dirty="0">
                <a:latin typeface="Times New Roman"/>
                <a:cs typeface="Times New Roman"/>
              </a:rPr>
              <a:t> </a:t>
            </a:r>
            <a:r>
              <a:rPr sz="1600" dirty="0">
                <a:latin typeface="Times New Roman"/>
                <a:cs typeface="Times New Roman"/>
              </a:rPr>
              <a:t>products.</a:t>
            </a:r>
            <a:endParaRPr sz="1600">
              <a:latin typeface="Times New Roman"/>
              <a:cs typeface="Times New Roman"/>
            </a:endParaRPr>
          </a:p>
          <a:p>
            <a:pPr marL="12700">
              <a:lnSpc>
                <a:spcPts val="1770"/>
              </a:lnSpc>
            </a:pPr>
            <a:r>
              <a:rPr sz="1600" spc="-5" dirty="0">
                <a:latin typeface="Times New Roman"/>
                <a:cs typeface="Times New Roman"/>
              </a:rPr>
              <a:t>Creates</a:t>
            </a:r>
            <a:r>
              <a:rPr sz="1600" dirty="0">
                <a:latin typeface="Times New Roman"/>
                <a:cs typeface="Times New Roman"/>
              </a:rPr>
              <a:t> </a:t>
            </a:r>
            <a:r>
              <a:rPr sz="1600" spc="-5" dirty="0">
                <a:latin typeface="Times New Roman"/>
                <a:cs typeface="Times New Roman"/>
              </a:rPr>
              <a:t>opportunities</a:t>
            </a:r>
            <a:r>
              <a:rPr sz="1600" spc="5" dirty="0">
                <a:latin typeface="Times New Roman"/>
                <a:cs typeface="Times New Roman"/>
              </a:rPr>
              <a:t> </a:t>
            </a:r>
            <a:r>
              <a:rPr sz="1600" spc="-5" dirty="0">
                <a:latin typeface="Times New Roman"/>
                <a:cs typeface="Times New Roman"/>
              </a:rPr>
              <a:t>for</a:t>
            </a:r>
            <a:r>
              <a:rPr sz="1600" dirty="0">
                <a:latin typeface="Times New Roman"/>
                <a:cs typeface="Times New Roman"/>
              </a:rPr>
              <a:t> </a:t>
            </a:r>
            <a:r>
              <a:rPr sz="1600" spc="-5" dirty="0">
                <a:latin typeface="Times New Roman"/>
                <a:cs typeface="Times New Roman"/>
              </a:rPr>
              <a:t>employment</a:t>
            </a:r>
            <a:r>
              <a:rPr sz="1600" spc="20" dirty="0">
                <a:latin typeface="Times New Roman"/>
                <a:cs typeface="Times New Roman"/>
              </a:rPr>
              <a:t> </a:t>
            </a:r>
            <a:r>
              <a:rPr sz="1600" spc="-5" dirty="0">
                <a:latin typeface="Times New Roman"/>
                <a:cs typeface="Times New Roman"/>
              </a:rPr>
              <a:t>and</a:t>
            </a:r>
            <a:r>
              <a:rPr sz="1600" spc="15" dirty="0">
                <a:latin typeface="Times New Roman"/>
                <a:cs typeface="Times New Roman"/>
              </a:rPr>
              <a:t> </a:t>
            </a:r>
            <a:r>
              <a:rPr sz="1600" spc="-5" dirty="0">
                <a:latin typeface="Times New Roman"/>
                <a:cs typeface="Times New Roman"/>
              </a:rPr>
              <a:t>sustains</a:t>
            </a:r>
            <a:r>
              <a:rPr sz="1600" spc="-15" dirty="0">
                <a:latin typeface="Times New Roman"/>
                <a:cs typeface="Times New Roman"/>
              </a:rPr>
              <a:t> </a:t>
            </a:r>
            <a:r>
              <a:rPr sz="1600" spc="-5" dirty="0">
                <a:latin typeface="Times New Roman"/>
                <a:cs typeface="Times New Roman"/>
              </a:rPr>
              <a:t>business</a:t>
            </a:r>
            <a:r>
              <a:rPr sz="1600" spc="5" dirty="0">
                <a:latin typeface="Times New Roman"/>
                <a:cs typeface="Times New Roman"/>
              </a:rPr>
              <a:t> </a:t>
            </a:r>
            <a:r>
              <a:rPr sz="1600" spc="-10" dirty="0">
                <a:latin typeface="Times New Roman"/>
                <a:cs typeface="Times New Roman"/>
              </a:rPr>
              <a:t>growth.</a:t>
            </a:r>
            <a:endParaRPr sz="1600">
              <a:latin typeface="Times New Roman"/>
              <a:cs typeface="Times New Roman"/>
            </a:endParaRPr>
          </a:p>
        </p:txBody>
      </p:sp>
      <p:sp>
        <p:nvSpPr>
          <p:cNvPr id="4" name="object 4"/>
          <p:cNvSpPr txBox="1">
            <a:spLocks noGrp="1"/>
          </p:cNvSpPr>
          <p:nvPr>
            <p:ph type="sldNum" sz="quarter" idx="12"/>
          </p:nvPr>
        </p:nvSpPr>
        <p:spPr>
          <a:prstGeom prst="rect">
            <a:avLst/>
          </a:prstGeom>
        </p:spPr>
        <p:txBody>
          <a:bodyPr vert="horz" wrap="square" lIns="0" tIns="0" rIns="0" bIns="0" rtlCol="0">
            <a:spAutoFit/>
          </a:bodyPr>
          <a:lstStyle/>
          <a:p>
            <a:pPr marL="38100">
              <a:lnSpc>
                <a:spcPts val="1055"/>
              </a:lnSpc>
            </a:pPr>
            <a:fld id="{81D60167-4931-47E6-BA6A-407CBD079E47}" type="slidenum">
              <a:rPr dirty="0"/>
              <a:t>5</a:t>
            </a:fld>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503295" y="7306309"/>
            <a:ext cx="46990" cy="8890"/>
          </a:xfrm>
          <a:custGeom>
            <a:avLst/>
            <a:gdLst/>
            <a:ahLst/>
            <a:cxnLst/>
            <a:rect l="l" t="t" r="r" b="b"/>
            <a:pathLst>
              <a:path w="46989" h="8890">
                <a:moveTo>
                  <a:pt x="46989" y="0"/>
                </a:moveTo>
                <a:lnTo>
                  <a:pt x="0" y="0"/>
                </a:lnTo>
                <a:lnTo>
                  <a:pt x="0" y="8890"/>
                </a:lnTo>
                <a:lnTo>
                  <a:pt x="46989" y="8890"/>
                </a:lnTo>
                <a:lnTo>
                  <a:pt x="46989" y="0"/>
                </a:lnTo>
                <a:close/>
              </a:path>
            </a:pathLst>
          </a:custGeom>
          <a:solidFill>
            <a:srgbClr val="000000"/>
          </a:solidFill>
        </p:spPr>
        <p:txBody>
          <a:bodyPr wrap="square" lIns="0" tIns="0" rIns="0" bIns="0" rtlCol="0"/>
          <a:lstStyle/>
          <a:p>
            <a:endParaRPr/>
          </a:p>
        </p:txBody>
      </p:sp>
      <p:sp>
        <p:nvSpPr>
          <p:cNvPr id="3" name="object 3"/>
          <p:cNvSpPr/>
          <p:nvPr/>
        </p:nvSpPr>
        <p:spPr>
          <a:xfrm>
            <a:off x="620395" y="582929"/>
            <a:ext cx="6536690" cy="9475470"/>
          </a:xfrm>
          <a:custGeom>
            <a:avLst/>
            <a:gdLst/>
            <a:ahLst/>
            <a:cxnLst/>
            <a:rect l="l" t="t" r="r" b="b"/>
            <a:pathLst>
              <a:path w="6536690" h="9475470">
                <a:moveTo>
                  <a:pt x="6536690" y="16522"/>
                </a:moveTo>
                <a:lnTo>
                  <a:pt x="6519545" y="16510"/>
                </a:lnTo>
                <a:lnTo>
                  <a:pt x="6519545" y="9462148"/>
                </a:lnTo>
                <a:lnTo>
                  <a:pt x="6536690" y="9462135"/>
                </a:lnTo>
                <a:lnTo>
                  <a:pt x="6536690" y="16522"/>
                </a:lnTo>
                <a:close/>
              </a:path>
              <a:path w="6536690" h="9475470">
                <a:moveTo>
                  <a:pt x="6536690" y="0"/>
                </a:moveTo>
                <a:lnTo>
                  <a:pt x="0" y="0"/>
                </a:lnTo>
                <a:lnTo>
                  <a:pt x="0" y="16510"/>
                </a:lnTo>
                <a:lnTo>
                  <a:pt x="0" y="9462770"/>
                </a:lnTo>
                <a:lnTo>
                  <a:pt x="0" y="9475470"/>
                </a:lnTo>
                <a:lnTo>
                  <a:pt x="6536690" y="9475470"/>
                </a:lnTo>
                <a:lnTo>
                  <a:pt x="6536690" y="9462770"/>
                </a:lnTo>
                <a:lnTo>
                  <a:pt x="17145" y="9462770"/>
                </a:lnTo>
                <a:lnTo>
                  <a:pt x="17145" y="16510"/>
                </a:lnTo>
                <a:lnTo>
                  <a:pt x="6519545" y="16510"/>
                </a:lnTo>
                <a:lnTo>
                  <a:pt x="6536690" y="16510"/>
                </a:lnTo>
                <a:lnTo>
                  <a:pt x="6536690" y="0"/>
                </a:lnTo>
                <a:close/>
              </a:path>
            </a:pathLst>
          </a:custGeom>
          <a:solidFill>
            <a:srgbClr val="000000"/>
          </a:solidFill>
        </p:spPr>
        <p:txBody>
          <a:bodyPr wrap="square" lIns="0" tIns="0" rIns="0" bIns="0" rtlCol="0"/>
          <a:lstStyle/>
          <a:p>
            <a:endParaRPr/>
          </a:p>
        </p:txBody>
      </p:sp>
      <p:sp>
        <p:nvSpPr>
          <p:cNvPr id="4" name="object 4"/>
          <p:cNvSpPr txBox="1"/>
          <p:nvPr/>
        </p:nvSpPr>
        <p:spPr>
          <a:xfrm>
            <a:off x="1368678" y="1115313"/>
            <a:ext cx="4970145" cy="996950"/>
          </a:xfrm>
          <a:prstGeom prst="rect">
            <a:avLst/>
          </a:prstGeom>
        </p:spPr>
        <p:txBody>
          <a:bodyPr vert="horz" wrap="square" lIns="0" tIns="13970" rIns="0" bIns="0" rtlCol="0">
            <a:spAutoFit/>
          </a:bodyPr>
          <a:lstStyle/>
          <a:p>
            <a:pPr marL="869315">
              <a:lnSpc>
                <a:spcPct val="100000"/>
              </a:lnSpc>
              <a:spcBef>
                <a:spcPts val="110"/>
              </a:spcBef>
            </a:pPr>
            <a:r>
              <a:rPr sz="1500" b="1" spc="-5" dirty="0">
                <a:latin typeface="Times New Roman"/>
                <a:cs typeface="Times New Roman"/>
              </a:rPr>
              <a:t>HARDWARE</a:t>
            </a:r>
            <a:r>
              <a:rPr sz="1500" b="1" spc="-85" dirty="0">
                <a:latin typeface="Times New Roman"/>
                <a:cs typeface="Times New Roman"/>
              </a:rPr>
              <a:t> </a:t>
            </a:r>
            <a:r>
              <a:rPr sz="1500" b="1" spc="10" dirty="0">
                <a:latin typeface="Times New Roman"/>
                <a:cs typeface="Times New Roman"/>
              </a:rPr>
              <a:t>&amp;</a:t>
            </a:r>
            <a:r>
              <a:rPr sz="1500" b="1" spc="-70" dirty="0">
                <a:latin typeface="Times New Roman"/>
                <a:cs typeface="Times New Roman"/>
              </a:rPr>
              <a:t> </a:t>
            </a:r>
            <a:r>
              <a:rPr sz="1500" b="1" spc="-5" dirty="0">
                <a:latin typeface="Times New Roman"/>
                <a:cs typeface="Times New Roman"/>
              </a:rPr>
              <a:t>SOFTWARE</a:t>
            </a:r>
            <a:r>
              <a:rPr sz="1500" b="1" spc="-55" dirty="0">
                <a:latin typeface="Times New Roman"/>
                <a:cs typeface="Times New Roman"/>
              </a:rPr>
              <a:t> </a:t>
            </a:r>
            <a:r>
              <a:rPr sz="1500" b="1" spc="-5" dirty="0">
                <a:latin typeface="Times New Roman"/>
                <a:cs typeface="Times New Roman"/>
              </a:rPr>
              <a:t>REQUIREMENTS</a:t>
            </a:r>
            <a:endParaRPr sz="1500">
              <a:latin typeface="Times New Roman"/>
              <a:cs typeface="Times New Roman"/>
            </a:endParaRPr>
          </a:p>
          <a:p>
            <a:pPr>
              <a:lnSpc>
                <a:spcPct val="100000"/>
              </a:lnSpc>
            </a:pPr>
            <a:endParaRPr sz="1600">
              <a:latin typeface="Times New Roman"/>
              <a:cs typeface="Times New Roman"/>
            </a:endParaRPr>
          </a:p>
          <a:p>
            <a:pPr>
              <a:lnSpc>
                <a:spcPct val="100000"/>
              </a:lnSpc>
              <a:spcBef>
                <a:spcPts val="10"/>
              </a:spcBef>
            </a:pPr>
            <a:endParaRPr sz="1900">
              <a:latin typeface="Times New Roman"/>
              <a:cs typeface="Times New Roman"/>
            </a:endParaRPr>
          </a:p>
          <a:p>
            <a:pPr marL="12700">
              <a:lnSpc>
                <a:spcPct val="100000"/>
              </a:lnSpc>
            </a:pPr>
            <a:r>
              <a:rPr sz="1500" b="1" u="heavy" dirty="0">
                <a:uFill>
                  <a:solidFill>
                    <a:srgbClr val="000000"/>
                  </a:solidFill>
                </a:uFill>
                <a:latin typeface="Times New Roman"/>
                <a:cs typeface="Times New Roman"/>
              </a:rPr>
              <a:t>HARDWARE</a:t>
            </a:r>
            <a:r>
              <a:rPr sz="1500" b="1" dirty="0">
                <a:latin typeface="Times New Roman"/>
                <a:cs typeface="Times New Roman"/>
              </a:rPr>
              <a:t>:</a:t>
            </a:r>
            <a:endParaRPr sz="1500">
              <a:latin typeface="Times New Roman"/>
              <a:cs typeface="Times New Roman"/>
            </a:endParaRPr>
          </a:p>
        </p:txBody>
      </p:sp>
      <p:sp>
        <p:nvSpPr>
          <p:cNvPr id="9" name="object 9"/>
          <p:cNvSpPr txBox="1">
            <a:spLocks noGrp="1"/>
          </p:cNvSpPr>
          <p:nvPr>
            <p:ph type="sldNum" sz="quarter" idx="12"/>
          </p:nvPr>
        </p:nvSpPr>
        <p:spPr>
          <a:prstGeom prst="rect">
            <a:avLst/>
          </a:prstGeom>
        </p:spPr>
        <p:txBody>
          <a:bodyPr vert="horz" wrap="square" lIns="0" tIns="0" rIns="0" bIns="0" rtlCol="0">
            <a:spAutoFit/>
          </a:bodyPr>
          <a:lstStyle/>
          <a:p>
            <a:pPr marL="38100">
              <a:lnSpc>
                <a:spcPts val="1055"/>
              </a:lnSpc>
            </a:pPr>
            <a:fld id="{81D60167-4931-47E6-BA6A-407CBD079E47}" type="slidenum">
              <a:rPr dirty="0"/>
              <a:t>6</a:t>
            </a:fld>
            <a:endParaRPr dirty="0"/>
          </a:p>
        </p:txBody>
      </p:sp>
      <p:sp>
        <p:nvSpPr>
          <p:cNvPr id="5" name="object 5"/>
          <p:cNvSpPr txBox="1"/>
          <p:nvPr/>
        </p:nvSpPr>
        <p:spPr>
          <a:xfrm>
            <a:off x="1377822" y="2594229"/>
            <a:ext cx="1082040" cy="993775"/>
          </a:xfrm>
          <a:prstGeom prst="rect">
            <a:avLst/>
          </a:prstGeom>
        </p:spPr>
        <p:txBody>
          <a:bodyPr vert="horz" wrap="square" lIns="0" tIns="13970" rIns="0" bIns="0" rtlCol="0">
            <a:spAutoFit/>
          </a:bodyPr>
          <a:lstStyle/>
          <a:p>
            <a:pPr marL="228600" indent="-216535">
              <a:lnSpc>
                <a:spcPct val="100000"/>
              </a:lnSpc>
              <a:spcBef>
                <a:spcPts val="110"/>
              </a:spcBef>
              <a:buFont typeface="Wingdings"/>
              <a:buChar char=""/>
              <a:tabLst>
                <a:tab pos="229235" algn="l"/>
              </a:tabLst>
            </a:pPr>
            <a:r>
              <a:rPr sz="1500" u="sng" dirty="0">
                <a:uFill>
                  <a:solidFill>
                    <a:srgbClr val="000000"/>
                  </a:solidFill>
                </a:uFill>
                <a:latin typeface="Times New Roman"/>
                <a:cs typeface="Times New Roman"/>
              </a:rPr>
              <a:t>Processor</a:t>
            </a:r>
            <a:r>
              <a:rPr sz="1500" dirty="0">
                <a:latin typeface="Times New Roman"/>
                <a:cs typeface="Times New Roman"/>
              </a:rPr>
              <a:t>:</a:t>
            </a:r>
            <a:endParaRPr sz="1500">
              <a:latin typeface="Times New Roman"/>
              <a:cs typeface="Times New Roman"/>
            </a:endParaRPr>
          </a:p>
          <a:p>
            <a:pPr marL="228600" indent="-216535">
              <a:lnSpc>
                <a:spcPct val="100000"/>
              </a:lnSpc>
              <a:spcBef>
                <a:spcPts val="1105"/>
              </a:spcBef>
              <a:buFont typeface="Wingdings"/>
              <a:buChar char=""/>
              <a:tabLst>
                <a:tab pos="229235" algn="l"/>
              </a:tabLst>
            </a:pPr>
            <a:r>
              <a:rPr sz="1500" u="sng" dirty="0">
                <a:uFill>
                  <a:solidFill>
                    <a:srgbClr val="000000"/>
                  </a:solidFill>
                </a:uFill>
                <a:latin typeface="Times New Roman"/>
                <a:cs typeface="Times New Roman"/>
              </a:rPr>
              <a:t>Hard</a:t>
            </a:r>
            <a:r>
              <a:rPr sz="1500" u="sng" spc="-85" dirty="0">
                <a:uFill>
                  <a:solidFill>
                    <a:srgbClr val="000000"/>
                  </a:solidFill>
                </a:uFill>
                <a:latin typeface="Times New Roman"/>
                <a:cs typeface="Times New Roman"/>
              </a:rPr>
              <a:t> </a:t>
            </a:r>
            <a:r>
              <a:rPr sz="1500" u="sng" spc="-5" dirty="0">
                <a:uFill>
                  <a:solidFill>
                    <a:srgbClr val="000000"/>
                  </a:solidFill>
                </a:uFill>
                <a:latin typeface="Times New Roman"/>
                <a:cs typeface="Times New Roman"/>
              </a:rPr>
              <a:t>Disk</a:t>
            </a:r>
            <a:r>
              <a:rPr sz="1500" spc="-5" dirty="0">
                <a:latin typeface="Times New Roman"/>
                <a:cs typeface="Times New Roman"/>
              </a:rPr>
              <a:t>:</a:t>
            </a:r>
            <a:endParaRPr sz="1500">
              <a:latin typeface="Times New Roman"/>
              <a:cs typeface="Times New Roman"/>
            </a:endParaRPr>
          </a:p>
          <a:p>
            <a:pPr marL="228600" indent="-216535">
              <a:lnSpc>
                <a:spcPct val="100000"/>
              </a:lnSpc>
              <a:spcBef>
                <a:spcPts val="1105"/>
              </a:spcBef>
              <a:buFont typeface="Wingdings"/>
              <a:buChar char=""/>
              <a:tabLst>
                <a:tab pos="229235" algn="l"/>
              </a:tabLst>
            </a:pPr>
            <a:r>
              <a:rPr sz="1500" u="sng" dirty="0">
                <a:uFill>
                  <a:solidFill>
                    <a:srgbClr val="000000"/>
                  </a:solidFill>
                </a:uFill>
                <a:latin typeface="Times New Roman"/>
                <a:cs typeface="Times New Roman"/>
              </a:rPr>
              <a:t>RAM</a:t>
            </a:r>
            <a:r>
              <a:rPr sz="1500" dirty="0">
                <a:latin typeface="Times New Roman"/>
                <a:cs typeface="Times New Roman"/>
              </a:rPr>
              <a:t>:</a:t>
            </a:r>
            <a:endParaRPr sz="1500">
              <a:latin typeface="Times New Roman"/>
              <a:cs typeface="Times New Roman"/>
            </a:endParaRPr>
          </a:p>
        </p:txBody>
      </p:sp>
      <p:sp>
        <p:nvSpPr>
          <p:cNvPr id="6" name="object 6"/>
          <p:cNvSpPr txBox="1"/>
          <p:nvPr/>
        </p:nvSpPr>
        <p:spPr>
          <a:xfrm>
            <a:off x="2658236" y="2594229"/>
            <a:ext cx="2757170" cy="993775"/>
          </a:xfrm>
          <a:prstGeom prst="rect">
            <a:avLst/>
          </a:prstGeom>
        </p:spPr>
        <p:txBody>
          <a:bodyPr vert="horz" wrap="square" lIns="0" tIns="13970" rIns="0" bIns="0" rtlCol="0">
            <a:spAutoFit/>
          </a:bodyPr>
          <a:lstStyle/>
          <a:p>
            <a:pPr marL="30480">
              <a:lnSpc>
                <a:spcPct val="100000"/>
              </a:lnSpc>
              <a:spcBef>
                <a:spcPts val="110"/>
              </a:spcBef>
            </a:pPr>
            <a:r>
              <a:rPr sz="1500" spc="-10" dirty="0">
                <a:latin typeface="Times New Roman"/>
                <a:cs typeface="Times New Roman"/>
              </a:rPr>
              <a:t>E</a:t>
            </a:r>
            <a:r>
              <a:rPr sz="1500" spc="15" dirty="0">
                <a:latin typeface="Times New Roman"/>
                <a:cs typeface="Times New Roman"/>
              </a:rPr>
              <a:t>5</a:t>
            </a:r>
            <a:r>
              <a:rPr sz="1500" spc="-10" dirty="0">
                <a:latin typeface="Times New Roman"/>
                <a:cs typeface="Times New Roman"/>
              </a:rPr>
              <a:t>43</a:t>
            </a:r>
            <a:r>
              <a:rPr sz="1500" spc="5" dirty="0">
                <a:latin typeface="Times New Roman"/>
                <a:cs typeface="Times New Roman"/>
              </a:rPr>
              <a:t>0</a:t>
            </a:r>
            <a:r>
              <a:rPr sz="1500" spc="-25" dirty="0">
                <a:latin typeface="Times New Roman"/>
                <a:cs typeface="Times New Roman"/>
              </a:rPr>
              <a:t> I</a:t>
            </a:r>
            <a:r>
              <a:rPr sz="1500" spc="15" dirty="0">
                <a:latin typeface="Times New Roman"/>
                <a:cs typeface="Times New Roman"/>
              </a:rPr>
              <a:t>n</a:t>
            </a:r>
            <a:r>
              <a:rPr sz="1500" spc="-15" dirty="0">
                <a:latin typeface="Times New Roman"/>
                <a:cs typeface="Times New Roman"/>
              </a:rPr>
              <a:t>t</a:t>
            </a:r>
            <a:r>
              <a:rPr sz="1500" dirty="0">
                <a:latin typeface="Times New Roman"/>
                <a:cs typeface="Times New Roman"/>
              </a:rPr>
              <a:t>el</a:t>
            </a:r>
            <a:r>
              <a:rPr sz="1500" spc="-75" dirty="0">
                <a:latin typeface="Times New Roman"/>
                <a:cs typeface="Times New Roman"/>
              </a:rPr>
              <a:t> </a:t>
            </a:r>
            <a:r>
              <a:rPr sz="1500" spc="5" dirty="0">
                <a:latin typeface="Times New Roman"/>
                <a:cs typeface="Times New Roman"/>
              </a:rPr>
              <a:t>C</a:t>
            </a:r>
            <a:r>
              <a:rPr sz="1500" spc="-10" dirty="0">
                <a:latin typeface="Times New Roman"/>
                <a:cs typeface="Times New Roman"/>
              </a:rPr>
              <a:t>o</a:t>
            </a:r>
            <a:r>
              <a:rPr sz="1500" dirty="0">
                <a:latin typeface="Times New Roman"/>
                <a:cs typeface="Times New Roman"/>
              </a:rPr>
              <a:t>re</a:t>
            </a:r>
            <a:r>
              <a:rPr sz="1500" spc="-110" dirty="0">
                <a:latin typeface="Times New Roman"/>
                <a:cs typeface="Times New Roman"/>
              </a:rPr>
              <a:t> </a:t>
            </a:r>
            <a:r>
              <a:rPr sz="1500" spc="10" dirty="0">
                <a:latin typeface="Times New Roman"/>
                <a:cs typeface="Times New Roman"/>
              </a:rPr>
              <a:t>i5</a:t>
            </a:r>
            <a:r>
              <a:rPr sz="1500" spc="-25" dirty="0">
                <a:latin typeface="Times New Roman"/>
                <a:cs typeface="Times New Roman"/>
              </a:rPr>
              <a:t>-</a:t>
            </a:r>
            <a:r>
              <a:rPr sz="1500" spc="-10" dirty="0">
                <a:latin typeface="Times New Roman"/>
                <a:cs typeface="Times New Roman"/>
              </a:rPr>
              <a:t>334</a:t>
            </a:r>
            <a:r>
              <a:rPr sz="1500" spc="5" dirty="0">
                <a:latin typeface="Times New Roman"/>
                <a:cs typeface="Times New Roman"/>
              </a:rPr>
              <a:t>0</a:t>
            </a:r>
            <a:r>
              <a:rPr sz="1500" spc="-25" dirty="0">
                <a:latin typeface="Times New Roman"/>
                <a:cs typeface="Times New Roman"/>
              </a:rPr>
              <a:t> </a:t>
            </a:r>
            <a:r>
              <a:rPr sz="1500" spc="-20" dirty="0">
                <a:latin typeface="Times New Roman"/>
                <a:cs typeface="Times New Roman"/>
              </a:rPr>
              <a:t>P</a:t>
            </a:r>
            <a:r>
              <a:rPr sz="1500" dirty="0">
                <a:latin typeface="Times New Roman"/>
                <a:cs typeface="Times New Roman"/>
              </a:rPr>
              <a:t>r</a:t>
            </a:r>
            <a:r>
              <a:rPr sz="1500" spc="-10" dirty="0">
                <a:latin typeface="Times New Roman"/>
                <a:cs typeface="Times New Roman"/>
              </a:rPr>
              <a:t>o</a:t>
            </a:r>
            <a:r>
              <a:rPr sz="1500" spc="5" dirty="0">
                <a:latin typeface="Times New Roman"/>
                <a:cs typeface="Times New Roman"/>
              </a:rPr>
              <a:t>c</a:t>
            </a:r>
            <a:r>
              <a:rPr sz="1500" spc="-20" dirty="0">
                <a:latin typeface="Times New Roman"/>
                <a:cs typeface="Times New Roman"/>
              </a:rPr>
              <a:t>e</a:t>
            </a:r>
            <a:r>
              <a:rPr sz="1500" spc="10" dirty="0">
                <a:latin typeface="Times New Roman"/>
                <a:cs typeface="Times New Roman"/>
              </a:rPr>
              <a:t>ss</a:t>
            </a:r>
            <a:r>
              <a:rPr sz="1500" spc="-10" dirty="0">
                <a:latin typeface="Times New Roman"/>
                <a:cs typeface="Times New Roman"/>
              </a:rPr>
              <a:t>o</a:t>
            </a:r>
            <a:r>
              <a:rPr sz="1500" dirty="0">
                <a:latin typeface="Times New Roman"/>
                <a:cs typeface="Times New Roman"/>
              </a:rPr>
              <a:t>r</a:t>
            </a:r>
            <a:endParaRPr sz="1500">
              <a:latin typeface="Times New Roman"/>
              <a:cs typeface="Times New Roman"/>
            </a:endParaRPr>
          </a:p>
          <a:p>
            <a:pPr marL="30480">
              <a:lnSpc>
                <a:spcPct val="100000"/>
              </a:lnSpc>
              <a:spcBef>
                <a:spcPts val="1105"/>
              </a:spcBef>
            </a:pPr>
            <a:r>
              <a:rPr sz="1500" dirty="0">
                <a:latin typeface="Times New Roman"/>
                <a:cs typeface="Times New Roman"/>
              </a:rPr>
              <a:t>256</a:t>
            </a:r>
            <a:r>
              <a:rPr sz="1500" spc="-85" dirty="0">
                <a:latin typeface="Times New Roman"/>
                <a:cs typeface="Times New Roman"/>
              </a:rPr>
              <a:t> </a:t>
            </a:r>
            <a:r>
              <a:rPr sz="1500" spc="15" dirty="0">
                <a:latin typeface="Times New Roman"/>
                <a:cs typeface="Times New Roman"/>
              </a:rPr>
              <a:t>GB</a:t>
            </a:r>
            <a:endParaRPr sz="1500">
              <a:latin typeface="Times New Roman"/>
              <a:cs typeface="Times New Roman"/>
            </a:endParaRPr>
          </a:p>
          <a:p>
            <a:pPr marL="12700">
              <a:lnSpc>
                <a:spcPct val="100000"/>
              </a:lnSpc>
              <a:spcBef>
                <a:spcPts val="1105"/>
              </a:spcBef>
            </a:pPr>
            <a:r>
              <a:rPr sz="1500" spc="5" dirty="0">
                <a:latin typeface="Times New Roman"/>
                <a:cs typeface="Times New Roman"/>
              </a:rPr>
              <a:t>2</a:t>
            </a:r>
            <a:r>
              <a:rPr sz="1500" spc="-70" dirty="0">
                <a:latin typeface="Times New Roman"/>
                <a:cs typeface="Times New Roman"/>
              </a:rPr>
              <a:t> </a:t>
            </a:r>
            <a:r>
              <a:rPr sz="1500" spc="-10" dirty="0">
                <a:latin typeface="Times New Roman"/>
                <a:cs typeface="Times New Roman"/>
              </a:rPr>
              <a:t>GB</a:t>
            </a:r>
            <a:endParaRPr sz="1500">
              <a:latin typeface="Times New Roman"/>
              <a:cs typeface="Times New Roman"/>
            </a:endParaRPr>
          </a:p>
        </p:txBody>
      </p:sp>
      <p:sp>
        <p:nvSpPr>
          <p:cNvPr id="7" name="object 7"/>
          <p:cNvSpPr txBox="1"/>
          <p:nvPr/>
        </p:nvSpPr>
        <p:spPr>
          <a:xfrm>
            <a:off x="1377822" y="3704082"/>
            <a:ext cx="2623185" cy="255904"/>
          </a:xfrm>
          <a:prstGeom prst="rect">
            <a:avLst/>
          </a:prstGeom>
        </p:spPr>
        <p:txBody>
          <a:bodyPr vert="horz" wrap="square" lIns="0" tIns="13970" rIns="0" bIns="0" rtlCol="0">
            <a:spAutoFit/>
          </a:bodyPr>
          <a:lstStyle/>
          <a:p>
            <a:pPr marL="228600" indent="-216535">
              <a:lnSpc>
                <a:spcPct val="100000"/>
              </a:lnSpc>
              <a:spcBef>
                <a:spcPts val="110"/>
              </a:spcBef>
              <a:buFont typeface="Wingdings"/>
              <a:buChar char=""/>
              <a:tabLst>
                <a:tab pos="229235" algn="l"/>
              </a:tabLst>
            </a:pPr>
            <a:r>
              <a:rPr sz="1500" u="sng" spc="-10" dirty="0">
                <a:uFill>
                  <a:solidFill>
                    <a:srgbClr val="000000"/>
                  </a:solidFill>
                </a:uFill>
                <a:latin typeface="Times New Roman"/>
                <a:cs typeface="Times New Roman"/>
              </a:rPr>
              <a:t>Op</a:t>
            </a:r>
            <a:r>
              <a:rPr sz="1500" u="sng" dirty="0">
                <a:uFill>
                  <a:solidFill>
                    <a:srgbClr val="000000"/>
                  </a:solidFill>
                </a:uFill>
                <a:latin typeface="Times New Roman"/>
                <a:cs typeface="Times New Roman"/>
              </a:rPr>
              <a:t>er</a:t>
            </a:r>
            <a:r>
              <a:rPr sz="1500" u="sng" spc="-20" dirty="0">
                <a:uFill>
                  <a:solidFill>
                    <a:srgbClr val="000000"/>
                  </a:solidFill>
                </a:uFill>
                <a:latin typeface="Times New Roman"/>
                <a:cs typeface="Times New Roman"/>
              </a:rPr>
              <a:t>a</a:t>
            </a:r>
            <a:r>
              <a:rPr sz="1500" u="sng" spc="-15" dirty="0">
                <a:uFill>
                  <a:solidFill>
                    <a:srgbClr val="000000"/>
                  </a:solidFill>
                </a:uFill>
                <a:latin typeface="Times New Roman"/>
                <a:cs typeface="Times New Roman"/>
              </a:rPr>
              <a:t>ti</a:t>
            </a:r>
            <a:r>
              <a:rPr sz="1500" u="sng" spc="15" dirty="0">
                <a:uFill>
                  <a:solidFill>
                    <a:srgbClr val="000000"/>
                  </a:solidFill>
                </a:uFill>
                <a:latin typeface="Times New Roman"/>
                <a:cs typeface="Times New Roman"/>
              </a:rPr>
              <a:t>n</a:t>
            </a:r>
            <a:r>
              <a:rPr sz="1500" u="sng" spc="5" dirty="0">
                <a:uFill>
                  <a:solidFill>
                    <a:srgbClr val="000000"/>
                  </a:solidFill>
                </a:uFill>
                <a:latin typeface="Times New Roman"/>
                <a:cs typeface="Times New Roman"/>
              </a:rPr>
              <a:t>g</a:t>
            </a:r>
            <a:r>
              <a:rPr sz="1500" u="sng" spc="-75" dirty="0">
                <a:uFill>
                  <a:solidFill>
                    <a:srgbClr val="000000"/>
                  </a:solidFill>
                </a:uFill>
                <a:latin typeface="Times New Roman"/>
                <a:cs typeface="Times New Roman"/>
              </a:rPr>
              <a:t> </a:t>
            </a:r>
            <a:r>
              <a:rPr sz="1500" u="sng" spc="5" dirty="0">
                <a:uFill>
                  <a:solidFill>
                    <a:srgbClr val="000000"/>
                  </a:solidFill>
                </a:uFill>
                <a:latin typeface="Times New Roman"/>
                <a:cs typeface="Times New Roman"/>
              </a:rPr>
              <a:t>S</a:t>
            </a:r>
            <a:r>
              <a:rPr sz="1500" u="sng" spc="-35" dirty="0">
                <a:uFill>
                  <a:solidFill>
                    <a:srgbClr val="000000"/>
                  </a:solidFill>
                </a:uFill>
                <a:latin typeface="Times New Roman"/>
                <a:cs typeface="Times New Roman"/>
              </a:rPr>
              <a:t>y</a:t>
            </a:r>
            <a:r>
              <a:rPr sz="1500" u="sng" spc="-15" dirty="0">
                <a:uFill>
                  <a:solidFill>
                    <a:srgbClr val="000000"/>
                  </a:solidFill>
                </a:uFill>
                <a:latin typeface="Times New Roman"/>
                <a:cs typeface="Times New Roman"/>
              </a:rPr>
              <a:t>s</a:t>
            </a:r>
            <a:r>
              <a:rPr sz="1500" u="sng" spc="10" dirty="0">
                <a:uFill>
                  <a:solidFill>
                    <a:srgbClr val="000000"/>
                  </a:solidFill>
                </a:uFill>
                <a:latin typeface="Times New Roman"/>
                <a:cs typeface="Times New Roman"/>
              </a:rPr>
              <a:t>t</a:t>
            </a:r>
            <a:r>
              <a:rPr sz="1500" u="sng" spc="-20" dirty="0">
                <a:uFill>
                  <a:solidFill>
                    <a:srgbClr val="000000"/>
                  </a:solidFill>
                </a:uFill>
                <a:latin typeface="Times New Roman"/>
                <a:cs typeface="Times New Roman"/>
              </a:rPr>
              <a:t>e</a:t>
            </a:r>
            <a:r>
              <a:rPr sz="1500" u="sng" spc="5" dirty="0">
                <a:uFill>
                  <a:solidFill>
                    <a:srgbClr val="000000"/>
                  </a:solidFill>
                </a:uFill>
                <a:latin typeface="Times New Roman"/>
                <a:cs typeface="Times New Roman"/>
              </a:rPr>
              <a:t>m:</a:t>
            </a:r>
            <a:r>
              <a:rPr sz="1500" spc="-220" dirty="0">
                <a:latin typeface="Times New Roman"/>
                <a:cs typeface="Times New Roman"/>
              </a:rPr>
              <a:t> </a:t>
            </a:r>
            <a:r>
              <a:rPr sz="1500" spc="-25" dirty="0">
                <a:latin typeface="Times New Roman"/>
                <a:cs typeface="Times New Roman"/>
              </a:rPr>
              <a:t>W</a:t>
            </a:r>
            <a:r>
              <a:rPr sz="1500" spc="-15" dirty="0">
                <a:latin typeface="Times New Roman"/>
                <a:cs typeface="Times New Roman"/>
              </a:rPr>
              <a:t>in</a:t>
            </a:r>
            <a:r>
              <a:rPr sz="1500" spc="15" dirty="0">
                <a:latin typeface="Times New Roman"/>
                <a:cs typeface="Times New Roman"/>
              </a:rPr>
              <a:t>d</a:t>
            </a:r>
            <a:r>
              <a:rPr sz="1500" spc="-10" dirty="0">
                <a:latin typeface="Times New Roman"/>
                <a:cs typeface="Times New Roman"/>
              </a:rPr>
              <a:t>o</a:t>
            </a:r>
            <a:r>
              <a:rPr sz="1500" spc="-35" dirty="0">
                <a:latin typeface="Times New Roman"/>
                <a:cs typeface="Times New Roman"/>
              </a:rPr>
              <a:t>w</a:t>
            </a:r>
            <a:r>
              <a:rPr sz="1500" dirty="0">
                <a:latin typeface="Times New Roman"/>
                <a:cs typeface="Times New Roman"/>
              </a:rPr>
              <a:t>s</a:t>
            </a:r>
            <a:r>
              <a:rPr sz="1500" spc="-75" dirty="0">
                <a:latin typeface="Times New Roman"/>
                <a:cs typeface="Times New Roman"/>
              </a:rPr>
              <a:t> </a:t>
            </a:r>
            <a:r>
              <a:rPr sz="1500" spc="-10" dirty="0">
                <a:latin typeface="Times New Roman"/>
                <a:cs typeface="Times New Roman"/>
              </a:rPr>
              <a:t>10</a:t>
            </a:r>
            <a:endParaRPr sz="1500">
              <a:latin typeface="Times New Roman"/>
              <a:cs typeface="Times New Roman"/>
            </a:endParaRPr>
          </a:p>
        </p:txBody>
      </p:sp>
      <p:sp>
        <p:nvSpPr>
          <p:cNvPr id="8" name="object 8"/>
          <p:cNvSpPr txBox="1"/>
          <p:nvPr/>
        </p:nvSpPr>
        <p:spPr>
          <a:xfrm>
            <a:off x="1368678" y="4819904"/>
            <a:ext cx="3879215" cy="2661920"/>
          </a:xfrm>
          <a:prstGeom prst="rect">
            <a:avLst/>
          </a:prstGeom>
        </p:spPr>
        <p:txBody>
          <a:bodyPr vert="horz" wrap="square" lIns="0" tIns="13970" rIns="0" bIns="0" rtlCol="0">
            <a:spAutoFit/>
          </a:bodyPr>
          <a:lstStyle/>
          <a:p>
            <a:pPr marL="12700">
              <a:lnSpc>
                <a:spcPct val="100000"/>
              </a:lnSpc>
              <a:spcBef>
                <a:spcPts val="110"/>
              </a:spcBef>
            </a:pPr>
            <a:r>
              <a:rPr sz="1500" b="1" u="heavy" dirty="0">
                <a:uFill>
                  <a:solidFill>
                    <a:srgbClr val="000000"/>
                  </a:solidFill>
                </a:uFill>
                <a:latin typeface="Times New Roman"/>
                <a:cs typeface="Times New Roman"/>
              </a:rPr>
              <a:t>SOFTWARE</a:t>
            </a:r>
            <a:r>
              <a:rPr sz="1500" b="1" dirty="0">
                <a:latin typeface="Times New Roman"/>
                <a:cs typeface="Times New Roman"/>
              </a:rPr>
              <a:t>:</a:t>
            </a:r>
            <a:endParaRPr sz="1500">
              <a:latin typeface="Times New Roman"/>
              <a:cs typeface="Times New Roman"/>
            </a:endParaRPr>
          </a:p>
          <a:p>
            <a:pPr>
              <a:lnSpc>
                <a:spcPct val="100000"/>
              </a:lnSpc>
            </a:pPr>
            <a:endParaRPr sz="1600">
              <a:latin typeface="Times New Roman"/>
              <a:cs typeface="Times New Roman"/>
            </a:endParaRPr>
          </a:p>
          <a:p>
            <a:pPr>
              <a:lnSpc>
                <a:spcPct val="100000"/>
              </a:lnSpc>
              <a:spcBef>
                <a:spcPts val="5"/>
              </a:spcBef>
            </a:pPr>
            <a:endParaRPr sz="1900">
              <a:latin typeface="Times New Roman"/>
              <a:cs typeface="Times New Roman"/>
            </a:endParaRPr>
          </a:p>
          <a:p>
            <a:pPr marL="238125" indent="-217170">
              <a:lnSpc>
                <a:spcPct val="100000"/>
              </a:lnSpc>
              <a:spcBef>
                <a:spcPts val="5"/>
              </a:spcBef>
              <a:buFont typeface="Wingdings"/>
              <a:buChar char=""/>
              <a:tabLst>
                <a:tab pos="238760" algn="l"/>
              </a:tabLst>
            </a:pPr>
            <a:r>
              <a:rPr sz="1500" u="sng" spc="-20" dirty="0">
                <a:uFill>
                  <a:solidFill>
                    <a:srgbClr val="000000"/>
                  </a:solidFill>
                </a:uFill>
                <a:latin typeface="Times New Roman"/>
                <a:cs typeface="Times New Roman"/>
              </a:rPr>
              <a:t>F</a:t>
            </a:r>
            <a:r>
              <a:rPr sz="1500" u="sng" dirty="0">
                <a:uFill>
                  <a:solidFill>
                    <a:srgbClr val="000000"/>
                  </a:solidFill>
                </a:uFill>
                <a:latin typeface="Times New Roman"/>
                <a:cs typeface="Times New Roman"/>
              </a:rPr>
              <a:t>r</a:t>
            </a:r>
            <a:r>
              <a:rPr sz="1500" u="sng" spc="-30" dirty="0">
                <a:uFill>
                  <a:solidFill>
                    <a:srgbClr val="000000"/>
                  </a:solidFill>
                </a:uFill>
                <a:latin typeface="Times New Roman"/>
                <a:cs typeface="Times New Roman"/>
              </a:rPr>
              <a:t>o</a:t>
            </a:r>
            <a:r>
              <a:rPr sz="1500" u="sng" spc="-10" dirty="0">
                <a:uFill>
                  <a:solidFill>
                    <a:srgbClr val="000000"/>
                  </a:solidFill>
                </a:uFill>
                <a:latin typeface="Times New Roman"/>
                <a:cs typeface="Times New Roman"/>
              </a:rPr>
              <a:t>n</a:t>
            </a:r>
            <a:r>
              <a:rPr sz="1500" u="sng" dirty="0">
                <a:uFill>
                  <a:solidFill>
                    <a:srgbClr val="000000"/>
                  </a:solidFill>
                </a:uFill>
                <a:latin typeface="Times New Roman"/>
                <a:cs typeface="Times New Roman"/>
              </a:rPr>
              <a:t>t</a:t>
            </a:r>
            <a:r>
              <a:rPr sz="1500" u="sng" spc="-75" dirty="0">
                <a:uFill>
                  <a:solidFill>
                    <a:srgbClr val="000000"/>
                  </a:solidFill>
                </a:uFill>
                <a:latin typeface="Times New Roman"/>
                <a:cs typeface="Times New Roman"/>
              </a:rPr>
              <a:t> </a:t>
            </a:r>
            <a:r>
              <a:rPr sz="1500" u="sng" spc="-35" dirty="0">
                <a:uFill>
                  <a:solidFill>
                    <a:srgbClr val="000000"/>
                  </a:solidFill>
                </a:uFill>
                <a:latin typeface="Times New Roman"/>
                <a:cs typeface="Times New Roman"/>
              </a:rPr>
              <a:t>E</a:t>
            </a:r>
            <a:r>
              <a:rPr sz="1500" u="sng" spc="-10" dirty="0">
                <a:uFill>
                  <a:solidFill>
                    <a:srgbClr val="000000"/>
                  </a:solidFill>
                </a:uFill>
                <a:latin typeface="Times New Roman"/>
                <a:cs typeface="Times New Roman"/>
              </a:rPr>
              <a:t>nd</a:t>
            </a:r>
            <a:r>
              <a:rPr sz="1500" dirty="0">
                <a:latin typeface="Times New Roman"/>
                <a:cs typeface="Times New Roman"/>
              </a:rPr>
              <a:t>:</a:t>
            </a:r>
            <a:r>
              <a:rPr sz="1500" spc="-100" dirty="0">
                <a:latin typeface="Times New Roman"/>
                <a:cs typeface="Times New Roman"/>
              </a:rPr>
              <a:t> </a:t>
            </a:r>
            <a:r>
              <a:rPr sz="1500" spc="-10" dirty="0">
                <a:latin typeface="Times New Roman"/>
                <a:cs typeface="Times New Roman"/>
              </a:rPr>
              <a:t>H</a:t>
            </a:r>
            <a:r>
              <a:rPr sz="1500" spc="-35" dirty="0">
                <a:latin typeface="Times New Roman"/>
                <a:cs typeface="Times New Roman"/>
              </a:rPr>
              <a:t>T</a:t>
            </a:r>
            <a:r>
              <a:rPr sz="1500" spc="10" dirty="0">
                <a:latin typeface="Times New Roman"/>
                <a:cs typeface="Times New Roman"/>
              </a:rPr>
              <a:t>M</a:t>
            </a:r>
            <a:r>
              <a:rPr sz="1500" spc="-35" dirty="0">
                <a:latin typeface="Times New Roman"/>
                <a:cs typeface="Times New Roman"/>
              </a:rPr>
              <a:t>L</a:t>
            </a:r>
            <a:r>
              <a:rPr sz="1500" dirty="0">
                <a:latin typeface="Times New Roman"/>
                <a:cs typeface="Times New Roman"/>
              </a:rPr>
              <a:t>,</a:t>
            </a:r>
            <a:r>
              <a:rPr sz="1500" spc="-55" dirty="0">
                <a:latin typeface="Times New Roman"/>
                <a:cs typeface="Times New Roman"/>
              </a:rPr>
              <a:t> </a:t>
            </a:r>
            <a:r>
              <a:rPr sz="1500" spc="-20" dirty="0">
                <a:latin typeface="Times New Roman"/>
                <a:cs typeface="Times New Roman"/>
              </a:rPr>
              <a:t>C</a:t>
            </a:r>
            <a:r>
              <a:rPr sz="1500" spc="5" dirty="0">
                <a:latin typeface="Times New Roman"/>
                <a:cs typeface="Times New Roman"/>
              </a:rPr>
              <a:t>S</a:t>
            </a:r>
            <a:r>
              <a:rPr sz="1500" spc="-25" dirty="0">
                <a:latin typeface="Times New Roman"/>
                <a:cs typeface="Times New Roman"/>
              </a:rPr>
              <a:t>S</a:t>
            </a:r>
            <a:r>
              <a:rPr sz="1500" dirty="0">
                <a:latin typeface="Times New Roman"/>
                <a:cs typeface="Times New Roman"/>
              </a:rPr>
              <a:t>,</a:t>
            </a:r>
            <a:r>
              <a:rPr sz="1500" spc="-105" dirty="0">
                <a:latin typeface="Times New Roman"/>
                <a:cs typeface="Times New Roman"/>
              </a:rPr>
              <a:t> </a:t>
            </a:r>
            <a:r>
              <a:rPr sz="1500" spc="5" dirty="0">
                <a:latin typeface="Times New Roman"/>
                <a:cs typeface="Times New Roman"/>
              </a:rPr>
              <a:t>B</a:t>
            </a:r>
            <a:r>
              <a:rPr sz="1500" spc="-10" dirty="0">
                <a:latin typeface="Times New Roman"/>
                <a:cs typeface="Times New Roman"/>
              </a:rPr>
              <a:t>o</a:t>
            </a:r>
            <a:r>
              <a:rPr sz="1500" spc="-35" dirty="0">
                <a:latin typeface="Times New Roman"/>
                <a:cs typeface="Times New Roman"/>
              </a:rPr>
              <a:t>o</a:t>
            </a:r>
            <a:r>
              <a:rPr sz="1500" spc="-15" dirty="0">
                <a:latin typeface="Times New Roman"/>
                <a:cs typeface="Times New Roman"/>
              </a:rPr>
              <a:t>tst</a:t>
            </a:r>
            <a:r>
              <a:rPr sz="1500" spc="-25" dirty="0">
                <a:latin typeface="Times New Roman"/>
                <a:cs typeface="Times New Roman"/>
              </a:rPr>
              <a:t>ra</a:t>
            </a:r>
            <a:r>
              <a:rPr sz="1500" spc="5" dirty="0">
                <a:latin typeface="Times New Roman"/>
                <a:cs typeface="Times New Roman"/>
              </a:rPr>
              <a:t>p</a:t>
            </a:r>
            <a:endParaRPr sz="1500">
              <a:latin typeface="Times New Roman"/>
              <a:cs typeface="Times New Roman"/>
            </a:endParaRPr>
          </a:p>
          <a:p>
            <a:pPr>
              <a:lnSpc>
                <a:spcPct val="100000"/>
              </a:lnSpc>
              <a:spcBef>
                <a:spcPts val="45"/>
              </a:spcBef>
              <a:buFont typeface="Wingdings"/>
              <a:buChar char=""/>
            </a:pPr>
            <a:endParaRPr sz="1900">
              <a:latin typeface="Times New Roman"/>
              <a:cs typeface="Times New Roman"/>
            </a:endParaRPr>
          </a:p>
          <a:p>
            <a:pPr marL="238125" indent="-217170">
              <a:lnSpc>
                <a:spcPct val="100000"/>
              </a:lnSpc>
              <a:buFont typeface="Wingdings"/>
              <a:buChar char=""/>
              <a:tabLst>
                <a:tab pos="238760" algn="l"/>
              </a:tabLst>
            </a:pPr>
            <a:r>
              <a:rPr sz="1500" u="sng" spc="5" dirty="0">
                <a:uFill>
                  <a:solidFill>
                    <a:srgbClr val="000000"/>
                  </a:solidFill>
                </a:uFill>
                <a:latin typeface="Times New Roman"/>
                <a:cs typeface="Times New Roman"/>
              </a:rPr>
              <a:t>Back</a:t>
            </a:r>
            <a:r>
              <a:rPr sz="1500" u="sng" spc="-50" dirty="0">
                <a:uFill>
                  <a:solidFill>
                    <a:srgbClr val="000000"/>
                  </a:solidFill>
                </a:uFill>
                <a:latin typeface="Times New Roman"/>
                <a:cs typeface="Times New Roman"/>
              </a:rPr>
              <a:t> </a:t>
            </a:r>
            <a:r>
              <a:rPr sz="1500" u="sng" spc="-10" dirty="0">
                <a:uFill>
                  <a:solidFill>
                    <a:srgbClr val="000000"/>
                  </a:solidFill>
                </a:uFill>
                <a:latin typeface="Times New Roman"/>
                <a:cs typeface="Times New Roman"/>
              </a:rPr>
              <a:t>End</a:t>
            </a:r>
            <a:r>
              <a:rPr sz="1500" spc="-10" dirty="0">
                <a:latin typeface="Times New Roman"/>
                <a:cs typeface="Times New Roman"/>
              </a:rPr>
              <a:t>:</a:t>
            </a:r>
            <a:r>
              <a:rPr sz="1500" spc="-50" dirty="0">
                <a:latin typeface="Times New Roman"/>
                <a:cs typeface="Times New Roman"/>
              </a:rPr>
              <a:t> </a:t>
            </a:r>
            <a:r>
              <a:rPr sz="1500" spc="-5" dirty="0">
                <a:latin typeface="Times New Roman"/>
                <a:cs typeface="Times New Roman"/>
              </a:rPr>
              <a:t>PHP.</a:t>
            </a:r>
            <a:endParaRPr sz="1500">
              <a:latin typeface="Times New Roman"/>
              <a:cs typeface="Times New Roman"/>
            </a:endParaRPr>
          </a:p>
          <a:p>
            <a:pPr>
              <a:lnSpc>
                <a:spcPct val="100000"/>
              </a:lnSpc>
              <a:spcBef>
                <a:spcPts val="40"/>
              </a:spcBef>
              <a:buFont typeface="Wingdings"/>
              <a:buChar char=""/>
            </a:pPr>
            <a:endParaRPr sz="1950">
              <a:latin typeface="Times New Roman"/>
              <a:cs typeface="Times New Roman"/>
            </a:endParaRPr>
          </a:p>
          <a:p>
            <a:pPr marL="238125" indent="-217170">
              <a:lnSpc>
                <a:spcPct val="100000"/>
              </a:lnSpc>
              <a:buFont typeface="Wingdings"/>
              <a:buChar char=""/>
              <a:tabLst>
                <a:tab pos="238760" algn="l"/>
              </a:tabLst>
            </a:pPr>
            <a:r>
              <a:rPr sz="1500" u="sng" spc="-10" dirty="0">
                <a:uFill>
                  <a:solidFill>
                    <a:srgbClr val="000000"/>
                  </a:solidFill>
                </a:uFill>
                <a:latin typeface="Times New Roman"/>
                <a:cs typeface="Times New Roman"/>
              </a:rPr>
              <a:t>D</a:t>
            </a:r>
            <a:r>
              <a:rPr sz="1500" u="sng" spc="5" dirty="0">
                <a:uFill>
                  <a:solidFill>
                    <a:srgbClr val="000000"/>
                  </a:solidFill>
                </a:uFill>
                <a:latin typeface="Times New Roman"/>
                <a:cs typeface="Times New Roman"/>
              </a:rPr>
              <a:t>a</a:t>
            </a:r>
            <a:r>
              <a:rPr sz="1500" u="sng" spc="10" dirty="0">
                <a:uFill>
                  <a:solidFill>
                    <a:srgbClr val="000000"/>
                  </a:solidFill>
                </a:uFill>
                <a:latin typeface="Times New Roman"/>
                <a:cs typeface="Times New Roman"/>
              </a:rPr>
              <a:t>t</a:t>
            </a:r>
            <a:r>
              <a:rPr sz="1500" u="sng" spc="-20" dirty="0">
                <a:uFill>
                  <a:solidFill>
                    <a:srgbClr val="000000"/>
                  </a:solidFill>
                </a:uFill>
                <a:latin typeface="Times New Roman"/>
                <a:cs typeface="Times New Roman"/>
              </a:rPr>
              <a:t>a</a:t>
            </a:r>
            <a:r>
              <a:rPr sz="1500" u="sng" spc="15" dirty="0">
                <a:uFill>
                  <a:solidFill>
                    <a:srgbClr val="000000"/>
                  </a:solidFill>
                </a:uFill>
                <a:latin typeface="Times New Roman"/>
                <a:cs typeface="Times New Roman"/>
              </a:rPr>
              <a:t>b</a:t>
            </a:r>
            <a:r>
              <a:rPr sz="1500" u="sng" spc="-20" dirty="0">
                <a:uFill>
                  <a:solidFill>
                    <a:srgbClr val="000000"/>
                  </a:solidFill>
                </a:uFill>
                <a:latin typeface="Times New Roman"/>
                <a:cs typeface="Times New Roman"/>
              </a:rPr>
              <a:t>a</a:t>
            </a:r>
            <a:r>
              <a:rPr sz="1500" u="sng" spc="10" dirty="0">
                <a:uFill>
                  <a:solidFill>
                    <a:srgbClr val="000000"/>
                  </a:solidFill>
                </a:uFill>
                <a:latin typeface="Times New Roman"/>
                <a:cs typeface="Times New Roman"/>
              </a:rPr>
              <a:t>se</a:t>
            </a:r>
            <a:r>
              <a:rPr sz="1500" dirty="0">
                <a:latin typeface="Times New Roman"/>
                <a:cs typeface="Times New Roman"/>
              </a:rPr>
              <a:t>:</a:t>
            </a:r>
            <a:r>
              <a:rPr sz="1500" spc="-100" dirty="0">
                <a:latin typeface="Times New Roman"/>
                <a:cs typeface="Times New Roman"/>
              </a:rPr>
              <a:t> </a:t>
            </a:r>
            <a:r>
              <a:rPr sz="1500" spc="10" dirty="0">
                <a:latin typeface="Times New Roman"/>
                <a:cs typeface="Times New Roman"/>
              </a:rPr>
              <a:t>M</a:t>
            </a:r>
            <a:r>
              <a:rPr sz="1500" spc="-35" dirty="0">
                <a:latin typeface="Times New Roman"/>
                <a:cs typeface="Times New Roman"/>
              </a:rPr>
              <a:t>y</a:t>
            </a:r>
            <a:r>
              <a:rPr sz="1500" spc="5" dirty="0">
                <a:latin typeface="Times New Roman"/>
                <a:cs typeface="Times New Roman"/>
              </a:rPr>
              <a:t>S</a:t>
            </a:r>
            <a:r>
              <a:rPr sz="1500" spc="-10" dirty="0">
                <a:latin typeface="Times New Roman"/>
                <a:cs typeface="Times New Roman"/>
              </a:rPr>
              <a:t>Q</a:t>
            </a:r>
            <a:r>
              <a:rPr sz="1500" spc="5" dirty="0">
                <a:latin typeface="Times New Roman"/>
                <a:cs typeface="Times New Roman"/>
              </a:rPr>
              <a:t>L</a:t>
            </a:r>
            <a:endParaRPr sz="1500">
              <a:latin typeface="Times New Roman"/>
              <a:cs typeface="Times New Roman"/>
            </a:endParaRPr>
          </a:p>
          <a:p>
            <a:pPr>
              <a:lnSpc>
                <a:spcPct val="100000"/>
              </a:lnSpc>
              <a:buFont typeface="Wingdings"/>
              <a:buChar char=""/>
            </a:pPr>
            <a:endParaRPr sz="1700">
              <a:latin typeface="Times New Roman"/>
              <a:cs typeface="Times New Roman"/>
            </a:endParaRPr>
          </a:p>
          <a:p>
            <a:pPr marL="238125" indent="-217170">
              <a:lnSpc>
                <a:spcPct val="100000"/>
              </a:lnSpc>
              <a:spcBef>
                <a:spcPts val="1240"/>
              </a:spcBef>
              <a:buFont typeface="Wingdings"/>
              <a:buChar char=""/>
              <a:tabLst>
                <a:tab pos="238760" algn="l"/>
              </a:tabLst>
            </a:pPr>
            <a:r>
              <a:rPr sz="1500" u="sng" spc="-5" dirty="0">
                <a:uFill>
                  <a:solidFill>
                    <a:srgbClr val="000000"/>
                  </a:solidFill>
                </a:uFill>
                <a:latin typeface="Times New Roman"/>
                <a:cs typeface="Times New Roman"/>
              </a:rPr>
              <a:t>Applications</a:t>
            </a:r>
            <a:r>
              <a:rPr sz="1500" spc="-5" dirty="0">
                <a:latin typeface="Times New Roman"/>
                <a:cs typeface="Times New Roman"/>
              </a:rPr>
              <a:t>:</a:t>
            </a:r>
            <a:r>
              <a:rPr sz="1500" spc="-75" dirty="0">
                <a:latin typeface="Times New Roman"/>
                <a:cs typeface="Times New Roman"/>
              </a:rPr>
              <a:t> </a:t>
            </a:r>
            <a:r>
              <a:rPr sz="1500" spc="-60" dirty="0">
                <a:latin typeface="Times New Roman"/>
                <a:cs typeface="Times New Roman"/>
              </a:rPr>
              <a:t>Sublime</a:t>
            </a:r>
            <a:r>
              <a:rPr sz="1500" spc="-125" dirty="0">
                <a:latin typeface="Times New Roman"/>
                <a:cs typeface="Times New Roman"/>
              </a:rPr>
              <a:t> </a:t>
            </a:r>
            <a:r>
              <a:rPr sz="1500" spc="-50" dirty="0">
                <a:latin typeface="Times New Roman"/>
                <a:cs typeface="Times New Roman"/>
              </a:rPr>
              <a:t>Text</a:t>
            </a:r>
            <a:r>
              <a:rPr sz="1500" spc="-120" dirty="0">
                <a:latin typeface="Times New Roman"/>
                <a:cs typeface="Times New Roman"/>
              </a:rPr>
              <a:t> </a:t>
            </a:r>
            <a:r>
              <a:rPr sz="1500" spc="-55" dirty="0">
                <a:latin typeface="Times New Roman"/>
                <a:cs typeface="Times New Roman"/>
              </a:rPr>
              <a:t>Editor,</a:t>
            </a:r>
            <a:r>
              <a:rPr sz="1500" spc="-25" dirty="0">
                <a:latin typeface="Times New Roman"/>
                <a:cs typeface="Times New Roman"/>
              </a:rPr>
              <a:t> </a:t>
            </a:r>
            <a:r>
              <a:rPr sz="1500" dirty="0">
                <a:latin typeface="Times New Roman"/>
                <a:cs typeface="Times New Roman"/>
              </a:rPr>
              <a:t>XAMP</a:t>
            </a:r>
            <a:r>
              <a:rPr sz="1500" spc="-25" dirty="0">
                <a:latin typeface="Times New Roman"/>
                <a:cs typeface="Times New Roman"/>
              </a:rPr>
              <a:t> </a:t>
            </a:r>
            <a:r>
              <a:rPr sz="1500" spc="-5" dirty="0">
                <a:latin typeface="Times New Roman"/>
                <a:cs typeface="Times New Roman"/>
              </a:rPr>
              <a:t>server</a:t>
            </a:r>
            <a:endParaRPr sz="1500">
              <a:latin typeface="Times New Roman"/>
              <a:cs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CE8F5-5130-AB64-9E5F-B4969C5DFBE0}"/>
              </a:ext>
            </a:extLst>
          </p:cNvPr>
          <p:cNvSpPr>
            <a:spLocks noGrp="1"/>
          </p:cNvSpPr>
          <p:nvPr>
            <p:ph type="title"/>
          </p:nvPr>
        </p:nvSpPr>
        <p:spPr>
          <a:xfrm>
            <a:off x="1752600" y="1524000"/>
            <a:ext cx="4267200" cy="1231106"/>
          </a:xfrm>
        </p:spPr>
        <p:txBody>
          <a:bodyPr>
            <a:normAutofit fontScale="90000"/>
          </a:bodyPr>
          <a:lstStyle/>
          <a:p>
            <a:r>
              <a:rPr lang="en-US" sz="4000" dirty="0"/>
              <a:t>System analysis and design</a:t>
            </a:r>
            <a:endParaRPr lang="en-IN" sz="4000" dirty="0"/>
          </a:p>
        </p:txBody>
      </p:sp>
    </p:spTree>
    <p:extLst>
      <p:ext uri="{BB962C8B-B14F-4D97-AF65-F5344CB8AC3E}">
        <p14:creationId xmlns:p14="http://schemas.microsoft.com/office/powerpoint/2010/main" val="8803519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E3464-FC5A-C9BE-196E-5490460CE6C2}"/>
              </a:ext>
            </a:extLst>
          </p:cNvPr>
          <p:cNvSpPr>
            <a:spLocks noGrp="1"/>
          </p:cNvSpPr>
          <p:nvPr>
            <p:ph type="title"/>
          </p:nvPr>
        </p:nvSpPr>
        <p:spPr>
          <a:xfrm>
            <a:off x="1828800" y="990600"/>
            <a:ext cx="3620135" cy="369332"/>
          </a:xfrm>
        </p:spPr>
        <p:txBody>
          <a:bodyPr>
            <a:normAutofit fontScale="90000"/>
          </a:bodyPr>
          <a:lstStyle/>
          <a:p>
            <a:r>
              <a:rPr lang="en-US" sz="2400" dirty="0"/>
              <a:t>Fact finding technique</a:t>
            </a:r>
            <a:endParaRPr lang="en-IN" sz="2400" dirty="0"/>
          </a:p>
        </p:txBody>
      </p:sp>
      <p:sp>
        <p:nvSpPr>
          <p:cNvPr id="6" name="TextBox 5">
            <a:extLst>
              <a:ext uri="{FF2B5EF4-FFF2-40B4-BE49-F238E27FC236}">
                <a16:creationId xmlns:a16="http://schemas.microsoft.com/office/drawing/2014/main" id="{628D7D5D-0761-CF6D-5850-294BFA5D1EB8}"/>
              </a:ext>
            </a:extLst>
          </p:cNvPr>
          <p:cNvSpPr txBox="1"/>
          <p:nvPr/>
        </p:nvSpPr>
        <p:spPr>
          <a:xfrm>
            <a:off x="762000" y="1524000"/>
            <a:ext cx="6553200" cy="3416320"/>
          </a:xfrm>
          <a:prstGeom prst="rect">
            <a:avLst/>
          </a:prstGeom>
          <a:noFill/>
        </p:spPr>
        <p:txBody>
          <a:bodyPr wrap="square">
            <a:spAutoFit/>
          </a:bodyPr>
          <a:lstStyle/>
          <a:p>
            <a:r>
              <a:rPr lang="en-US" sz="2400" dirty="0"/>
              <a:t>At the time of the analysis of the system or before starting actual work of system the system analyst has to collect information about the manual system from the user department for which the system is going to be developed. In order to collect this information, system analyst prefers anyone of the following fact finding technique or prefers two or more fact finding techniques according to situation:</a:t>
            </a:r>
            <a:endParaRPr lang="en-IN" dirty="0"/>
          </a:p>
        </p:txBody>
      </p:sp>
      <p:sp>
        <p:nvSpPr>
          <p:cNvPr id="8" name="TextBox 7">
            <a:extLst>
              <a:ext uri="{FF2B5EF4-FFF2-40B4-BE49-F238E27FC236}">
                <a16:creationId xmlns:a16="http://schemas.microsoft.com/office/drawing/2014/main" id="{686305FF-F12B-5195-478B-B59763776A93}"/>
              </a:ext>
            </a:extLst>
          </p:cNvPr>
          <p:cNvSpPr txBox="1"/>
          <p:nvPr/>
        </p:nvSpPr>
        <p:spPr>
          <a:xfrm>
            <a:off x="533400" y="5410200"/>
            <a:ext cx="5885542" cy="1015663"/>
          </a:xfrm>
          <a:prstGeom prst="rect">
            <a:avLst/>
          </a:prstGeom>
          <a:noFill/>
        </p:spPr>
        <p:txBody>
          <a:bodyPr wrap="square">
            <a:spAutoFit/>
          </a:bodyPr>
          <a:lstStyle/>
          <a:p>
            <a:pPr marL="342900" indent="-342900">
              <a:buAutoNum type="arabicPeriod"/>
            </a:pPr>
            <a:r>
              <a:rPr lang="en-US" sz="2000" dirty="0"/>
              <a:t>Interview.</a:t>
            </a:r>
          </a:p>
          <a:p>
            <a:r>
              <a:rPr lang="en-US" sz="2000" dirty="0"/>
              <a:t>2. Record Review.</a:t>
            </a:r>
          </a:p>
          <a:p>
            <a:r>
              <a:rPr lang="en-US" sz="2000" dirty="0"/>
              <a:t> 3. Observation</a:t>
            </a:r>
            <a:endParaRPr lang="en-IN" sz="2000" dirty="0"/>
          </a:p>
        </p:txBody>
      </p:sp>
    </p:spTree>
    <p:extLst>
      <p:ext uri="{BB962C8B-B14F-4D97-AF65-F5344CB8AC3E}">
        <p14:creationId xmlns:p14="http://schemas.microsoft.com/office/powerpoint/2010/main" val="3611852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251244F-3736-AF10-B5B2-58CC767BE41A}"/>
              </a:ext>
            </a:extLst>
          </p:cNvPr>
          <p:cNvSpPr txBox="1"/>
          <p:nvPr/>
        </p:nvSpPr>
        <p:spPr>
          <a:xfrm>
            <a:off x="384628" y="399488"/>
            <a:ext cx="7086600" cy="3231654"/>
          </a:xfrm>
          <a:prstGeom prst="rect">
            <a:avLst/>
          </a:prstGeom>
          <a:noFill/>
        </p:spPr>
        <p:txBody>
          <a:bodyPr wrap="square">
            <a:spAutoFit/>
          </a:bodyPr>
          <a:lstStyle/>
          <a:p>
            <a:r>
              <a:rPr lang="en-US" sz="2400" b="1" dirty="0"/>
              <a:t>1)Interviewing </a:t>
            </a:r>
            <a:r>
              <a:rPr lang="en-US" dirty="0"/>
              <a:t>: </a:t>
            </a:r>
            <a:r>
              <a:rPr lang="en-US" sz="2000" dirty="0"/>
              <a:t>- System investigation has been done, by taking interview of the concerned person, higher officials &amp; users. By asking then about manual process, problems regarding system, they requirements, any they’re valuable suggestions and guidance regarding the system. After taking their interviews regarding the system and studying pointes crucial for system, and for any further need, inter – views ware taken again &amp; the pointes were discussed &amp; covered which previously ware not understood. This interview technique proved beneficial regarding preliminary investigation but requires much time than the other techniques</a:t>
            </a:r>
            <a:r>
              <a:rPr lang="en-US" dirty="0"/>
              <a:t>.</a:t>
            </a:r>
            <a:endParaRPr lang="en-IN" dirty="0"/>
          </a:p>
        </p:txBody>
      </p:sp>
      <p:sp>
        <p:nvSpPr>
          <p:cNvPr id="4" name="TextBox 3">
            <a:extLst>
              <a:ext uri="{FF2B5EF4-FFF2-40B4-BE49-F238E27FC236}">
                <a16:creationId xmlns:a16="http://schemas.microsoft.com/office/drawing/2014/main" id="{847D3A87-3AA6-D314-0230-6DD35FAAF523}"/>
              </a:ext>
            </a:extLst>
          </p:cNvPr>
          <p:cNvSpPr txBox="1"/>
          <p:nvPr/>
        </p:nvSpPr>
        <p:spPr>
          <a:xfrm>
            <a:off x="384628" y="3810000"/>
            <a:ext cx="6854371" cy="2616101"/>
          </a:xfrm>
          <a:prstGeom prst="rect">
            <a:avLst/>
          </a:prstGeom>
          <a:noFill/>
        </p:spPr>
        <p:txBody>
          <a:bodyPr wrap="square">
            <a:spAutoFit/>
          </a:bodyPr>
          <a:lstStyle/>
          <a:p>
            <a:r>
              <a:rPr lang="en-US" sz="2400" b="1" dirty="0"/>
              <a:t>2)Record Review</a:t>
            </a:r>
            <a:r>
              <a:rPr lang="en-US" dirty="0"/>
              <a:t>: - </a:t>
            </a:r>
            <a:r>
              <a:rPr lang="en-US" sz="2000" dirty="0"/>
              <a:t>This technique proves in finding facts of system and pointes must be covered while designing the current system. Observing documents, register and files, which are prepared manually by the department, carries out the technique of record review. It helps the design of inputs and output required for the system, the database, screen –designing etc. Thus, this technique proves very helpful for analyzing about the system</a:t>
            </a:r>
            <a:endParaRPr lang="en-IN" sz="2000" dirty="0"/>
          </a:p>
        </p:txBody>
      </p:sp>
      <p:sp>
        <p:nvSpPr>
          <p:cNvPr id="6" name="TextBox 5">
            <a:extLst>
              <a:ext uri="{FF2B5EF4-FFF2-40B4-BE49-F238E27FC236}">
                <a16:creationId xmlns:a16="http://schemas.microsoft.com/office/drawing/2014/main" id="{D7E717EC-9578-DC49-9CE6-113E43815C82}"/>
              </a:ext>
            </a:extLst>
          </p:cNvPr>
          <p:cNvSpPr txBox="1"/>
          <p:nvPr/>
        </p:nvSpPr>
        <p:spPr>
          <a:xfrm>
            <a:off x="391885" y="6783818"/>
            <a:ext cx="6847113" cy="1384995"/>
          </a:xfrm>
          <a:prstGeom prst="rect">
            <a:avLst/>
          </a:prstGeom>
          <a:noFill/>
        </p:spPr>
        <p:txBody>
          <a:bodyPr wrap="square">
            <a:spAutoFit/>
          </a:bodyPr>
          <a:lstStyle/>
          <a:p>
            <a:r>
              <a:rPr lang="en-US" sz="2400" b="1" dirty="0"/>
              <a:t>3)Observation</a:t>
            </a:r>
            <a:r>
              <a:rPr lang="en-US" dirty="0"/>
              <a:t>: - </a:t>
            </a:r>
            <a:r>
              <a:rPr lang="en-US" sz="2000" dirty="0"/>
              <a:t>Observation allows analyst to gain information, they cannot obtained by any other technique through it analyst can obtain first and observation about how activities are carried out.</a:t>
            </a:r>
            <a:endParaRPr lang="en-IN" sz="2000" dirty="0"/>
          </a:p>
        </p:txBody>
      </p:sp>
    </p:spTree>
    <p:extLst>
      <p:ext uri="{BB962C8B-B14F-4D97-AF65-F5344CB8AC3E}">
        <p14:creationId xmlns:p14="http://schemas.microsoft.com/office/powerpoint/2010/main" val="21464762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D0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124</TotalTime>
  <Words>1267</Words>
  <Application>Microsoft Office PowerPoint</Application>
  <PresentationFormat>Custom</PresentationFormat>
  <Paragraphs>152</Paragraphs>
  <Slides>29</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Calibri</vt:lpstr>
      <vt:lpstr>Century Gothic</vt:lpstr>
      <vt:lpstr>Times New Roman</vt:lpstr>
      <vt:lpstr>Wingdings</vt:lpstr>
      <vt:lpstr>Wingdings 3</vt:lpstr>
      <vt:lpstr>Ion</vt:lpstr>
      <vt:lpstr>PowerPoint Presentation</vt:lpstr>
      <vt:lpstr>Project Title : Online Bakery Store</vt:lpstr>
      <vt:lpstr>Existing System</vt:lpstr>
      <vt:lpstr>PowerPoint Presentation</vt:lpstr>
      <vt:lpstr>PowerPoint Presentation</vt:lpstr>
      <vt:lpstr>PowerPoint Presentation</vt:lpstr>
      <vt:lpstr>System analysis and design</vt:lpstr>
      <vt:lpstr>Fact finding technique</vt:lpstr>
      <vt:lpstr>PowerPoint Presentation</vt:lpstr>
      <vt:lpstr>Feasibility study</vt:lpstr>
      <vt:lpstr>Diagrams</vt:lpstr>
      <vt:lpstr>Er diagram</vt:lpstr>
      <vt:lpstr>Context level diagram</vt:lpstr>
      <vt:lpstr>Zero level dfd</vt:lpstr>
      <vt:lpstr> 1st  level dfd</vt:lpstr>
      <vt:lpstr>2nd level dfd</vt:lpstr>
      <vt:lpstr>Activity diadram</vt:lpstr>
      <vt:lpstr>Sequence diagram</vt:lpstr>
      <vt:lpstr>Combine Use case diagram</vt:lpstr>
      <vt:lpstr>Use case diagram for owner</vt:lpstr>
      <vt:lpstr>Use case diagram for customer</vt:lpstr>
      <vt:lpstr>Deployment diagram</vt:lpstr>
      <vt:lpstr>Class diagram</vt:lpstr>
      <vt:lpstr>Object diagram</vt:lpstr>
      <vt:lpstr>Data dictionary</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Word - Online colthes center documentation (1)</dc:title>
  <dc:creator>Chaitrali</dc:creator>
  <cp:lastModifiedBy>navaleshravani05@outlook.com</cp:lastModifiedBy>
  <cp:revision>18</cp:revision>
  <dcterms:created xsi:type="dcterms:W3CDTF">2024-01-17T08:43:34Z</dcterms:created>
  <dcterms:modified xsi:type="dcterms:W3CDTF">2024-01-25T06:16:49Z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2023-12-09T00:00:00Z</vt:filetime>
  </property>
  <property fmtid="{D5CDD505-2E9C-101B-9397-08002B2CF9AE}" pid="3" name="Creator">
    <vt:lpwstr>Microsoft® Word 2016</vt:lpwstr>
  </property>
  <property fmtid="{D5CDD505-2E9C-101B-9397-08002B2CF9AE}" pid="4" name="LastSaved">
    <vt:filetime>2024-01-17T00:00:00Z</vt:filetime>
  </property>
</Properties>
</file>