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5A2C-3BBD-4F0C-ACB4-206C86EC145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" y="1636706"/>
            <a:ext cx="6043503" cy="365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8" y="1421006"/>
            <a:ext cx="4109322" cy="40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3" y="1248032"/>
            <a:ext cx="6051125" cy="4427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1" y="1080848"/>
            <a:ext cx="4794209" cy="47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89" y="0"/>
            <a:ext cx="6977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6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Chillal, Shravani</dc:creator>
  <cp:lastModifiedBy>Chillal, Shravani</cp:lastModifiedBy>
  <cp:revision>9</cp:revision>
  <dcterms:created xsi:type="dcterms:W3CDTF">2020-01-03T15:08:55Z</dcterms:created>
  <dcterms:modified xsi:type="dcterms:W3CDTF">2020-01-10T13:00:53Z</dcterms:modified>
</cp:coreProperties>
</file>