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58" r:id="rId5"/>
    <p:sldId id="259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5A2C-3BBD-4F0C-ACB4-206C86EC1456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22CF-0FD5-421F-AD5F-31A4A6CC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6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5A2C-3BBD-4F0C-ACB4-206C86EC1456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22CF-0FD5-421F-AD5F-31A4A6CC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04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5A2C-3BBD-4F0C-ACB4-206C86EC1456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22CF-0FD5-421F-AD5F-31A4A6CC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05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5A2C-3BBD-4F0C-ACB4-206C86EC1456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22CF-0FD5-421F-AD5F-31A4A6CC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3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5A2C-3BBD-4F0C-ACB4-206C86EC1456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22CF-0FD5-421F-AD5F-31A4A6CC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2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5A2C-3BBD-4F0C-ACB4-206C86EC1456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22CF-0FD5-421F-AD5F-31A4A6CC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6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5A2C-3BBD-4F0C-ACB4-206C86EC1456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22CF-0FD5-421F-AD5F-31A4A6CC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6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5A2C-3BBD-4F0C-ACB4-206C86EC1456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22CF-0FD5-421F-AD5F-31A4A6CC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47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5A2C-3BBD-4F0C-ACB4-206C86EC1456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22CF-0FD5-421F-AD5F-31A4A6CC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86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5A2C-3BBD-4F0C-ACB4-206C86EC1456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22CF-0FD5-421F-AD5F-31A4A6CC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5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5A2C-3BBD-4F0C-ACB4-206C86EC1456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22CF-0FD5-421F-AD5F-31A4A6CC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7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D5A2C-3BBD-4F0C-ACB4-206C86EC1456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D22CF-0FD5-421F-AD5F-31A4A6CC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1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65" y="1636706"/>
            <a:ext cx="6043503" cy="36504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278" y="1421006"/>
            <a:ext cx="4109322" cy="408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92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03" y="1248032"/>
            <a:ext cx="6051125" cy="44278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261" y="1080848"/>
            <a:ext cx="4794209" cy="476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34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089" y="0"/>
            <a:ext cx="69778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1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574" y="0"/>
            <a:ext cx="92088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32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574" y="0"/>
            <a:ext cx="92088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804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6689" t="62270" r="57162" b="15892"/>
          <a:stretch/>
        </p:blipFill>
        <p:spPr>
          <a:xfrm>
            <a:off x="2436822" y="987928"/>
            <a:ext cx="5906658" cy="24960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5960" y="162584"/>
            <a:ext cx="86096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Prediction for untimely response for the complaint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530945" y="4192621"/>
            <a:ext cx="54881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Largely dependent on the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Next most important factor is the product in 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678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8425</TotalTime>
  <Words>21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HZB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Chillal, Shravani</dc:creator>
  <cp:lastModifiedBy>Chillal, Shravani</cp:lastModifiedBy>
  <cp:revision>11</cp:revision>
  <dcterms:created xsi:type="dcterms:W3CDTF">2020-01-03T15:08:55Z</dcterms:created>
  <dcterms:modified xsi:type="dcterms:W3CDTF">2020-01-16T10:43:56Z</dcterms:modified>
</cp:coreProperties>
</file>