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1"/>
  </p:sldMasterIdLst>
  <p:notesMasterIdLst>
    <p:notesMasterId r:id="rId21"/>
  </p:notesMasterIdLst>
  <p:handoutMasterIdLst>
    <p:handoutMasterId r:id="rId22"/>
  </p:handoutMasterIdLst>
  <p:sldIdLst>
    <p:sldId id="332" r:id="rId12"/>
    <p:sldId id="333" r:id="rId13"/>
    <p:sldId id="335" r:id="rId14"/>
    <p:sldId id="336" r:id="rId15"/>
    <p:sldId id="337" r:id="rId16"/>
    <p:sldId id="338" r:id="rId17"/>
    <p:sldId id="339" r:id="rId18"/>
    <p:sldId id="340" r:id="rId19"/>
    <p:sldId id="325" r:id="rId20"/>
  </p:sldIdLst>
  <p:sldSz cx="12192000" cy="6858000"/>
  <p:notesSz cx="6858000" cy="9144000"/>
  <p:custDataLst>
    <p:custData r:id="rId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EEC6C2-480E-447A-98F8-56A7FA7A5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B02AC3A-8754-47BB-B6F1-C3022EF208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712083-9BF1-40EA-B213-1E33BAE32D70}" type="datetimeFigureOut">
              <a:rPr lang="en-GB" smtClean="0"/>
              <a:t>23/07/2023</a:t>
            </a:fld>
            <a:endParaRPr lang="en-GB"/>
          </a:p>
        </p:txBody>
      </p:sp>
      <p:sp>
        <p:nvSpPr>
          <p:cNvPr id="4" name="Footer Placeholder 3">
            <a:extLst>
              <a:ext uri="{FF2B5EF4-FFF2-40B4-BE49-F238E27FC236}">
                <a16:creationId xmlns:a16="http://schemas.microsoft.com/office/drawing/2014/main" id="{701B63EC-F084-49E7-AD0F-40C33C418C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0977022-8A46-41B8-8C04-65E3F47E2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4B31FF-9FEE-4793-A546-ACB3785EBAB2}" type="slidenum">
              <a:rPr lang="en-GB" smtClean="0"/>
              <a:t>‹#›</a:t>
            </a:fld>
            <a:endParaRPr lang="en-GB"/>
          </a:p>
        </p:txBody>
      </p:sp>
    </p:spTree>
    <p:extLst>
      <p:ext uri="{BB962C8B-B14F-4D97-AF65-F5344CB8AC3E}">
        <p14:creationId xmlns:p14="http://schemas.microsoft.com/office/powerpoint/2010/main" val="28780677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A3221-E1CB-49EE-B241-31F313EEFFED}" type="datetimeFigureOut">
              <a:rPr lang="en-GB" smtClean="0"/>
              <a:t>23/07/2023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32DB1-6385-4C73-8A7F-5974E3628E73}" type="slidenum">
              <a:rPr lang="en-GB" smtClean="0"/>
              <a:t>‹#›</a:t>
            </a:fld>
            <a:endParaRPr lang="en-GB"/>
          </a:p>
        </p:txBody>
      </p:sp>
    </p:spTree>
    <p:extLst>
      <p:ext uri="{BB962C8B-B14F-4D97-AF65-F5344CB8AC3E}">
        <p14:creationId xmlns:p14="http://schemas.microsoft.com/office/powerpoint/2010/main" val="26645007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8" name="Google Shape;1238;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5D9B-452E-4EF1-9EF2-8E5A2623C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29EA244-69F0-4404-A3B9-3D1D38631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74E282-124D-4285-A1A9-C83815E3AF07}"/>
              </a:ext>
            </a:extLst>
          </p:cNvPr>
          <p:cNvSpPr>
            <a:spLocks noGrp="1"/>
          </p:cNvSpPr>
          <p:nvPr>
            <p:ph type="dt" sz="half" idx="10"/>
          </p:nvPr>
        </p:nvSpPr>
        <p:spPr/>
        <p:txBody>
          <a:bodyPr/>
          <a:lstStyle/>
          <a:p>
            <a:fld id="{79A4136D-F6FC-403A-BDA4-40DD7275E819}" type="datetime1">
              <a:rPr lang="en-GB" smtClean="0"/>
              <a:t>23/07/2023</a:t>
            </a:fld>
            <a:endParaRPr lang="en-GB"/>
          </a:p>
        </p:txBody>
      </p:sp>
      <p:sp>
        <p:nvSpPr>
          <p:cNvPr id="5" name="Footer Placeholder 4">
            <a:extLst>
              <a:ext uri="{FF2B5EF4-FFF2-40B4-BE49-F238E27FC236}">
                <a16:creationId xmlns:a16="http://schemas.microsoft.com/office/drawing/2014/main" id="{1D5D3E26-96ED-4F34-8E34-681D408DC4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2E8DDE-487B-4354-A0E5-35E09958CBE2}"/>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339466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219C-EC6E-4EB3-9272-EBDE1D0EF4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C3237A-8324-46D5-A6A6-518C46CD88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1FFF77-664B-4B04-873C-BCE1C311945A}"/>
              </a:ext>
            </a:extLst>
          </p:cNvPr>
          <p:cNvSpPr>
            <a:spLocks noGrp="1"/>
          </p:cNvSpPr>
          <p:nvPr>
            <p:ph type="dt" sz="half" idx="10"/>
          </p:nvPr>
        </p:nvSpPr>
        <p:spPr/>
        <p:txBody>
          <a:bodyPr/>
          <a:lstStyle/>
          <a:p>
            <a:fld id="{99D5227C-01A6-46A7-BE71-27F2E107FD1F}" type="datetime1">
              <a:rPr lang="en-GB" smtClean="0"/>
              <a:t>23/07/2023</a:t>
            </a:fld>
            <a:endParaRPr lang="en-GB"/>
          </a:p>
        </p:txBody>
      </p:sp>
      <p:sp>
        <p:nvSpPr>
          <p:cNvPr id="5" name="Footer Placeholder 4">
            <a:extLst>
              <a:ext uri="{FF2B5EF4-FFF2-40B4-BE49-F238E27FC236}">
                <a16:creationId xmlns:a16="http://schemas.microsoft.com/office/drawing/2014/main" id="{415C028A-7E7D-418A-9AB7-71DB4081CB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0FB1F4-75A5-47C3-A694-7500771A5AB1}"/>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138559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84B37-7D39-4619-B870-12863F6CA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43552D-80F9-4ABF-BDBB-06B3DFC31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632101-D8A4-4C07-9DC5-B500D1CAB262}"/>
              </a:ext>
            </a:extLst>
          </p:cNvPr>
          <p:cNvSpPr>
            <a:spLocks noGrp="1"/>
          </p:cNvSpPr>
          <p:nvPr>
            <p:ph type="dt" sz="half" idx="10"/>
          </p:nvPr>
        </p:nvSpPr>
        <p:spPr/>
        <p:txBody>
          <a:bodyPr/>
          <a:lstStyle/>
          <a:p>
            <a:fld id="{587267E5-B584-4CA2-97E7-D6C853058054}" type="datetime1">
              <a:rPr lang="en-GB" smtClean="0"/>
              <a:t>23/07/2023</a:t>
            </a:fld>
            <a:endParaRPr lang="en-GB"/>
          </a:p>
        </p:txBody>
      </p:sp>
      <p:sp>
        <p:nvSpPr>
          <p:cNvPr id="5" name="Footer Placeholder 4">
            <a:extLst>
              <a:ext uri="{FF2B5EF4-FFF2-40B4-BE49-F238E27FC236}">
                <a16:creationId xmlns:a16="http://schemas.microsoft.com/office/drawing/2014/main" id="{6D97C519-E6EF-473F-93FE-751FB6DA38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1E461F-A689-46C1-AA65-C9843D4CF1DA}"/>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326442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sp>
        <p:nvSpPr>
          <p:cNvPr id="9" name="Rectangle 8"/>
          <p:cNvSpPr/>
          <p:nvPr/>
        </p:nvSpPr>
        <p:spPr bwMode="hidden">
          <a:xfrm>
            <a:off x="-1" y="0"/>
            <a:ext cx="8168217"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p:nvSpPr>
        <p:spPr bwMode="hidden">
          <a:xfrm>
            <a:off x="-1" y="3429000"/>
            <a:ext cx="8168217"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bwMode="hidden">
          <a:xfrm>
            <a:off x="8168218" y="0"/>
            <a:ext cx="4023783"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hasCustomPrompt="1"/>
          </p:nvPr>
        </p:nvSpPr>
        <p:spPr>
          <a:xfrm>
            <a:off x="609601" y="457200"/>
            <a:ext cx="7192433" cy="2514601"/>
          </a:xfrm>
        </p:spPr>
        <p:txBody>
          <a:bodyPr anchor="b" anchorCtr="0">
            <a:normAutofit/>
          </a:bodyPr>
          <a:lstStyle>
            <a:lvl1pPr algn="l">
              <a:lnSpc>
                <a:spcPct val="85000"/>
              </a:lnSpc>
              <a:defRPr sz="4400">
                <a:solidFill>
                  <a:schemeClr val="bg1"/>
                </a:solidFill>
              </a:defRPr>
            </a:lvl1pPr>
          </a:lstStyle>
          <a:p>
            <a:r>
              <a:rPr lang="en-US" dirty="0"/>
              <a:t>[Presentation title]</a:t>
            </a:r>
            <a:endParaRPr lang="en-GB"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268224" y="5330953"/>
            <a:ext cx="2182368" cy="1351185"/>
          </a:xfrm>
          <a:prstGeom prst="rect">
            <a:avLst/>
          </a:prstGeom>
        </p:spPr>
      </p:pic>
      <p:sp>
        <p:nvSpPr>
          <p:cNvPr id="13" name="Subtitle 2">
            <a:extLst>
              <a:ext uri="{FF2B5EF4-FFF2-40B4-BE49-F238E27FC236}">
                <a16:creationId xmlns:a16="http://schemas.microsoft.com/office/drawing/2014/main" id="{62C9C6A0-E585-3746-819C-6C91E3E793F0}"/>
              </a:ext>
            </a:extLst>
          </p:cNvPr>
          <p:cNvSpPr>
            <a:spLocks noGrp="1"/>
          </p:cNvSpPr>
          <p:nvPr>
            <p:ph type="subTitle" idx="1" hasCustomPrompt="1"/>
          </p:nvPr>
        </p:nvSpPr>
        <p:spPr>
          <a:xfrm>
            <a:off x="609600" y="3749040"/>
            <a:ext cx="5307013" cy="594360"/>
          </a:xfrm>
        </p:spPr>
        <p:txBody>
          <a:bodyPr/>
          <a:lstStyle>
            <a:lvl1pPr marL="0" indent="0" algn="l">
              <a:lnSpc>
                <a:spcPct val="100000"/>
              </a:lnSpc>
              <a:spcBef>
                <a:spcPts val="0"/>
              </a:spcBef>
              <a:spcAft>
                <a:spcPts val="0"/>
              </a:spcAft>
              <a:buNone/>
              <a:defRPr sz="1400" b="0">
                <a:solidFill>
                  <a:schemeClr val="bg1"/>
                </a:solidFill>
              </a:defRPr>
            </a:lvl1pPr>
            <a:lvl2pPr marL="0" indent="0" algn="l">
              <a:lnSpc>
                <a:spcPct val="100000"/>
              </a:lnSpc>
              <a:spcBef>
                <a:spcPts val="0"/>
              </a:spcBef>
              <a:spcAft>
                <a:spcPts val="0"/>
              </a:spcAft>
              <a:buNone/>
              <a:defRPr sz="1400">
                <a:solidFill>
                  <a:schemeClr val="bg1"/>
                </a:solidFill>
              </a:defRPr>
            </a:lvl2pPr>
            <a:lvl3pPr marL="0" indent="0" algn="l">
              <a:lnSpc>
                <a:spcPct val="100000"/>
              </a:lnSpc>
              <a:spcBef>
                <a:spcPts val="0"/>
              </a:spcBef>
              <a:spcAft>
                <a:spcPts val="0"/>
              </a:spcAft>
              <a:buNone/>
              <a:defRPr sz="1400">
                <a:solidFill>
                  <a:schemeClr val="bg1"/>
                </a:solidFill>
              </a:defRPr>
            </a:lvl3pPr>
            <a:lvl4pPr marL="0" indent="0" algn="l">
              <a:lnSpc>
                <a:spcPct val="100000"/>
              </a:lnSpc>
              <a:spcBef>
                <a:spcPts val="0"/>
              </a:spcBef>
              <a:spcAft>
                <a:spcPts val="0"/>
              </a:spcAft>
              <a:buNone/>
              <a:defRPr sz="1400">
                <a:solidFill>
                  <a:schemeClr val="bg1"/>
                </a:solidFill>
              </a:defRPr>
            </a:lvl4pPr>
            <a:lvl5pPr marL="0" indent="0" algn="l">
              <a:lnSpc>
                <a:spcPct val="100000"/>
              </a:lnSpc>
              <a:spcBef>
                <a:spcPts val="0"/>
              </a:spcBef>
              <a:spcAft>
                <a:spcPts val="0"/>
              </a:spcAft>
              <a:buNone/>
              <a:defRPr sz="1400">
                <a:solidFill>
                  <a:schemeClr val="bg1"/>
                </a:solidFill>
              </a:defRPr>
            </a:lvl5pPr>
            <a:lvl6pPr marL="0" indent="0" algn="l">
              <a:lnSpc>
                <a:spcPct val="100000"/>
              </a:lnSpc>
              <a:spcBef>
                <a:spcPts val="0"/>
              </a:spcBef>
              <a:spcAft>
                <a:spcPts val="0"/>
              </a:spcAft>
              <a:buNone/>
              <a:defRPr sz="1400">
                <a:solidFill>
                  <a:schemeClr val="bg1"/>
                </a:solidFill>
              </a:defRPr>
            </a:lvl6pPr>
            <a:lvl7pPr marL="0" indent="0" algn="l">
              <a:lnSpc>
                <a:spcPct val="100000"/>
              </a:lnSpc>
              <a:spcBef>
                <a:spcPts val="0"/>
              </a:spcBef>
              <a:spcAft>
                <a:spcPts val="0"/>
              </a:spcAft>
              <a:buNone/>
              <a:defRPr sz="1400">
                <a:solidFill>
                  <a:schemeClr val="bg1"/>
                </a:solidFill>
              </a:defRPr>
            </a:lvl7pPr>
            <a:lvl8pPr marL="0" indent="0" algn="l">
              <a:lnSpc>
                <a:spcPct val="100000"/>
              </a:lnSpc>
              <a:spcBef>
                <a:spcPts val="0"/>
              </a:spcBef>
              <a:spcAft>
                <a:spcPts val="0"/>
              </a:spcAft>
              <a:buNone/>
              <a:defRPr sz="1400">
                <a:solidFill>
                  <a:schemeClr val="bg1"/>
                </a:solidFill>
              </a:defRPr>
            </a:lvl8pPr>
            <a:lvl9pPr marL="0" indent="0" algn="l">
              <a:lnSpc>
                <a:spcPct val="100000"/>
              </a:lnSpc>
              <a:spcBef>
                <a:spcPts val="0"/>
              </a:spcBef>
              <a:spcAft>
                <a:spcPts val="0"/>
              </a:spcAft>
              <a:buNone/>
              <a:defRPr sz="1400">
                <a:solidFill>
                  <a:schemeClr val="bg1"/>
                </a:solidFill>
              </a:defRPr>
            </a:lvl9pPr>
          </a:lstStyle>
          <a:p>
            <a:r>
              <a:rPr lang="en-US" dirty="0"/>
              <a:t>[Presentation subtitle]</a:t>
            </a:r>
          </a:p>
        </p:txBody>
      </p:sp>
    </p:spTree>
    <p:extLst>
      <p:ext uri="{BB962C8B-B14F-4D97-AF65-F5344CB8AC3E}">
        <p14:creationId xmlns:p14="http://schemas.microsoft.com/office/powerpoint/2010/main" val="91361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291"/>
        <p:cNvGrpSpPr/>
        <p:nvPr/>
      </p:nvGrpSpPr>
      <p:grpSpPr>
        <a:xfrm>
          <a:off x="0" y="0"/>
          <a:ext cx="0" cy="0"/>
          <a:chOff x="0" y="0"/>
          <a:chExt cx="0" cy="0"/>
        </a:xfrm>
      </p:grpSpPr>
      <p:sp>
        <p:nvSpPr>
          <p:cNvPr id="292" name="Google Shape;292;p53"/>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53"/>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800"/>
              <a:buFont typeface="Georgia"/>
              <a:buNone/>
              <a:defRPr sz="58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4" name="Google Shape;294;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53"/>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96" name="Google Shape;296;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Google Shape;297;p53"/>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pwc.com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3774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6B-5692-496E-A1D6-DAC07BE584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9775C5-5A69-4E30-AA41-93A814A95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44E352-F10D-4A86-B188-F6E34EAC2AB7}"/>
              </a:ext>
            </a:extLst>
          </p:cNvPr>
          <p:cNvSpPr>
            <a:spLocks noGrp="1"/>
          </p:cNvSpPr>
          <p:nvPr>
            <p:ph type="dt" sz="half" idx="10"/>
          </p:nvPr>
        </p:nvSpPr>
        <p:spPr/>
        <p:txBody>
          <a:bodyPr/>
          <a:lstStyle/>
          <a:p>
            <a:fld id="{799ADF20-0404-4D8E-932F-A005C8C85EFE}" type="datetime1">
              <a:rPr lang="en-GB" smtClean="0"/>
              <a:t>23/07/2023</a:t>
            </a:fld>
            <a:endParaRPr lang="en-GB"/>
          </a:p>
        </p:txBody>
      </p:sp>
      <p:sp>
        <p:nvSpPr>
          <p:cNvPr id="5" name="Footer Placeholder 4">
            <a:extLst>
              <a:ext uri="{FF2B5EF4-FFF2-40B4-BE49-F238E27FC236}">
                <a16:creationId xmlns:a16="http://schemas.microsoft.com/office/drawing/2014/main" id="{2A656AED-65EF-4206-A95F-3099AC8B8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BF38B0-4A1A-4A48-8E5E-AC223FAAC512}"/>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322986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6F4D-8AF3-42B5-84FE-D417F1EABC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497D21-8E9A-488C-BA0D-B12B5D0D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7FA38-94CD-4726-94D2-B4756D3B4798}"/>
              </a:ext>
            </a:extLst>
          </p:cNvPr>
          <p:cNvSpPr>
            <a:spLocks noGrp="1"/>
          </p:cNvSpPr>
          <p:nvPr>
            <p:ph type="dt" sz="half" idx="10"/>
          </p:nvPr>
        </p:nvSpPr>
        <p:spPr/>
        <p:txBody>
          <a:bodyPr/>
          <a:lstStyle/>
          <a:p>
            <a:fld id="{ECA67EC0-BE5E-402A-BCE7-41AD5CA4F260}" type="datetime1">
              <a:rPr lang="en-GB" smtClean="0"/>
              <a:t>23/07/2023</a:t>
            </a:fld>
            <a:endParaRPr lang="en-GB"/>
          </a:p>
        </p:txBody>
      </p:sp>
      <p:sp>
        <p:nvSpPr>
          <p:cNvPr id="5" name="Footer Placeholder 4">
            <a:extLst>
              <a:ext uri="{FF2B5EF4-FFF2-40B4-BE49-F238E27FC236}">
                <a16:creationId xmlns:a16="http://schemas.microsoft.com/office/drawing/2014/main" id="{E48997B2-EFDA-4190-9CAD-D767A2C5DC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B1CABC-A7CA-4E12-A79D-13F198B842A5}"/>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105719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D1E3-E9E1-4238-A292-8858C93DE2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21B688-4571-42AB-9A72-65C4FB050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7C7AD1-FE26-4062-879A-8FD9AFFF5F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9FA120E-3F91-40D0-A8D4-7436D35FA8D8}"/>
              </a:ext>
            </a:extLst>
          </p:cNvPr>
          <p:cNvSpPr>
            <a:spLocks noGrp="1"/>
          </p:cNvSpPr>
          <p:nvPr>
            <p:ph type="dt" sz="half" idx="10"/>
          </p:nvPr>
        </p:nvSpPr>
        <p:spPr/>
        <p:txBody>
          <a:bodyPr/>
          <a:lstStyle/>
          <a:p>
            <a:fld id="{C9EAE704-B589-4601-A984-D95769876E4F}" type="datetime1">
              <a:rPr lang="en-GB" smtClean="0"/>
              <a:t>23/07/2023</a:t>
            </a:fld>
            <a:endParaRPr lang="en-GB"/>
          </a:p>
        </p:txBody>
      </p:sp>
      <p:sp>
        <p:nvSpPr>
          <p:cNvPr id="6" name="Footer Placeholder 5">
            <a:extLst>
              <a:ext uri="{FF2B5EF4-FFF2-40B4-BE49-F238E27FC236}">
                <a16:creationId xmlns:a16="http://schemas.microsoft.com/office/drawing/2014/main" id="{F9DA788D-276B-46FA-B705-FAF742405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F0C8B2-5EC1-410D-853B-17F1D8E79F4A}"/>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142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B686-CE2C-4E1E-8F7D-FA91FF42E3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3895C1-E883-4DDF-9C13-33E6647E1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0D8DA6-A715-48F4-9ACD-6D7F24644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E750CD-4969-4F49-962C-C1B4D0762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DFC0B9-7BEA-48C0-9015-8296B402A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8482C5-5024-41EB-88CE-753D189194D4}"/>
              </a:ext>
            </a:extLst>
          </p:cNvPr>
          <p:cNvSpPr>
            <a:spLocks noGrp="1"/>
          </p:cNvSpPr>
          <p:nvPr>
            <p:ph type="dt" sz="half" idx="10"/>
          </p:nvPr>
        </p:nvSpPr>
        <p:spPr/>
        <p:txBody>
          <a:bodyPr/>
          <a:lstStyle/>
          <a:p>
            <a:fld id="{66F1E1D3-0851-4607-84C2-856289F1E6F7}" type="datetime1">
              <a:rPr lang="en-GB" smtClean="0"/>
              <a:t>23/07/2023</a:t>
            </a:fld>
            <a:endParaRPr lang="en-GB"/>
          </a:p>
        </p:txBody>
      </p:sp>
      <p:sp>
        <p:nvSpPr>
          <p:cNvPr id="8" name="Footer Placeholder 7">
            <a:extLst>
              <a:ext uri="{FF2B5EF4-FFF2-40B4-BE49-F238E27FC236}">
                <a16:creationId xmlns:a16="http://schemas.microsoft.com/office/drawing/2014/main" id="{8B9F671A-A1B7-4A66-B6C1-23A12B377C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5FE942-330E-4630-9B6B-90204FDB416A}"/>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98536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ABCB-8CB1-449E-B44C-BB74190036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513EA9C-0DF2-4C93-BDEF-8BE02EC0A7D9}"/>
              </a:ext>
            </a:extLst>
          </p:cNvPr>
          <p:cNvSpPr>
            <a:spLocks noGrp="1"/>
          </p:cNvSpPr>
          <p:nvPr>
            <p:ph type="dt" sz="half" idx="10"/>
          </p:nvPr>
        </p:nvSpPr>
        <p:spPr/>
        <p:txBody>
          <a:bodyPr/>
          <a:lstStyle/>
          <a:p>
            <a:fld id="{83802C21-1ADE-4C73-855D-EE9ACDF4C6CC}" type="datetime1">
              <a:rPr lang="en-GB" smtClean="0"/>
              <a:t>23/07/2023</a:t>
            </a:fld>
            <a:endParaRPr lang="en-GB"/>
          </a:p>
        </p:txBody>
      </p:sp>
      <p:sp>
        <p:nvSpPr>
          <p:cNvPr id="4" name="Footer Placeholder 3">
            <a:extLst>
              <a:ext uri="{FF2B5EF4-FFF2-40B4-BE49-F238E27FC236}">
                <a16:creationId xmlns:a16="http://schemas.microsoft.com/office/drawing/2014/main" id="{24E509B2-68C5-4636-9D26-3D07C32316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CC357-9E56-4F5D-A360-0DB9A61ABE17}"/>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79230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3E16E-C5A1-454B-9200-777E36688BFC}"/>
              </a:ext>
            </a:extLst>
          </p:cNvPr>
          <p:cNvSpPr>
            <a:spLocks noGrp="1"/>
          </p:cNvSpPr>
          <p:nvPr>
            <p:ph type="dt" sz="half" idx="10"/>
          </p:nvPr>
        </p:nvSpPr>
        <p:spPr/>
        <p:txBody>
          <a:bodyPr/>
          <a:lstStyle/>
          <a:p>
            <a:fld id="{4FB574DD-BC40-431E-84B4-30CE44A41B05}" type="datetime1">
              <a:rPr lang="en-GB" smtClean="0"/>
              <a:t>23/07/2023</a:t>
            </a:fld>
            <a:endParaRPr lang="en-GB"/>
          </a:p>
        </p:txBody>
      </p:sp>
      <p:sp>
        <p:nvSpPr>
          <p:cNvPr id="3" name="Footer Placeholder 2">
            <a:extLst>
              <a:ext uri="{FF2B5EF4-FFF2-40B4-BE49-F238E27FC236}">
                <a16:creationId xmlns:a16="http://schemas.microsoft.com/office/drawing/2014/main" id="{CCEEF0C0-4304-404D-A08D-49359DF580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B67F5F-93B7-48DC-A8EA-A4E90A164B73}"/>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167197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4991-4A53-4068-A727-D6EEE7FF3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02040F-2682-40A8-9C8D-AD5B77901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7FE265-A5B1-4693-91A9-AF084E2F2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6661F-5282-4168-BB19-66233F2A10EE}"/>
              </a:ext>
            </a:extLst>
          </p:cNvPr>
          <p:cNvSpPr>
            <a:spLocks noGrp="1"/>
          </p:cNvSpPr>
          <p:nvPr>
            <p:ph type="dt" sz="half" idx="10"/>
          </p:nvPr>
        </p:nvSpPr>
        <p:spPr/>
        <p:txBody>
          <a:bodyPr/>
          <a:lstStyle/>
          <a:p>
            <a:fld id="{A76E810E-FF8E-4E90-A82B-95FEF1A24DF2}" type="datetime1">
              <a:rPr lang="en-GB" smtClean="0"/>
              <a:t>23/07/2023</a:t>
            </a:fld>
            <a:endParaRPr lang="en-GB"/>
          </a:p>
        </p:txBody>
      </p:sp>
      <p:sp>
        <p:nvSpPr>
          <p:cNvPr id="6" name="Footer Placeholder 5">
            <a:extLst>
              <a:ext uri="{FF2B5EF4-FFF2-40B4-BE49-F238E27FC236}">
                <a16:creationId xmlns:a16="http://schemas.microsoft.com/office/drawing/2014/main" id="{636FC2E9-E334-478B-8A28-936CA818B4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F5D751-5CF5-450E-B327-4FD71A2AA8DF}"/>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180003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2D28-90D1-4A43-A6EA-CAD9298EC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6C37CC-94B8-4DEE-9148-F6F3CAEE3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51A342-CE47-4F54-9E48-942ACC44B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4C08C-8D02-4D64-8A7E-B18DAD7B535E}"/>
              </a:ext>
            </a:extLst>
          </p:cNvPr>
          <p:cNvSpPr>
            <a:spLocks noGrp="1"/>
          </p:cNvSpPr>
          <p:nvPr>
            <p:ph type="dt" sz="half" idx="10"/>
          </p:nvPr>
        </p:nvSpPr>
        <p:spPr/>
        <p:txBody>
          <a:bodyPr/>
          <a:lstStyle/>
          <a:p>
            <a:fld id="{3B619422-F433-4BE1-910B-A348258C0ADF}" type="datetime1">
              <a:rPr lang="en-GB" smtClean="0"/>
              <a:t>23/07/2023</a:t>
            </a:fld>
            <a:endParaRPr lang="en-GB"/>
          </a:p>
        </p:txBody>
      </p:sp>
      <p:sp>
        <p:nvSpPr>
          <p:cNvPr id="6" name="Footer Placeholder 5">
            <a:extLst>
              <a:ext uri="{FF2B5EF4-FFF2-40B4-BE49-F238E27FC236}">
                <a16:creationId xmlns:a16="http://schemas.microsoft.com/office/drawing/2014/main" id="{977930BB-1464-43E2-BE33-E04EB95C71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9CAC1F-CBDC-4E24-A4AF-7D5EF8E7276D}"/>
              </a:ext>
            </a:extLst>
          </p:cNvPr>
          <p:cNvSpPr>
            <a:spLocks noGrp="1"/>
          </p:cNvSpPr>
          <p:nvPr>
            <p:ph type="sldNum" sz="quarter" idx="12"/>
          </p:nvPr>
        </p:nvSpPr>
        <p:spPr/>
        <p:txBody>
          <a:bodyPr/>
          <a:lstStyle/>
          <a:p>
            <a:fld id="{3FA1F26F-DD50-44FB-BB77-2576FA464886}" type="slidenum">
              <a:rPr lang="en-GB" smtClean="0"/>
              <a:t>‹#›</a:t>
            </a:fld>
            <a:endParaRPr lang="en-GB"/>
          </a:p>
        </p:txBody>
      </p:sp>
    </p:spTree>
    <p:extLst>
      <p:ext uri="{BB962C8B-B14F-4D97-AF65-F5344CB8AC3E}">
        <p14:creationId xmlns:p14="http://schemas.microsoft.com/office/powerpoint/2010/main" val="294365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1777E-4F37-4C26-B658-B0AB55F48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BC60E3-FF2C-47E7-85FE-AE256971B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AD00D7-9A3C-4164-B60E-AADB44131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38C0-899C-4DD7-A1B6-163A36A11B99}" type="datetime1">
              <a:rPr lang="en-GB" smtClean="0"/>
              <a:t>23/07/2023</a:t>
            </a:fld>
            <a:endParaRPr lang="en-GB"/>
          </a:p>
        </p:txBody>
      </p:sp>
      <p:sp>
        <p:nvSpPr>
          <p:cNvPr id="5" name="Footer Placeholder 4">
            <a:extLst>
              <a:ext uri="{FF2B5EF4-FFF2-40B4-BE49-F238E27FC236}">
                <a16:creationId xmlns:a16="http://schemas.microsoft.com/office/drawing/2014/main" id="{6D64985C-2A1B-4991-BED5-407F7787D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87B634-0E73-46A0-B857-83B877BD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1F26F-DD50-44FB-BB77-2576FA464886}" type="slidenum">
              <a:rPr lang="en-GB" smtClean="0"/>
              <a:t>‹#›</a:t>
            </a:fld>
            <a:endParaRPr lang="en-GB"/>
          </a:p>
        </p:txBody>
      </p:sp>
    </p:spTree>
    <p:extLst>
      <p:ext uri="{BB962C8B-B14F-4D97-AF65-F5344CB8AC3E}">
        <p14:creationId xmlns:p14="http://schemas.microsoft.com/office/powerpoint/2010/main" val="30435521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customXml" Target="../../customXml/item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ustomXml" Target="../../customXml/item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ustomXml" Target="../../customXml/item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ustomXml" Target="../../customXml/item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customXml" Target="../../customXml/item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customXml" Target="../../customXml/item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customXml" Target="../../customXml/item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customXml" Target="../../customXml/item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customXml" Target="../../customXml/item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Georgia" panose="02040502050405020303" pitchFamily="18" charset="0"/>
              </a:rPr>
              <a:t>Exploratory Data Analysis and Visualization with Python</a:t>
            </a:r>
            <a:endParaRPr lang="en-GB" dirty="0"/>
          </a:p>
        </p:txBody>
      </p:sp>
      <p:sp>
        <p:nvSpPr>
          <p:cNvPr id="3" name="Subtitle 2"/>
          <p:cNvSpPr>
            <a:spLocks noGrp="1"/>
          </p:cNvSpPr>
          <p:nvPr>
            <p:ph type="subTitle" idx="1"/>
          </p:nvPr>
        </p:nvSpPr>
        <p:spPr>
          <a:xfrm>
            <a:off x="609601" y="3589241"/>
            <a:ext cx="5307013" cy="787449"/>
          </a:xfrm>
        </p:spPr>
        <p:txBody>
          <a:bodyPr>
            <a:normAutofit/>
          </a:bodyPr>
          <a:lstStyle/>
          <a:p>
            <a:r>
              <a:rPr lang="en-GB" dirty="0">
                <a:latin typeface="Georgia" panose="02040502050405020303" pitchFamily="18" charset="0"/>
              </a:rPr>
              <a:t>Presentation by </a:t>
            </a:r>
            <a:r>
              <a:rPr lang="en-GB" b="1" dirty="0">
                <a:latin typeface="Georgia" panose="02040502050405020303" pitchFamily="18" charset="0"/>
              </a:rPr>
              <a:t>Jaydeep Biswas</a:t>
            </a:r>
          </a:p>
          <a:p>
            <a:r>
              <a:rPr lang="en-GB" dirty="0">
                <a:latin typeface="Georgia" panose="02040502050405020303" pitchFamily="18" charset="0"/>
              </a:rPr>
              <a:t>Manager, PwC India</a:t>
            </a:r>
          </a:p>
          <a:p>
            <a:r>
              <a:rPr lang="en-GB" dirty="0">
                <a:latin typeface="Georgia" panose="02040502050405020303" pitchFamily="18" charset="0"/>
              </a:rPr>
              <a:t>Learning Carnival 2023</a:t>
            </a:r>
          </a:p>
        </p:txBody>
      </p:sp>
    </p:spTree>
    <p:custDataLst>
      <p:custData r:id="rId1"/>
    </p:custDataLst>
    <p:extLst>
      <p:ext uri="{BB962C8B-B14F-4D97-AF65-F5344CB8AC3E}">
        <p14:creationId xmlns:p14="http://schemas.microsoft.com/office/powerpoint/2010/main" val="81719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2058;p104">
            <a:extLst>
              <a:ext uri="{FF2B5EF4-FFF2-40B4-BE49-F238E27FC236}">
                <a16:creationId xmlns:a16="http://schemas.microsoft.com/office/drawing/2014/main" id="{D8060117-0554-4FD3-8D2D-763BB6688827}"/>
              </a:ext>
            </a:extLst>
          </p:cNvPr>
          <p:cNvSpPr txBox="1">
            <a:spLocks/>
          </p:cNvSpPr>
          <p:nvPr/>
        </p:nvSpPr>
        <p:spPr>
          <a:xfrm>
            <a:off x="442913" y="430514"/>
            <a:ext cx="11306175" cy="50292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GB" sz="3200" b="0" i="0" u="none" strike="noStrike" kern="0" cap="none" spc="0" normalizeH="0" baseline="0" noProof="0" dirty="0">
                <a:ln>
                  <a:noFill/>
                </a:ln>
                <a:solidFill>
                  <a:srgbClr val="000000"/>
                </a:solidFill>
                <a:effectLst/>
                <a:uLnTx/>
                <a:uFillTx/>
                <a:latin typeface="Georgia"/>
                <a:sym typeface="Georgia"/>
              </a:rPr>
              <a:t>Topics</a:t>
            </a:r>
            <a:endParaRPr kumimoji="0" lang="en-GB" sz="1600" b="0" i="0" u="none" strike="noStrike" kern="0" cap="none" spc="0" normalizeH="0" baseline="0" noProof="0" dirty="0">
              <a:ln>
                <a:noFill/>
              </a:ln>
              <a:solidFill>
                <a:srgbClr val="000000"/>
              </a:solidFill>
              <a:effectLst/>
              <a:uLnTx/>
              <a:uFillTx/>
              <a:latin typeface="Georgia"/>
              <a:sym typeface="Georgia"/>
            </a:endParaRPr>
          </a:p>
        </p:txBody>
      </p:sp>
      <p:sp>
        <p:nvSpPr>
          <p:cNvPr id="45" name="Rectangle 44">
            <a:extLst>
              <a:ext uri="{FF2B5EF4-FFF2-40B4-BE49-F238E27FC236}">
                <a16:creationId xmlns:a16="http://schemas.microsoft.com/office/drawing/2014/main" id="{205CD061-5F3D-4B77-A5F2-A8A23548A64A}"/>
              </a:ext>
            </a:extLst>
          </p:cNvPr>
          <p:cNvSpPr/>
          <p:nvPr/>
        </p:nvSpPr>
        <p:spPr>
          <a:xfrm>
            <a:off x="8201024" y="0"/>
            <a:ext cx="3990975"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2059;p104">
            <a:extLst>
              <a:ext uri="{FF2B5EF4-FFF2-40B4-BE49-F238E27FC236}">
                <a16:creationId xmlns:a16="http://schemas.microsoft.com/office/drawing/2014/main" id="{C93D4567-50B5-4DF4-AC61-F73EF4DABB20}"/>
              </a:ext>
            </a:extLst>
          </p:cNvPr>
          <p:cNvSpPr txBox="1">
            <a:spLocks/>
          </p:cNvSpPr>
          <p:nvPr/>
        </p:nvSpPr>
        <p:spPr>
          <a:xfrm>
            <a:off x="9984296" y="6492240"/>
            <a:ext cx="1764792" cy="13716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GB" sz="75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2060;p104">
            <a:extLst>
              <a:ext uri="{FF2B5EF4-FFF2-40B4-BE49-F238E27FC236}">
                <a16:creationId xmlns:a16="http://schemas.microsoft.com/office/drawing/2014/main" id="{1820C22F-16F2-47A2-8D82-78B418917023}"/>
              </a:ext>
            </a:extLst>
          </p:cNvPr>
          <p:cNvSpPr txBox="1">
            <a:spLocks/>
          </p:cNvSpPr>
          <p:nvPr/>
        </p:nvSpPr>
        <p:spPr>
          <a:xfrm>
            <a:off x="1505120" y="2108277"/>
            <a:ext cx="4590880" cy="795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kumimoji="0" lang="en-US" sz="1800" b="0" i="0" u="none" strike="noStrike" kern="0" cap="none" spc="0" normalizeH="0" baseline="0" noProof="0" dirty="0">
                <a:ln>
                  <a:noFill/>
                </a:ln>
                <a:solidFill>
                  <a:srgbClr val="D93954"/>
                </a:solidFill>
                <a:effectLst/>
                <a:uLnTx/>
                <a:uFillTx/>
                <a:latin typeface="Georgia" panose="02040502050405020303" pitchFamily="18" charset="0"/>
                <a:sym typeface="Arial"/>
              </a:rPr>
              <a:t>Data Handling &amp; Pre-processing with Python</a:t>
            </a: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endParaRPr lang="en-US" sz="1000" kern="0" dirty="0">
              <a:solidFill>
                <a:srgbClr val="D93954"/>
              </a:solidFill>
              <a:latin typeface="Georgia" panose="02040502050405020303" pitchFamily="18" charset="0"/>
              <a:cs typeface="Arial"/>
            </a:endParaRP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cs typeface="Arial"/>
                <a:sym typeface="Arial"/>
              </a:rPr>
              <a:t>Data Ingestion</a:t>
            </a: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cs typeface="Arial"/>
                <a:sym typeface="Arial"/>
              </a:rPr>
              <a:t>Data Cleaning </a:t>
            </a: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endParaRPr kumimoji="0" lang="en-US" sz="1100" b="0" i="0" u="none" strike="noStrike" kern="0" cap="none" spc="0" normalizeH="0" baseline="0" noProof="0" dirty="0">
              <a:ln>
                <a:noFill/>
              </a:ln>
              <a:solidFill>
                <a:srgbClr val="464646"/>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1200"/>
              </a:spcBef>
              <a:spcAft>
                <a:spcPts val="0"/>
              </a:spcAft>
              <a:buClr>
                <a:srgbClr val="FFB600"/>
              </a:buClr>
              <a:buSzPts val="1600"/>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2061;p104">
            <a:extLst>
              <a:ext uri="{FF2B5EF4-FFF2-40B4-BE49-F238E27FC236}">
                <a16:creationId xmlns:a16="http://schemas.microsoft.com/office/drawing/2014/main" id="{FE0A61F4-D1EC-41D4-B28C-EADB75E797D8}"/>
              </a:ext>
            </a:extLst>
          </p:cNvPr>
          <p:cNvSpPr txBox="1">
            <a:spLocks/>
          </p:cNvSpPr>
          <p:nvPr/>
        </p:nvSpPr>
        <p:spPr>
          <a:xfrm>
            <a:off x="1505120" y="3488381"/>
            <a:ext cx="4590880" cy="795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kumimoji="0" lang="en-US" sz="1800" i="0" u="none" strike="noStrike" kern="0" cap="none" spc="0" normalizeH="0" baseline="0" noProof="0" dirty="0">
                <a:ln>
                  <a:noFill/>
                </a:ln>
                <a:solidFill>
                  <a:srgbClr val="7D7D7D"/>
                </a:solidFill>
                <a:effectLst/>
                <a:uLnTx/>
                <a:uFillTx/>
                <a:latin typeface="Georgia" panose="02040502050405020303" pitchFamily="18" charset="0"/>
                <a:sym typeface="Arial"/>
              </a:rPr>
              <a:t>Exploratory Data Analysis with Python</a:t>
            </a: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endParaRPr lang="en-US" sz="1000" kern="0" dirty="0">
              <a:solidFill>
                <a:srgbClr val="7D7D7D"/>
              </a:solidFill>
              <a:latin typeface="Georgia" panose="02040502050405020303" pitchFamily="18" charset="0"/>
              <a:ea typeface="+mn-ea"/>
            </a:endParaRP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ea typeface="+mn-ea"/>
                <a:cs typeface="Arial"/>
                <a:sym typeface="Arial"/>
              </a:rPr>
              <a:t>Data Manipulation</a:t>
            </a:r>
            <a:endParaRPr lang="en-US" sz="1000" kern="0" dirty="0">
              <a:solidFill>
                <a:srgbClr val="7D7D7D"/>
              </a:solidFill>
              <a:latin typeface="Georgia" panose="02040502050405020303" pitchFamily="18" charset="0"/>
              <a:ea typeface="+mn-ea"/>
            </a:endParaRPr>
          </a:p>
          <a:p>
            <a:pPr marL="0" marR="0" lvl="0" indent="0" algn="l" defTabSz="914400" rtl="0" eaLnBrk="1" fontAlgn="auto" latinLnBrk="0" hangingPunct="1">
              <a:lnSpc>
                <a:spcPct val="100000"/>
              </a:lnSpc>
              <a:spcBef>
                <a:spcPts val="0"/>
              </a:spcBef>
              <a:spcAft>
                <a:spcPts val="0"/>
              </a:spcAft>
              <a:buClr>
                <a:srgbClr val="D93954"/>
              </a:buClr>
              <a:buSzPts val="1600"/>
              <a:buFont typeface="Arial"/>
              <a:buNone/>
              <a:tabLst/>
              <a:defRPr/>
            </a:pPr>
            <a:r>
              <a:rPr lang="en-US" sz="1100" kern="0" dirty="0">
                <a:solidFill>
                  <a:srgbClr val="464646"/>
                </a:solidFill>
                <a:ea typeface="+mn-ea"/>
              </a:rPr>
              <a:t>Statistical</a:t>
            </a:r>
            <a:r>
              <a:rPr kumimoji="0" lang="en-US" sz="1100" b="0" i="0" u="none" strike="noStrike" kern="0" cap="none" spc="0" normalizeH="0" baseline="0" noProof="0" dirty="0">
                <a:ln>
                  <a:noFill/>
                </a:ln>
                <a:solidFill>
                  <a:srgbClr val="464646"/>
                </a:solidFill>
                <a:effectLst/>
                <a:uLnTx/>
                <a:uFillTx/>
                <a:latin typeface="Arial"/>
                <a:ea typeface="+mn-ea"/>
                <a:cs typeface="Arial"/>
                <a:sym typeface="Arial"/>
              </a:rPr>
              <a:t> Computing</a:t>
            </a:r>
          </a:p>
          <a:p>
            <a:pPr marL="0" marR="0" lvl="0" indent="0" algn="l" defTabSz="914400" rtl="0" eaLnBrk="1" fontAlgn="auto" latinLnBrk="0" hangingPunct="1">
              <a:lnSpc>
                <a:spcPct val="100000"/>
              </a:lnSpc>
              <a:spcBef>
                <a:spcPts val="0"/>
              </a:spcBef>
              <a:spcAft>
                <a:spcPts val="0"/>
              </a:spcAft>
              <a:buClr>
                <a:srgbClr val="EB8C00"/>
              </a:buClr>
              <a:buSzPts val="1600"/>
              <a:buFont typeface="Arial"/>
              <a:buNone/>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26" name="Google Shape;2062;p104">
            <a:extLst>
              <a:ext uri="{FF2B5EF4-FFF2-40B4-BE49-F238E27FC236}">
                <a16:creationId xmlns:a16="http://schemas.microsoft.com/office/drawing/2014/main" id="{71AFD6FB-C33A-41CE-9844-7B13B27B2BDD}"/>
              </a:ext>
            </a:extLst>
          </p:cNvPr>
          <p:cNvSpPr txBox="1">
            <a:spLocks/>
          </p:cNvSpPr>
          <p:nvPr/>
        </p:nvSpPr>
        <p:spPr>
          <a:xfrm>
            <a:off x="1505120" y="4764928"/>
            <a:ext cx="4417851" cy="795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D04A02"/>
              </a:buClr>
              <a:buSzPts val="1600"/>
              <a:buFont typeface="Arial"/>
              <a:buNone/>
              <a:tabLst/>
              <a:defRPr/>
            </a:pPr>
            <a:r>
              <a:rPr lang="en-US" sz="1800" kern="0" dirty="0">
                <a:solidFill>
                  <a:srgbClr val="000000"/>
                </a:solidFill>
                <a:latin typeface="Georgia" panose="02040502050405020303" pitchFamily="18" charset="0"/>
              </a:rPr>
              <a:t>Data Visualization using Python</a:t>
            </a:r>
          </a:p>
          <a:p>
            <a:pPr marL="0" marR="0" lvl="0" indent="0" algn="l" defTabSz="914400" rtl="0" eaLnBrk="1" fontAlgn="auto" latinLnBrk="0" hangingPunct="1">
              <a:lnSpc>
                <a:spcPct val="100000"/>
              </a:lnSpc>
              <a:spcBef>
                <a:spcPts val="0"/>
              </a:spcBef>
              <a:spcAft>
                <a:spcPts val="0"/>
              </a:spcAft>
              <a:buClr>
                <a:srgbClr val="D04A02"/>
              </a:buClr>
              <a:buSzPts val="1600"/>
              <a:buFont typeface="Arial"/>
              <a:buNone/>
              <a:tabLst/>
              <a:defRPr/>
            </a:pPr>
            <a:endParaRPr kumimoji="0" lang="en-US" sz="100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D04A02"/>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cs typeface="Arial"/>
                <a:sym typeface="Arial"/>
              </a:rPr>
              <a:t>Visualizing statistical relationships</a:t>
            </a:r>
          </a:p>
          <a:p>
            <a:pPr marL="0" marR="0" lvl="0" indent="0" algn="l" defTabSz="914400" rtl="0" eaLnBrk="1" fontAlgn="auto" latinLnBrk="0" hangingPunct="1">
              <a:lnSpc>
                <a:spcPct val="100000"/>
              </a:lnSpc>
              <a:spcBef>
                <a:spcPts val="0"/>
              </a:spcBef>
              <a:spcAft>
                <a:spcPts val="0"/>
              </a:spcAft>
              <a:buClr>
                <a:srgbClr val="D04A02"/>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cs typeface="Arial"/>
                <a:sym typeface="Arial"/>
              </a:rPr>
              <a:t>Visualizing distributions of data </a:t>
            </a:r>
          </a:p>
          <a:p>
            <a:pPr marL="0" marR="0" lvl="0" indent="0" algn="l" defTabSz="914400" rtl="0" eaLnBrk="1" fontAlgn="auto" latinLnBrk="0" hangingPunct="1">
              <a:lnSpc>
                <a:spcPct val="100000"/>
              </a:lnSpc>
              <a:spcBef>
                <a:spcPts val="0"/>
              </a:spcBef>
              <a:spcAft>
                <a:spcPts val="0"/>
              </a:spcAft>
              <a:buClr>
                <a:srgbClr val="D04A02"/>
              </a:buClr>
              <a:buSzPts val="1600"/>
              <a:buFont typeface="Arial"/>
              <a:buNone/>
              <a:tabLst/>
              <a:defRPr/>
            </a:pPr>
            <a:r>
              <a:rPr kumimoji="0" lang="en-US" sz="1100" b="0" i="0" u="none" strike="noStrike" kern="0" cap="none" spc="0" normalizeH="0" baseline="0" noProof="0" dirty="0">
                <a:ln>
                  <a:noFill/>
                </a:ln>
                <a:solidFill>
                  <a:srgbClr val="464646"/>
                </a:solidFill>
                <a:effectLst/>
                <a:uLnTx/>
                <a:uFillTx/>
                <a:latin typeface="Arial"/>
                <a:cs typeface="Arial"/>
                <a:sym typeface="Arial"/>
              </a:rPr>
              <a:t>Visualizing categorical data</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1200"/>
              </a:spcBef>
              <a:spcAft>
                <a:spcPts val="0"/>
              </a:spcAft>
              <a:buClr>
                <a:srgbClr val="D04A02"/>
              </a:buClr>
              <a:buSzPts val="1600"/>
              <a:buFont typeface="Arial"/>
              <a:buNone/>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Google Shape;2063;p104">
            <a:extLst>
              <a:ext uri="{FF2B5EF4-FFF2-40B4-BE49-F238E27FC236}">
                <a16:creationId xmlns:a16="http://schemas.microsoft.com/office/drawing/2014/main" id="{3F6FC399-FA50-44A4-A2B0-64F87F18BD48}"/>
              </a:ext>
            </a:extLst>
          </p:cNvPr>
          <p:cNvSpPr/>
          <p:nvPr/>
        </p:nvSpPr>
        <p:spPr>
          <a:xfrm>
            <a:off x="7871350" y="3431483"/>
            <a:ext cx="727656" cy="727656"/>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8" name="Google Shape;2064;p104">
            <a:extLst>
              <a:ext uri="{FF2B5EF4-FFF2-40B4-BE49-F238E27FC236}">
                <a16:creationId xmlns:a16="http://schemas.microsoft.com/office/drawing/2014/main" id="{847A3D91-2932-408B-9F0D-147731E90492}"/>
              </a:ext>
            </a:extLst>
          </p:cNvPr>
          <p:cNvSpPr/>
          <p:nvPr/>
        </p:nvSpPr>
        <p:spPr>
          <a:xfrm>
            <a:off x="7871350" y="2112576"/>
            <a:ext cx="727656" cy="727656"/>
          </a:xfrm>
          <a:prstGeom prst="rect">
            <a:avLst/>
          </a:prstGeom>
          <a:solidFill>
            <a:srgbClr val="D93954"/>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D93954"/>
              </a:solidFill>
              <a:effectLst/>
              <a:uLnTx/>
              <a:uFillTx/>
              <a:latin typeface="Arial"/>
              <a:ea typeface="Arial"/>
              <a:cs typeface="Arial"/>
              <a:sym typeface="Arial"/>
            </a:endParaRPr>
          </a:p>
        </p:txBody>
      </p:sp>
      <p:sp>
        <p:nvSpPr>
          <p:cNvPr id="29" name="Google Shape;2065;p104">
            <a:extLst>
              <a:ext uri="{FF2B5EF4-FFF2-40B4-BE49-F238E27FC236}">
                <a16:creationId xmlns:a16="http://schemas.microsoft.com/office/drawing/2014/main" id="{803A1C24-EE47-4CEB-8427-B1E4A54FCA90}"/>
              </a:ext>
            </a:extLst>
          </p:cNvPr>
          <p:cNvSpPr/>
          <p:nvPr/>
        </p:nvSpPr>
        <p:spPr>
          <a:xfrm>
            <a:off x="7861518" y="4824485"/>
            <a:ext cx="727656" cy="72765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grpSp>
        <p:nvGrpSpPr>
          <p:cNvPr id="30" name="Google Shape;2066;p104">
            <a:extLst>
              <a:ext uri="{FF2B5EF4-FFF2-40B4-BE49-F238E27FC236}">
                <a16:creationId xmlns:a16="http://schemas.microsoft.com/office/drawing/2014/main" id="{2F57469F-FC07-4EFC-8CCD-A9731A4D7E33}"/>
              </a:ext>
            </a:extLst>
          </p:cNvPr>
          <p:cNvGrpSpPr/>
          <p:nvPr/>
        </p:nvGrpSpPr>
        <p:grpSpPr>
          <a:xfrm>
            <a:off x="8020399" y="2232290"/>
            <a:ext cx="411335" cy="470098"/>
            <a:chOff x="8007537" y="1393598"/>
            <a:chExt cx="391885" cy="447869"/>
          </a:xfrm>
        </p:grpSpPr>
        <p:sp>
          <p:nvSpPr>
            <p:cNvPr id="31" name="Google Shape;2067;p104">
              <a:extLst>
                <a:ext uri="{FF2B5EF4-FFF2-40B4-BE49-F238E27FC236}">
                  <a16:creationId xmlns:a16="http://schemas.microsoft.com/office/drawing/2014/main" id="{2AE55E01-7676-4673-AA42-CE336783DFA9}"/>
                </a:ext>
              </a:extLst>
            </p:cNvPr>
            <p:cNvSpPr/>
            <p:nvPr/>
          </p:nvSpPr>
          <p:spPr>
            <a:xfrm>
              <a:off x="8007537" y="1393598"/>
              <a:ext cx="391885" cy="447869"/>
            </a:xfrm>
            <a:custGeom>
              <a:avLst/>
              <a:gdLst/>
              <a:ahLst/>
              <a:cxnLst/>
              <a:rect l="l" t="t" r="r" b="b"/>
              <a:pathLst>
                <a:path w="391885" h="447869" extrusionOk="0">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2" name="Google Shape;2068;p104">
              <a:extLst>
                <a:ext uri="{FF2B5EF4-FFF2-40B4-BE49-F238E27FC236}">
                  <a16:creationId xmlns:a16="http://schemas.microsoft.com/office/drawing/2014/main" id="{505F0851-686D-4F1E-9BB4-939E14B5BCEC}"/>
                </a:ext>
              </a:extLst>
            </p:cNvPr>
            <p:cNvSpPr/>
            <p:nvPr/>
          </p:nvSpPr>
          <p:spPr>
            <a:xfrm>
              <a:off x="8105447" y="1610068"/>
              <a:ext cx="196066" cy="151777"/>
            </a:xfrm>
            <a:custGeom>
              <a:avLst/>
              <a:gdLst/>
              <a:ahLst/>
              <a:cxnLst/>
              <a:rect l="l" t="t" r="r" b="b"/>
              <a:pathLst>
                <a:path w="196066" h="151777" extrusionOk="0">
                  <a:moveTo>
                    <a:pt x="196067" y="19781"/>
                  </a:moveTo>
                  <a:lnTo>
                    <a:pt x="176286" y="0"/>
                  </a:lnTo>
                  <a:lnTo>
                    <a:pt x="64506" y="112216"/>
                  </a:lnTo>
                  <a:lnTo>
                    <a:pt x="19780" y="67429"/>
                  </a:lnTo>
                  <a:lnTo>
                    <a:pt x="0" y="87210"/>
                  </a:lnTo>
                  <a:lnTo>
                    <a:pt x="64568" y="151778"/>
                  </a:lnTo>
                  <a:lnTo>
                    <a:pt x="196067" y="19781"/>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33" name="Google Shape;2069;p104">
            <a:extLst>
              <a:ext uri="{FF2B5EF4-FFF2-40B4-BE49-F238E27FC236}">
                <a16:creationId xmlns:a16="http://schemas.microsoft.com/office/drawing/2014/main" id="{BC58FB8F-4418-4D3D-9EBD-EF5F9D708988}"/>
              </a:ext>
            </a:extLst>
          </p:cNvPr>
          <p:cNvGrpSpPr/>
          <p:nvPr/>
        </p:nvGrpSpPr>
        <p:grpSpPr>
          <a:xfrm>
            <a:off x="8019679" y="4953264"/>
            <a:ext cx="411335" cy="470098"/>
            <a:chOff x="10495701" y="1393598"/>
            <a:chExt cx="391885" cy="447869"/>
          </a:xfrm>
        </p:grpSpPr>
        <p:sp>
          <p:nvSpPr>
            <p:cNvPr id="34" name="Google Shape;2070;p104">
              <a:extLst>
                <a:ext uri="{FF2B5EF4-FFF2-40B4-BE49-F238E27FC236}">
                  <a16:creationId xmlns:a16="http://schemas.microsoft.com/office/drawing/2014/main" id="{DAF8A733-698E-4831-9A73-E244A51D55D1}"/>
                </a:ext>
              </a:extLst>
            </p:cNvPr>
            <p:cNvSpPr/>
            <p:nvPr/>
          </p:nvSpPr>
          <p:spPr>
            <a:xfrm>
              <a:off x="10495701" y="1393598"/>
              <a:ext cx="391885" cy="447869"/>
            </a:xfrm>
            <a:custGeom>
              <a:avLst/>
              <a:gdLst/>
              <a:ahLst/>
              <a:cxnLst/>
              <a:rect l="l" t="t" r="r" b="b"/>
              <a:pathLst>
                <a:path w="391885" h="447869" extrusionOk="0">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2071;p104">
              <a:extLst>
                <a:ext uri="{FF2B5EF4-FFF2-40B4-BE49-F238E27FC236}">
                  <a16:creationId xmlns:a16="http://schemas.microsoft.com/office/drawing/2014/main" id="{8112AC1D-1CD0-466A-9FBF-93D848BF5695}"/>
                </a:ext>
              </a:extLst>
            </p:cNvPr>
            <p:cNvSpPr/>
            <p:nvPr/>
          </p:nvSpPr>
          <p:spPr>
            <a:xfrm>
              <a:off x="10601883" y="1596196"/>
              <a:ext cx="179520" cy="179583"/>
            </a:xfrm>
            <a:custGeom>
              <a:avLst/>
              <a:gdLst/>
              <a:ahLst/>
              <a:cxnLst/>
              <a:rect l="l" t="t" r="r" b="b"/>
              <a:pathLst>
                <a:path w="179520" h="179583" extrusionOk="0">
                  <a:moveTo>
                    <a:pt x="19781" y="179583"/>
                  </a:moveTo>
                  <a:lnTo>
                    <a:pt x="89761" y="109604"/>
                  </a:lnTo>
                  <a:lnTo>
                    <a:pt x="159740" y="179583"/>
                  </a:lnTo>
                  <a:lnTo>
                    <a:pt x="179521" y="159802"/>
                  </a:lnTo>
                  <a:lnTo>
                    <a:pt x="109541" y="89823"/>
                  </a:lnTo>
                  <a:lnTo>
                    <a:pt x="179521" y="19843"/>
                  </a:lnTo>
                  <a:lnTo>
                    <a:pt x="159740" y="0"/>
                  </a:lnTo>
                  <a:lnTo>
                    <a:pt x="89761" y="69980"/>
                  </a:lnTo>
                  <a:lnTo>
                    <a:pt x="19781" y="0"/>
                  </a:lnTo>
                  <a:lnTo>
                    <a:pt x="0" y="19843"/>
                  </a:lnTo>
                  <a:lnTo>
                    <a:pt x="69980" y="89823"/>
                  </a:lnTo>
                  <a:lnTo>
                    <a:pt x="0" y="159802"/>
                  </a:lnTo>
                  <a:lnTo>
                    <a:pt x="19781" y="179583"/>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Google Shape;2072;p104">
            <a:extLst>
              <a:ext uri="{FF2B5EF4-FFF2-40B4-BE49-F238E27FC236}">
                <a16:creationId xmlns:a16="http://schemas.microsoft.com/office/drawing/2014/main" id="{09ED19E3-1B52-4E7B-96E5-CF01F3D05A74}"/>
              </a:ext>
            </a:extLst>
          </p:cNvPr>
          <p:cNvSpPr/>
          <p:nvPr/>
        </p:nvSpPr>
        <p:spPr>
          <a:xfrm>
            <a:off x="8011295" y="3539445"/>
            <a:ext cx="447766" cy="511733"/>
          </a:xfrm>
          <a:custGeom>
            <a:avLst/>
            <a:gdLst/>
            <a:ahLst/>
            <a:cxnLst/>
            <a:rect l="l" t="t" r="r" b="b"/>
            <a:pathLst>
              <a:path w="391885" h="447869" extrusionOk="0">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moveTo>
                  <a:pt x="207886" y="286636"/>
                </a:moveTo>
                <a:lnTo>
                  <a:pt x="240543" y="286636"/>
                </a:lnTo>
                <a:lnTo>
                  <a:pt x="240543" y="310585"/>
                </a:lnTo>
                <a:lnTo>
                  <a:pt x="183999" y="310585"/>
                </a:lnTo>
                <a:lnTo>
                  <a:pt x="183999" y="253979"/>
                </a:lnTo>
                <a:lnTo>
                  <a:pt x="207886" y="253979"/>
                </a:lnTo>
                <a:close/>
                <a:moveTo>
                  <a:pt x="195943" y="210810"/>
                </a:moveTo>
                <a:cubicBezTo>
                  <a:pt x="147486" y="210810"/>
                  <a:pt x="108172" y="250106"/>
                  <a:pt x="108172" y="298580"/>
                </a:cubicBezTo>
                <a:cubicBezTo>
                  <a:pt x="108172" y="347053"/>
                  <a:pt x="147486" y="386350"/>
                  <a:pt x="195943" y="386350"/>
                </a:cubicBezTo>
                <a:cubicBezTo>
                  <a:pt x="244399" y="386350"/>
                  <a:pt x="283713" y="347053"/>
                  <a:pt x="283713" y="298580"/>
                </a:cubicBezTo>
                <a:cubicBezTo>
                  <a:pt x="283650" y="250134"/>
                  <a:pt x="244399" y="210878"/>
                  <a:pt x="195943" y="210810"/>
                </a:cubicBezTo>
                <a:close/>
                <a:moveTo>
                  <a:pt x="195943" y="362463"/>
                </a:moveTo>
                <a:cubicBezTo>
                  <a:pt x="160673" y="362292"/>
                  <a:pt x="132184" y="333551"/>
                  <a:pt x="132370" y="298269"/>
                </a:cubicBezTo>
                <a:cubicBezTo>
                  <a:pt x="132557" y="262988"/>
                  <a:pt x="161295" y="234526"/>
                  <a:pt x="196565" y="234697"/>
                </a:cubicBezTo>
                <a:cubicBezTo>
                  <a:pt x="231710" y="234869"/>
                  <a:pt x="260137" y="263419"/>
                  <a:pt x="260137" y="298580"/>
                </a:cubicBezTo>
                <a:cubicBezTo>
                  <a:pt x="260075" y="333896"/>
                  <a:pt x="231461" y="362498"/>
                  <a:pt x="196129" y="362464"/>
                </a:cubicBezTo>
                <a:cubicBezTo>
                  <a:pt x="196067" y="362464"/>
                  <a:pt x="196004" y="362463"/>
                  <a:pt x="195943" y="362463"/>
                </a:cubicBez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7" name="Google Shape;2073;p104">
            <a:extLst>
              <a:ext uri="{FF2B5EF4-FFF2-40B4-BE49-F238E27FC236}">
                <a16:creationId xmlns:a16="http://schemas.microsoft.com/office/drawing/2014/main" id="{B9A2C534-DD52-4DB0-9ADE-0979F100A94E}"/>
              </a:ext>
            </a:extLst>
          </p:cNvPr>
          <p:cNvSpPr txBox="1"/>
          <p:nvPr/>
        </p:nvSpPr>
        <p:spPr>
          <a:xfrm>
            <a:off x="3857425" y="1076200"/>
            <a:ext cx="1183200" cy="400200"/>
          </a:xfrm>
          <a:prstGeom prst="rect">
            <a:avLst/>
          </a:prstGeom>
          <a:noFill/>
          <a:ln>
            <a:noFill/>
          </a:ln>
        </p:spPr>
        <p:txBody>
          <a:bodyPr spcFirstLastPara="1" wrap="square" lIns="91425" tIns="91425" rIns="91425" bIns="91425" anchor="t" anchorCtr="0">
            <a:spAutoFit/>
          </a:bodyPr>
          <a:lstStyle/>
          <a:p>
            <a:pPr>
              <a:buClr>
                <a:srgbClr val="000000"/>
              </a:buClr>
              <a:buFont typeface="Arial"/>
              <a:buNone/>
            </a:pPr>
            <a:endParaRPr sz="1400" kern="0">
              <a:solidFill>
                <a:srgbClr val="000000"/>
              </a:solidFill>
              <a:latin typeface="Arial"/>
              <a:cs typeface="Arial"/>
              <a:sym typeface="Arial"/>
            </a:endParaRPr>
          </a:p>
        </p:txBody>
      </p:sp>
      <p:sp>
        <p:nvSpPr>
          <p:cNvPr id="38" name="Google Shape;2074;p104">
            <a:extLst>
              <a:ext uri="{FF2B5EF4-FFF2-40B4-BE49-F238E27FC236}">
                <a16:creationId xmlns:a16="http://schemas.microsoft.com/office/drawing/2014/main" id="{FE8DE280-E1B4-42B1-8AD0-13A1E4E64578}"/>
              </a:ext>
            </a:extLst>
          </p:cNvPr>
          <p:cNvSpPr txBox="1"/>
          <p:nvPr/>
        </p:nvSpPr>
        <p:spPr>
          <a:xfrm>
            <a:off x="442900" y="1880913"/>
            <a:ext cx="3000000" cy="10974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GB" sz="6000" b="1" kern="0" dirty="0">
                <a:solidFill>
                  <a:srgbClr val="D93954"/>
                </a:solidFill>
                <a:latin typeface="Arial"/>
                <a:cs typeface="Arial"/>
                <a:sym typeface="Arial"/>
              </a:rPr>
              <a:t>01</a:t>
            </a:r>
            <a:endParaRPr sz="1400" kern="0" dirty="0">
              <a:solidFill>
                <a:srgbClr val="000000"/>
              </a:solidFill>
              <a:latin typeface="Arial"/>
              <a:cs typeface="Arial"/>
              <a:sym typeface="Arial"/>
            </a:endParaRPr>
          </a:p>
        </p:txBody>
      </p:sp>
      <p:sp>
        <p:nvSpPr>
          <p:cNvPr id="39" name="Google Shape;2075;p104">
            <a:extLst>
              <a:ext uri="{FF2B5EF4-FFF2-40B4-BE49-F238E27FC236}">
                <a16:creationId xmlns:a16="http://schemas.microsoft.com/office/drawing/2014/main" id="{5D3D17E9-38B3-44F0-A24B-A5783CFACF95}"/>
              </a:ext>
            </a:extLst>
          </p:cNvPr>
          <p:cNvSpPr txBox="1"/>
          <p:nvPr/>
        </p:nvSpPr>
        <p:spPr>
          <a:xfrm>
            <a:off x="442900" y="3246613"/>
            <a:ext cx="3000000" cy="10974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GB" sz="6000" b="1" kern="0">
                <a:solidFill>
                  <a:srgbClr val="7D7D7D"/>
                </a:solidFill>
                <a:latin typeface="Arial"/>
                <a:cs typeface="Arial"/>
                <a:sym typeface="Arial"/>
              </a:rPr>
              <a:t>02</a:t>
            </a:r>
            <a:endParaRPr sz="1400" kern="0">
              <a:solidFill>
                <a:srgbClr val="7D7D7D"/>
              </a:solidFill>
              <a:latin typeface="Arial"/>
              <a:cs typeface="Arial"/>
              <a:sym typeface="Arial"/>
            </a:endParaRPr>
          </a:p>
        </p:txBody>
      </p:sp>
      <p:sp>
        <p:nvSpPr>
          <p:cNvPr id="40" name="Google Shape;2076;p104">
            <a:extLst>
              <a:ext uri="{FF2B5EF4-FFF2-40B4-BE49-F238E27FC236}">
                <a16:creationId xmlns:a16="http://schemas.microsoft.com/office/drawing/2014/main" id="{17BDA471-DD29-401D-9A12-994AC7C10EEF}"/>
              </a:ext>
            </a:extLst>
          </p:cNvPr>
          <p:cNvSpPr txBox="1"/>
          <p:nvPr/>
        </p:nvSpPr>
        <p:spPr>
          <a:xfrm>
            <a:off x="442900" y="4541263"/>
            <a:ext cx="3000000" cy="10974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GB" sz="6000" b="1" kern="0">
                <a:solidFill>
                  <a:srgbClr val="D04A02"/>
                </a:solidFill>
                <a:latin typeface="Arial"/>
                <a:cs typeface="Arial"/>
                <a:sym typeface="Arial"/>
              </a:rPr>
              <a:t>03</a:t>
            </a:r>
            <a:endParaRPr sz="1400" kern="0">
              <a:solidFill>
                <a:srgbClr val="D04A02"/>
              </a:solidFill>
              <a:latin typeface="Arial"/>
              <a:cs typeface="Arial"/>
              <a:sym typeface="Arial"/>
            </a:endParaRPr>
          </a:p>
        </p:txBody>
      </p:sp>
    </p:spTree>
    <p:custDataLst>
      <p:custData r:id="rId1"/>
    </p:custDataLst>
    <p:extLst>
      <p:ext uri="{BB962C8B-B14F-4D97-AF65-F5344CB8AC3E}">
        <p14:creationId xmlns:p14="http://schemas.microsoft.com/office/powerpoint/2010/main" val="691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5273;p156">
            <a:extLst>
              <a:ext uri="{FF2B5EF4-FFF2-40B4-BE49-F238E27FC236}">
                <a16:creationId xmlns:a16="http://schemas.microsoft.com/office/drawing/2014/main" id="{C997F225-2858-4DEF-ACE3-A45A48F6F9C9}"/>
              </a:ext>
            </a:extLst>
          </p:cNvPr>
          <p:cNvSpPr txBox="1"/>
          <p:nvPr/>
        </p:nvSpPr>
        <p:spPr>
          <a:xfrm>
            <a:off x="4404887" y="1548849"/>
            <a:ext cx="3382226" cy="4589260"/>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Data Cleaning</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46" name="Google Shape;5269;p156">
            <a:extLst>
              <a:ext uri="{FF2B5EF4-FFF2-40B4-BE49-F238E27FC236}">
                <a16:creationId xmlns:a16="http://schemas.microsoft.com/office/drawing/2014/main" id="{E5581D9C-F22C-4503-98A6-3824DCC42626}"/>
              </a:ext>
            </a:extLst>
          </p:cNvPr>
          <p:cNvSpPr txBox="1">
            <a:spLocks/>
          </p:cNvSpPr>
          <p:nvPr/>
        </p:nvSpPr>
        <p:spPr>
          <a:xfrm>
            <a:off x="1356725" y="983266"/>
            <a:ext cx="6173846" cy="446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US" sz="2000" b="0" i="0" u="none" strike="noStrike" kern="0" cap="none" spc="0" normalizeH="0" baseline="0" noProof="0" dirty="0">
                <a:ln>
                  <a:noFill/>
                </a:ln>
                <a:solidFill>
                  <a:srgbClr val="D93954"/>
                </a:solidFill>
                <a:effectLst/>
                <a:uLnTx/>
                <a:uFillTx/>
                <a:latin typeface="Georgia" panose="02040502050405020303" pitchFamily="18" charset="0"/>
                <a:sym typeface="Arial"/>
              </a:rPr>
              <a:t>Data Handling &amp; Pre-processing</a:t>
            </a:r>
            <a:endParaRPr kumimoji="0" lang="en-GB" sz="2000" b="0" i="0" u="none" strike="noStrike" kern="0" cap="none" spc="0" normalizeH="0" baseline="0" noProof="0" dirty="0">
              <a:ln>
                <a:noFill/>
              </a:ln>
              <a:solidFill>
                <a:srgbClr val="000000"/>
              </a:solidFill>
              <a:effectLst/>
              <a:uLnTx/>
              <a:uFillTx/>
              <a:latin typeface="Georgia"/>
              <a:sym typeface="Georgia"/>
            </a:endParaRPr>
          </a:p>
        </p:txBody>
      </p:sp>
      <p:grpSp>
        <p:nvGrpSpPr>
          <p:cNvPr id="47" name="Google Shape;5270;p156">
            <a:extLst>
              <a:ext uri="{FF2B5EF4-FFF2-40B4-BE49-F238E27FC236}">
                <a16:creationId xmlns:a16="http://schemas.microsoft.com/office/drawing/2014/main" id="{8E3C7D06-AF23-4AB3-A026-76C058B41D6D}"/>
              </a:ext>
            </a:extLst>
          </p:cNvPr>
          <p:cNvGrpSpPr/>
          <p:nvPr/>
        </p:nvGrpSpPr>
        <p:grpSpPr>
          <a:xfrm>
            <a:off x="443089" y="1535250"/>
            <a:ext cx="11306100" cy="4595614"/>
            <a:chOff x="1991137" y="2100236"/>
            <a:chExt cx="5555988" cy="2316782"/>
          </a:xfrm>
        </p:grpSpPr>
        <p:sp>
          <p:nvSpPr>
            <p:cNvPr id="48" name="Google Shape;5271;p156">
              <a:extLst>
                <a:ext uri="{FF2B5EF4-FFF2-40B4-BE49-F238E27FC236}">
                  <a16:creationId xmlns:a16="http://schemas.microsoft.com/office/drawing/2014/main" id="{DB246BA8-43F2-454A-932B-D7C76821CCF6}"/>
                </a:ext>
              </a:extLst>
            </p:cNvPr>
            <p:cNvSpPr txBox="1"/>
            <p:nvPr/>
          </p:nvSpPr>
          <p:spPr>
            <a:xfrm>
              <a:off x="2291663" y="2100236"/>
              <a:ext cx="1520532" cy="2316782"/>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Data Ingestion</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50" name="Google Shape;5273;p156">
              <a:extLst>
                <a:ext uri="{FF2B5EF4-FFF2-40B4-BE49-F238E27FC236}">
                  <a16:creationId xmlns:a16="http://schemas.microsoft.com/office/drawing/2014/main" id="{A2D88A86-44DD-4D7D-8F67-AD1EFFD71B77}"/>
                </a:ext>
              </a:extLst>
            </p:cNvPr>
            <p:cNvSpPr txBox="1"/>
            <p:nvPr/>
          </p:nvSpPr>
          <p:spPr>
            <a:xfrm>
              <a:off x="5725931" y="2103439"/>
              <a:ext cx="1662077" cy="2313579"/>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Data Manipulation</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53" name="Google Shape;5276;p156">
              <a:extLst>
                <a:ext uri="{FF2B5EF4-FFF2-40B4-BE49-F238E27FC236}">
                  <a16:creationId xmlns:a16="http://schemas.microsoft.com/office/drawing/2014/main" id="{0DC6AD95-DB03-4746-BABD-D7DBDC481ABD}"/>
                </a:ext>
              </a:extLst>
            </p:cNvPr>
            <p:cNvSpPr txBox="1"/>
            <p:nvPr/>
          </p:nvSpPr>
          <p:spPr>
            <a:xfrm>
              <a:off x="2341463" y="2440909"/>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0" i="0" dirty="0" err="1">
                  <a:solidFill>
                    <a:srgbClr val="273239"/>
                  </a:solidFill>
                  <a:effectLst/>
                  <a:latin typeface="Nunito" panose="020B0604020202020204" pitchFamily="2" charset="0"/>
                </a:rPr>
                <a:t>read_excel</a:t>
              </a:r>
              <a:r>
                <a:rPr lang="en-US" sz="2400" b="0" i="0" dirty="0">
                  <a:solidFill>
                    <a:srgbClr val="273239"/>
                  </a:solidFill>
                  <a:effectLst/>
                  <a:latin typeface="Nunito" panose="020B0604020202020204" pitchFamily="2" charset="0"/>
                </a:rPr>
                <a:t>()</a:t>
              </a: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5277;p156">
              <a:extLst>
                <a:ext uri="{FF2B5EF4-FFF2-40B4-BE49-F238E27FC236}">
                  <a16:creationId xmlns:a16="http://schemas.microsoft.com/office/drawing/2014/main" id="{FB2330CF-6E13-48BB-B212-44112F2EA1A3}"/>
                </a:ext>
              </a:extLst>
            </p:cNvPr>
            <p:cNvSpPr txBox="1"/>
            <p:nvPr/>
          </p:nvSpPr>
          <p:spPr>
            <a:xfrm>
              <a:off x="2341463" y="2839757"/>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lvl="1" algn="ctr">
                <a:buClr>
                  <a:srgbClr val="000000"/>
                </a:buClr>
              </a:pPr>
              <a:r>
                <a:rPr lang="en-US" sz="2400" b="0" i="0" dirty="0" err="1">
                  <a:solidFill>
                    <a:srgbClr val="273239"/>
                  </a:solidFill>
                  <a:effectLst/>
                  <a:latin typeface="Nunito" panose="020B0604020202020204" pitchFamily="2" charset="0"/>
                </a:rPr>
                <a:t>read_csv</a:t>
              </a:r>
              <a:r>
                <a:rPr lang="en-US" sz="2400" b="0" i="0" dirty="0">
                  <a:solidFill>
                    <a:srgbClr val="273239"/>
                  </a:solidFill>
                  <a:effectLst/>
                  <a:latin typeface="Nunito" panose="020B0604020202020204" pitchFamily="2" charset="0"/>
                </a:rPr>
                <a:t>()</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Google Shape;5278;p156">
              <a:extLst>
                <a:ext uri="{FF2B5EF4-FFF2-40B4-BE49-F238E27FC236}">
                  <a16:creationId xmlns:a16="http://schemas.microsoft.com/office/drawing/2014/main" id="{AC19172A-50F3-42A3-A320-A7F89FDBD365}"/>
                </a:ext>
              </a:extLst>
            </p:cNvPr>
            <p:cNvSpPr txBox="1"/>
            <p:nvPr/>
          </p:nvSpPr>
          <p:spPr>
            <a:xfrm>
              <a:off x="2341463" y="3242650"/>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0" dirty="0" err="1">
                  <a:solidFill>
                    <a:srgbClr val="273239"/>
                  </a:solidFill>
                  <a:effectLst/>
                  <a:latin typeface="Nunito" pitchFamily="2" charset="0"/>
                </a:rPr>
                <a:t>read_json</a:t>
              </a:r>
              <a:r>
                <a:rPr lang="en-US" sz="2400" b="0" dirty="0">
                  <a:solidFill>
                    <a:srgbClr val="273239"/>
                  </a:solidFill>
                  <a:effectLst/>
                  <a:latin typeface="Nunito" pitchFamily="2" charset="0"/>
                </a:rPr>
                <a:t>()</a:t>
              </a:r>
              <a:endParaRPr kumimoji="0" sz="2400" b="0" u="none" strike="noStrike" kern="0" cap="none" spc="0" normalizeH="0" baseline="0" noProof="0" dirty="0">
                <a:ln>
                  <a:noFill/>
                </a:ln>
                <a:solidFill>
                  <a:srgbClr val="000000"/>
                </a:solidFill>
                <a:effectLst/>
                <a:uLnTx/>
                <a:uFillTx/>
                <a:latin typeface="Arial"/>
                <a:cs typeface="Arial"/>
                <a:sym typeface="Arial"/>
              </a:endParaRPr>
            </a:p>
          </p:txBody>
        </p:sp>
        <p:sp>
          <p:nvSpPr>
            <p:cNvPr id="57" name="Google Shape;5280;p156">
              <a:extLst>
                <a:ext uri="{FF2B5EF4-FFF2-40B4-BE49-F238E27FC236}">
                  <a16:creationId xmlns:a16="http://schemas.microsoft.com/office/drawing/2014/main" id="{E7ADA2CC-191F-4D88-A43F-C606C36669EF}"/>
                </a:ext>
              </a:extLst>
            </p:cNvPr>
            <p:cNvSpPr txBox="1"/>
            <p:nvPr/>
          </p:nvSpPr>
          <p:spPr>
            <a:xfrm>
              <a:off x="4058597" y="2440909"/>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sz="2400" dirty="0">
                  <a:solidFill>
                    <a:srgbClr val="273239"/>
                  </a:solidFill>
                  <a:latin typeface="Nunito" panose="020B0604020202020204" pitchFamily="2" charset="0"/>
                  <a:sym typeface="Arial"/>
                </a:rPr>
                <a:t>dataframe.info()</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Google Shape;5281;p156">
              <a:extLst>
                <a:ext uri="{FF2B5EF4-FFF2-40B4-BE49-F238E27FC236}">
                  <a16:creationId xmlns:a16="http://schemas.microsoft.com/office/drawing/2014/main" id="{58DF534A-BD30-4715-853A-BBB11E859257}"/>
                </a:ext>
              </a:extLst>
            </p:cNvPr>
            <p:cNvSpPr txBox="1"/>
            <p:nvPr/>
          </p:nvSpPr>
          <p:spPr>
            <a:xfrm>
              <a:off x="4058597" y="2839758"/>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1200" cap="none" spc="0" normalizeH="0" baseline="0" noProof="0" dirty="0" err="1">
                  <a:ln>
                    <a:noFill/>
                  </a:ln>
                  <a:solidFill>
                    <a:srgbClr val="273239"/>
                  </a:solidFill>
                  <a:effectLst/>
                  <a:uLnTx/>
                  <a:uFillTx/>
                  <a:latin typeface="Nunito" panose="020B0604020202020204" pitchFamily="2" charset="0"/>
                  <a:ea typeface="+mn-ea"/>
                  <a:cs typeface="+mn-cs"/>
                  <a:sym typeface="Arial"/>
                </a:rPr>
                <a:t>dataframe.head</a:t>
              </a:r>
              <a:r>
                <a:rPr kumimoji="0" lang="en-GB" sz="2400" b="0" i="0" u="none" strike="noStrike" kern="1200" cap="none" spc="0" normalizeH="0" baseline="0" noProof="0" dirty="0">
                  <a:ln>
                    <a:noFill/>
                  </a:ln>
                  <a:solidFill>
                    <a:srgbClr val="273239"/>
                  </a:solidFill>
                  <a:effectLst/>
                  <a:uLnTx/>
                  <a:uFillTx/>
                  <a:latin typeface="Nunito" panose="020B0604020202020204" pitchFamily="2" charset="0"/>
                  <a:ea typeface="+mn-ea"/>
                  <a:cs typeface="+mn-cs"/>
                  <a:sym typeface="Arial"/>
                </a:rPr>
                <a:t>()</a:t>
              </a:r>
              <a:endParaRPr kumimoji="0" lang="en-GB" sz="14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5282;p156">
              <a:extLst>
                <a:ext uri="{FF2B5EF4-FFF2-40B4-BE49-F238E27FC236}">
                  <a16:creationId xmlns:a16="http://schemas.microsoft.com/office/drawing/2014/main" id="{8ECBC53E-3916-4B0C-8992-C7D5CFA9A144}"/>
                </a:ext>
              </a:extLst>
            </p:cNvPr>
            <p:cNvSpPr txBox="1"/>
            <p:nvPr/>
          </p:nvSpPr>
          <p:spPr>
            <a:xfrm>
              <a:off x="4058597" y="3242650"/>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dirty="0" err="1">
                  <a:solidFill>
                    <a:srgbClr val="273239"/>
                  </a:solidFill>
                  <a:latin typeface="Nunito" panose="020B0604020202020204" pitchFamily="2" charset="0"/>
                  <a:sym typeface="Arial"/>
                </a:rPr>
                <a:t>dataframe.drop</a:t>
              </a:r>
              <a:r>
                <a:rPr lang="en-US" sz="2400" dirty="0">
                  <a:solidFill>
                    <a:srgbClr val="273239"/>
                  </a:solidFill>
                  <a:latin typeface="Nunito" panose="020B0604020202020204" pitchFamily="2" charset="0"/>
                  <a:sym typeface="Arial"/>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Google Shape;5284;p156">
              <a:extLst>
                <a:ext uri="{FF2B5EF4-FFF2-40B4-BE49-F238E27FC236}">
                  <a16:creationId xmlns:a16="http://schemas.microsoft.com/office/drawing/2014/main" id="{2FF22331-AAF8-405E-8BB9-BEE474CA8700}"/>
                </a:ext>
              </a:extLst>
            </p:cNvPr>
            <p:cNvSpPr txBox="1"/>
            <p:nvPr/>
          </p:nvSpPr>
          <p:spPr>
            <a:xfrm>
              <a:off x="2341463" y="4076084"/>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lvl="1" algn="ctr">
                <a:buClr>
                  <a:srgbClr val="000000"/>
                </a:buClr>
              </a:pPr>
              <a:r>
                <a:rPr lang="en-US" sz="2400" b="0" dirty="0" err="1">
                  <a:solidFill>
                    <a:srgbClr val="273239"/>
                  </a:solidFill>
                  <a:effectLst/>
                  <a:latin typeface="Nunito" pitchFamily="2" charset="0"/>
                </a:rPr>
                <a:t>read_html</a:t>
              </a:r>
              <a:r>
                <a:rPr lang="en-US" sz="2400" b="0" dirty="0">
                  <a:solidFill>
                    <a:srgbClr val="273239"/>
                  </a:solidFill>
                  <a:effectLst/>
                  <a:latin typeface="Nunito" pitchFamily="2" charset="0"/>
                </a:rPr>
                <a:t>()</a:t>
              </a: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5285;p156">
              <a:extLst>
                <a:ext uri="{FF2B5EF4-FFF2-40B4-BE49-F238E27FC236}">
                  <a16:creationId xmlns:a16="http://schemas.microsoft.com/office/drawing/2014/main" id="{CC0A01B3-43C2-416C-9F91-45D96E57C32E}"/>
                </a:ext>
              </a:extLst>
            </p:cNvPr>
            <p:cNvSpPr txBox="1"/>
            <p:nvPr/>
          </p:nvSpPr>
          <p:spPr>
            <a:xfrm>
              <a:off x="4058597" y="4076084"/>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sz="2000" kern="0" dirty="0" err="1">
                  <a:solidFill>
                    <a:srgbClr val="000000"/>
                  </a:solidFill>
                  <a:latin typeface="Nunito" pitchFamily="2" charset="0"/>
                  <a:cs typeface="Arial"/>
                  <a:sym typeface="Arial"/>
                </a:rPr>
                <a:t>df.duplicated</a:t>
              </a:r>
              <a:r>
                <a:rPr lang="en-GB" sz="2000" kern="0" dirty="0">
                  <a:solidFill>
                    <a:srgbClr val="000000"/>
                  </a:solidFill>
                  <a:latin typeface="Nunito" pitchFamily="2" charset="0"/>
                  <a:cs typeface="Arial"/>
                  <a:sym typeface="Arial"/>
                </a:rPr>
                <a:t>()</a:t>
              </a:r>
              <a:endParaRPr kumimoji="0" sz="20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grpSp>
          <p:nvGrpSpPr>
            <p:cNvPr id="63" name="Google Shape;5286;p156">
              <a:extLst>
                <a:ext uri="{FF2B5EF4-FFF2-40B4-BE49-F238E27FC236}">
                  <a16:creationId xmlns:a16="http://schemas.microsoft.com/office/drawing/2014/main" id="{3214C62F-48C5-41BC-8076-3912D4DEC73E}"/>
                </a:ext>
              </a:extLst>
            </p:cNvPr>
            <p:cNvGrpSpPr/>
            <p:nvPr/>
          </p:nvGrpSpPr>
          <p:grpSpPr>
            <a:xfrm>
              <a:off x="1991137" y="2380658"/>
              <a:ext cx="5555988" cy="1628967"/>
              <a:chOff x="635086" y="3024703"/>
              <a:chExt cx="6228000" cy="1904987"/>
            </a:xfrm>
          </p:grpSpPr>
          <p:cxnSp>
            <p:nvCxnSpPr>
              <p:cNvPr id="84" name="Google Shape;5287;p156">
                <a:extLst>
                  <a:ext uri="{FF2B5EF4-FFF2-40B4-BE49-F238E27FC236}">
                    <a16:creationId xmlns:a16="http://schemas.microsoft.com/office/drawing/2014/main" id="{88112DAC-047F-4F3F-855E-5B2E8E5C3855}"/>
                  </a:ext>
                </a:extLst>
              </p:cNvPr>
              <p:cNvCxnSpPr/>
              <p:nvPr/>
            </p:nvCxnSpPr>
            <p:spPr>
              <a:xfrm>
                <a:off x="635086" y="3024703"/>
                <a:ext cx="6228000" cy="0"/>
              </a:xfrm>
              <a:prstGeom prst="straightConnector1">
                <a:avLst/>
              </a:prstGeom>
              <a:noFill/>
              <a:ln w="9525" cap="flat" cmpd="sng">
                <a:solidFill>
                  <a:srgbClr val="7D7D7D"/>
                </a:solidFill>
                <a:prstDash val="dot"/>
                <a:round/>
                <a:headEnd type="none" w="sm" len="sm"/>
                <a:tailEnd type="none" w="sm" len="sm"/>
              </a:ln>
            </p:spPr>
          </p:cxnSp>
          <p:cxnSp>
            <p:nvCxnSpPr>
              <p:cNvPr id="85" name="Google Shape;5288;p156">
                <a:extLst>
                  <a:ext uri="{FF2B5EF4-FFF2-40B4-BE49-F238E27FC236}">
                    <a16:creationId xmlns:a16="http://schemas.microsoft.com/office/drawing/2014/main" id="{A2E3A155-064E-4D1F-8874-52651069BC69}"/>
                  </a:ext>
                </a:extLst>
              </p:cNvPr>
              <p:cNvCxnSpPr/>
              <p:nvPr/>
            </p:nvCxnSpPr>
            <p:spPr>
              <a:xfrm>
                <a:off x="635086" y="3493833"/>
                <a:ext cx="6228000" cy="0"/>
              </a:xfrm>
              <a:prstGeom prst="straightConnector1">
                <a:avLst/>
              </a:prstGeom>
              <a:noFill/>
              <a:ln w="9525" cap="flat" cmpd="sng">
                <a:solidFill>
                  <a:srgbClr val="7D7D7D"/>
                </a:solidFill>
                <a:prstDash val="dot"/>
                <a:round/>
                <a:headEnd type="none" w="sm" len="sm"/>
                <a:tailEnd type="none" w="sm" len="sm"/>
              </a:ln>
            </p:spPr>
          </p:cxnSp>
          <p:cxnSp>
            <p:nvCxnSpPr>
              <p:cNvPr id="86" name="Google Shape;5289;p156">
                <a:extLst>
                  <a:ext uri="{FF2B5EF4-FFF2-40B4-BE49-F238E27FC236}">
                    <a16:creationId xmlns:a16="http://schemas.microsoft.com/office/drawing/2014/main" id="{E3BAB18E-FF68-4BB8-8F73-34B4A97FE34E}"/>
                  </a:ext>
                </a:extLst>
              </p:cNvPr>
              <p:cNvCxnSpPr/>
              <p:nvPr/>
            </p:nvCxnSpPr>
            <p:spPr>
              <a:xfrm>
                <a:off x="635086" y="3959511"/>
                <a:ext cx="6228000" cy="0"/>
              </a:xfrm>
              <a:prstGeom prst="straightConnector1">
                <a:avLst/>
              </a:prstGeom>
              <a:noFill/>
              <a:ln w="9525" cap="flat" cmpd="sng">
                <a:solidFill>
                  <a:srgbClr val="7D7D7D"/>
                </a:solidFill>
                <a:prstDash val="dot"/>
                <a:round/>
                <a:headEnd type="none" w="sm" len="sm"/>
                <a:tailEnd type="none" w="sm" len="sm"/>
              </a:ln>
            </p:spPr>
          </p:cxnSp>
          <p:cxnSp>
            <p:nvCxnSpPr>
              <p:cNvPr id="87" name="Google Shape;5290;p156">
                <a:extLst>
                  <a:ext uri="{FF2B5EF4-FFF2-40B4-BE49-F238E27FC236}">
                    <a16:creationId xmlns:a16="http://schemas.microsoft.com/office/drawing/2014/main" id="{F1EBD6F9-24F5-4976-A9AB-3636AC409B32}"/>
                  </a:ext>
                </a:extLst>
              </p:cNvPr>
              <p:cNvCxnSpPr/>
              <p:nvPr/>
            </p:nvCxnSpPr>
            <p:spPr>
              <a:xfrm>
                <a:off x="635086" y="4440145"/>
                <a:ext cx="6228000" cy="0"/>
              </a:xfrm>
              <a:prstGeom prst="straightConnector1">
                <a:avLst/>
              </a:prstGeom>
              <a:noFill/>
              <a:ln w="9525" cap="flat" cmpd="sng">
                <a:solidFill>
                  <a:srgbClr val="7D7D7D"/>
                </a:solidFill>
                <a:prstDash val="dot"/>
                <a:round/>
                <a:headEnd type="none" w="sm" len="sm"/>
                <a:tailEnd type="none" w="sm" len="sm"/>
              </a:ln>
            </p:spPr>
          </p:cxnSp>
          <p:cxnSp>
            <p:nvCxnSpPr>
              <p:cNvPr id="88" name="Google Shape;5291;p156">
                <a:extLst>
                  <a:ext uri="{FF2B5EF4-FFF2-40B4-BE49-F238E27FC236}">
                    <a16:creationId xmlns:a16="http://schemas.microsoft.com/office/drawing/2014/main" id="{ADB7E857-C765-4903-8DFA-832C700CD95F}"/>
                  </a:ext>
                </a:extLst>
              </p:cNvPr>
              <p:cNvCxnSpPr/>
              <p:nvPr/>
            </p:nvCxnSpPr>
            <p:spPr>
              <a:xfrm>
                <a:off x="635086" y="4929690"/>
                <a:ext cx="6228000" cy="0"/>
              </a:xfrm>
              <a:prstGeom prst="straightConnector1">
                <a:avLst/>
              </a:prstGeom>
              <a:noFill/>
              <a:ln w="9525" cap="flat" cmpd="sng">
                <a:solidFill>
                  <a:srgbClr val="7D7D7D"/>
                </a:solidFill>
                <a:prstDash val="dot"/>
                <a:round/>
                <a:headEnd type="none" w="sm" len="sm"/>
                <a:tailEnd type="none" w="sm" len="sm"/>
              </a:ln>
            </p:spPr>
          </p:cxnSp>
        </p:grpSp>
        <p:sp>
          <p:nvSpPr>
            <p:cNvPr id="64" name="Google Shape;5292;p156">
              <a:extLst>
                <a:ext uri="{FF2B5EF4-FFF2-40B4-BE49-F238E27FC236}">
                  <a16:creationId xmlns:a16="http://schemas.microsoft.com/office/drawing/2014/main" id="{D310076D-E51E-4541-9D12-D93CA66CBB6A}"/>
                </a:ext>
              </a:extLst>
            </p:cNvPr>
            <p:cNvSpPr txBox="1"/>
            <p:nvPr/>
          </p:nvSpPr>
          <p:spPr>
            <a:xfrm>
              <a:off x="1991139" y="2425602"/>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1</a:t>
              </a:r>
              <a:endParaRPr kumimoji="0" sz="1400" b="0" i="0" u="none" strike="noStrike" kern="0" cap="none" spc="0" normalizeH="0" baseline="0" noProof="0" dirty="0">
                <a:ln>
                  <a:noFill/>
                </a:ln>
                <a:effectLst/>
                <a:uLnTx/>
                <a:uFillTx/>
                <a:latin typeface="Arial"/>
                <a:cs typeface="Arial"/>
                <a:sym typeface="Arial"/>
              </a:endParaRPr>
            </a:p>
          </p:txBody>
        </p:sp>
        <p:sp>
          <p:nvSpPr>
            <p:cNvPr id="65" name="Google Shape;5293;p156">
              <a:extLst>
                <a:ext uri="{FF2B5EF4-FFF2-40B4-BE49-F238E27FC236}">
                  <a16:creationId xmlns:a16="http://schemas.microsoft.com/office/drawing/2014/main" id="{917FD008-1BE8-4F6C-85D3-EDF47E48E605}"/>
                </a:ext>
              </a:extLst>
            </p:cNvPr>
            <p:cNvSpPr txBox="1"/>
            <p:nvPr/>
          </p:nvSpPr>
          <p:spPr>
            <a:xfrm>
              <a:off x="1991139" y="2830809"/>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2</a:t>
              </a:r>
              <a:endParaRPr kumimoji="0" sz="1400" b="0" i="0" u="none" strike="noStrike" kern="0" cap="none" spc="0" normalizeH="0" baseline="0" noProof="0" dirty="0">
                <a:ln>
                  <a:noFill/>
                </a:ln>
                <a:effectLst/>
                <a:uLnTx/>
                <a:uFillTx/>
                <a:latin typeface="Arial"/>
                <a:cs typeface="Arial"/>
                <a:sym typeface="Arial"/>
              </a:endParaRPr>
            </a:p>
          </p:txBody>
        </p:sp>
        <p:sp>
          <p:nvSpPr>
            <p:cNvPr id="66" name="Google Shape;5294;p156">
              <a:extLst>
                <a:ext uri="{FF2B5EF4-FFF2-40B4-BE49-F238E27FC236}">
                  <a16:creationId xmlns:a16="http://schemas.microsoft.com/office/drawing/2014/main" id="{61A5B6AB-81D1-4626-AFC0-E21B801738C9}"/>
                </a:ext>
              </a:extLst>
            </p:cNvPr>
            <p:cNvSpPr txBox="1"/>
            <p:nvPr/>
          </p:nvSpPr>
          <p:spPr>
            <a:xfrm>
              <a:off x="1991139" y="3229271"/>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3</a:t>
              </a:r>
              <a:endParaRPr kumimoji="0" sz="1400" b="0" i="0" u="none" strike="noStrike" kern="0" cap="none" spc="0" normalizeH="0" baseline="0" noProof="0" dirty="0">
                <a:ln>
                  <a:noFill/>
                </a:ln>
                <a:effectLst/>
                <a:uLnTx/>
                <a:uFillTx/>
                <a:latin typeface="Arial"/>
                <a:cs typeface="Arial"/>
                <a:sym typeface="Arial"/>
              </a:endParaRPr>
            </a:p>
          </p:txBody>
        </p:sp>
        <p:sp>
          <p:nvSpPr>
            <p:cNvPr id="67" name="Google Shape;5295;p156">
              <a:extLst>
                <a:ext uri="{FF2B5EF4-FFF2-40B4-BE49-F238E27FC236}">
                  <a16:creationId xmlns:a16="http://schemas.microsoft.com/office/drawing/2014/main" id="{7ECDBAA5-48F3-4998-971C-88E62557C76E}"/>
                </a:ext>
              </a:extLst>
            </p:cNvPr>
            <p:cNvSpPr txBox="1"/>
            <p:nvPr/>
          </p:nvSpPr>
          <p:spPr>
            <a:xfrm>
              <a:off x="1991139" y="3644963"/>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a:ln>
                    <a:noFill/>
                  </a:ln>
                  <a:solidFill>
                    <a:srgbClr val="000000"/>
                  </a:solidFill>
                  <a:effectLst/>
                  <a:uLnTx/>
                  <a:uFillTx/>
                  <a:latin typeface="Arial"/>
                  <a:ea typeface="Arial"/>
                  <a:cs typeface="Arial"/>
                  <a:sym typeface="Arial"/>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5296;p156">
              <a:extLst>
                <a:ext uri="{FF2B5EF4-FFF2-40B4-BE49-F238E27FC236}">
                  <a16:creationId xmlns:a16="http://schemas.microsoft.com/office/drawing/2014/main" id="{74C407F2-9856-480E-8661-EC4ABCFEB80E}"/>
                </a:ext>
              </a:extLst>
            </p:cNvPr>
            <p:cNvSpPr txBox="1"/>
            <p:nvPr/>
          </p:nvSpPr>
          <p:spPr>
            <a:xfrm>
              <a:off x="1991139" y="4058911"/>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5</a:t>
              </a:r>
              <a:endParaRPr kumimoji="0" sz="1400" b="0" i="0" u="none" strike="noStrike" kern="0" cap="none" spc="0" normalizeH="0" baseline="0" noProof="0" dirty="0">
                <a:ln>
                  <a:noFill/>
                </a:ln>
                <a:effectLst/>
                <a:uLnTx/>
                <a:uFillTx/>
                <a:latin typeface="Arial"/>
                <a:cs typeface="Arial"/>
                <a:sym typeface="Arial"/>
              </a:endParaRPr>
            </a:p>
          </p:txBody>
        </p:sp>
        <p:sp>
          <p:nvSpPr>
            <p:cNvPr id="69" name="Google Shape;5297;p156">
              <a:extLst>
                <a:ext uri="{FF2B5EF4-FFF2-40B4-BE49-F238E27FC236}">
                  <a16:creationId xmlns:a16="http://schemas.microsoft.com/office/drawing/2014/main" id="{C92F7257-277A-4CE6-88C3-6FF34FA8280C}"/>
                </a:ext>
              </a:extLst>
            </p:cNvPr>
            <p:cNvSpPr txBox="1"/>
            <p:nvPr/>
          </p:nvSpPr>
          <p:spPr>
            <a:xfrm>
              <a:off x="5812086" y="2423736"/>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0" i="0" u="none" strike="noStrike" kern="0" cap="none" spc="0" normalizeH="0" baseline="0" noProof="0" dirty="0" err="1">
                  <a:ln>
                    <a:noFill/>
                  </a:ln>
                  <a:solidFill>
                    <a:srgbClr val="000000"/>
                  </a:solidFill>
                  <a:effectLst/>
                  <a:uLnTx/>
                  <a:uFillTx/>
                  <a:latin typeface="Nunito" pitchFamily="2" charset="0"/>
                  <a:ea typeface="+mn-ea"/>
                  <a:cs typeface="Arial"/>
                  <a:sym typeface="Arial"/>
                </a:rPr>
                <a:t>df.describe</a:t>
              </a:r>
              <a:r>
                <a:rPr kumimoji="0" lang="en-GB" sz="2000"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Google Shape;5298;p156">
              <a:extLst>
                <a:ext uri="{FF2B5EF4-FFF2-40B4-BE49-F238E27FC236}">
                  <a16:creationId xmlns:a16="http://schemas.microsoft.com/office/drawing/2014/main" id="{4548DD7D-1F94-4C41-A296-5E1442D7646F}"/>
                </a:ext>
              </a:extLst>
            </p:cNvPr>
            <p:cNvSpPr txBox="1"/>
            <p:nvPr/>
          </p:nvSpPr>
          <p:spPr>
            <a:xfrm>
              <a:off x="5812086" y="2822584"/>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ctr"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kern="0" dirty="0" err="1">
                  <a:solidFill>
                    <a:srgbClr val="000000"/>
                  </a:solidFill>
                  <a:latin typeface="Nunito" pitchFamily="2" charset="0"/>
                  <a:cs typeface="Arial"/>
                  <a:sym typeface="Arial"/>
                </a:rPr>
                <a:t>df</a:t>
              </a:r>
              <a:r>
                <a:rPr lang="en-GB" sz="1600" kern="0" dirty="0">
                  <a:solidFill>
                    <a:srgbClr val="000000"/>
                  </a:solidFill>
                  <a:latin typeface="Nunito" pitchFamily="2" charset="0"/>
                  <a:cs typeface="Arial"/>
                  <a:sym typeface="Arial"/>
                </a:rPr>
                <a:t>[“column”].</a:t>
              </a:r>
              <a:r>
                <a:rPr lang="en-GB" sz="1600" kern="0" dirty="0" err="1">
                  <a:solidFill>
                    <a:srgbClr val="000000"/>
                  </a:solidFill>
                  <a:latin typeface="Nunito" pitchFamily="2" charset="0"/>
                  <a:cs typeface="Arial"/>
                  <a:sym typeface="Arial"/>
                </a:rPr>
                <a:t>value_counts</a:t>
              </a:r>
              <a:r>
                <a:rPr lang="en-GB" sz="1600" kern="0" dirty="0">
                  <a:solidFill>
                    <a:srgbClr val="000000"/>
                  </a:solidFill>
                  <a:latin typeface="Nunito" pitchFamily="2" charset="0"/>
                  <a:cs typeface="Arial"/>
                  <a:sym typeface="Arial"/>
                </a:rPr>
                <a:t>()</a:t>
              </a:r>
              <a:endParaRPr kumimoji="0" lang="en-GB" sz="1600" b="0" i="0" u="none" strike="noStrike" kern="0" cap="none" spc="0" normalizeH="0" baseline="0" noProof="0" dirty="0">
                <a:ln>
                  <a:noFill/>
                </a:ln>
                <a:solidFill>
                  <a:srgbClr val="000000"/>
                </a:solidFill>
                <a:effectLst/>
                <a:uLnTx/>
                <a:uFillTx/>
                <a:latin typeface="Nunito" pitchFamily="2" charset="0"/>
                <a:ea typeface="+mn-ea"/>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Google Shape;5299;p156">
              <a:extLst>
                <a:ext uri="{FF2B5EF4-FFF2-40B4-BE49-F238E27FC236}">
                  <a16:creationId xmlns:a16="http://schemas.microsoft.com/office/drawing/2014/main" id="{D1D6A8E8-FF5F-46A6-9DA2-971332D8CF24}"/>
                </a:ext>
              </a:extLst>
            </p:cNvPr>
            <p:cNvSpPr txBox="1"/>
            <p:nvPr/>
          </p:nvSpPr>
          <p:spPr>
            <a:xfrm>
              <a:off x="5812086" y="3225477"/>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sz="1600" kern="0" dirty="0" err="1">
                  <a:solidFill>
                    <a:srgbClr val="000000"/>
                  </a:solidFill>
                  <a:latin typeface="Nunito" pitchFamily="2" charset="0"/>
                  <a:cs typeface="Arial"/>
                  <a:sym typeface="Arial"/>
                </a:rPr>
                <a:t>df.groupby</a:t>
              </a:r>
              <a:r>
                <a:rPr lang="en-GB" sz="1600" kern="0" dirty="0">
                  <a:solidFill>
                    <a:srgbClr val="000000"/>
                  </a:solidFill>
                  <a:latin typeface="Nunito" pitchFamily="2" charset="0"/>
                  <a:cs typeface="Arial"/>
                  <a:sym typeface="Arial"/>
                </a:rPr>
                <a:t>()[“column”].mean()</a:t>
              </a:r>
              <a:endParaRPr kumimoji="0" sz="16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77" name="Google Shape;5305;p156">
              <a:extLst>
                <a:ext uri="{FF2B5EF4-FFF2-40B4-BE49-F238E27FC236}">
                  <a16:creationId xmlns:a16="http://schemas.microsoft.com/office/drawing/2014/main" id="{8477A9AB-4248-4D99-A9ED-BD383D7E36FE}"/>
                </a:ext>
              </a:extLst>
            </p:cNvPr>
            <p:cNvSpPr txBox="1"/>
            <p:nvPr/>
          </p:nvSpPr>
          <p:spPr>
            <a:xfrm>
              <a:off x="5812086" y="4058911"/>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000000"/>
                  </a:solidFill>
                  <a:effectLst/>
                  <a:uLnTx/>
                  <a:uFillTx/>
                  <a:latin typeface="Nunito" pitchFamily="2" charset="0"/>
                  <a:ea typeface="Arial"/>
                  <a:cs typeface="Arial"/>
                  <a:sym typeface="Arial"/>
                </a:rPr>
                <a:t>df.corr</a:t>
              </a:r>
              <a:r>
                <a:rPr kumimoji="0" lang="en-US" sz="1800" b="0" i="0" u="none" strike="noStrike" kern="0" cap="none" spc="0" normalizeH="0" baseline="0" noProof="0" dirty="0">
                  <a:ln>
                    <a:noFill/>
                  </a:ln>
                  <a:solidFill>
                    <a:srgbClr val="000000"/>
                  </a:solidFill>
                  <a:effectLst/>
                  <a:uLnTx/>
                  <a:uFillTx/>
                  <a:latin typeface="Nunito" pitchFamily="2" charset="0"/>
                  <a:ea typeface="Arial"/>
                  <a:cs typeface="Arial"/>
                  <a:sym typeface="Arial"/>
                </a:rPr>
                <a:t>(</a:t>
              </a:r>
              <a:r>
                <a:rPr kumimoji="0" lang="en-US" sz="1800" b="0" i="0" u="none" strike="noStrike" kern="0" cap="none" spc="0" normalizeH="0" baseline="0" noProof="0" dirty="0" err="1">
                  <a:ln>
                    <a:noFill/>
                  </a:ln>
                  <a:solidFill>
                    <a:srgbClr val="000000"/>
                  </a:solidFill>
                  <a:effectLst/>
                  <a:uLnTx/>
                  <a:uFillTx/>
                  <a:latin typeface="Nunito" pitchFamily="2" charset="0"/>
                  <a:ea typeface="Arial"/>
                  <a:cs typeface="Arial"/>
                  <a:sym typeface="Arial"/>
                </a:rPr>
                <a:t>numeric_only</a:t>
              </a:r>
              <a:r>
                <a:rPr kumimoji="0" lang="en-US" sz="1800" b="0" i="0" u="none" strike="noStrike" kern="0" cap="none" spc="0" normalizeH="0" baseline="0" noProof="0" dirty="0">
                  <a:ln>
                    <a:noFill/>
                  </a:ln>
                  <a:solidFill>
                    <a:srgbClr val="000000"/>
                  </a:solidFill>
                  <a:effectLst/>
                  <a:uLnTx/>
                  <a:uFillTx/>
                  <a:latin typeface="Nunito" pitchFamily="2" charset="0"/>
                  <a:ea typeface="Arial"/>
                  <a:cs typeface="Arial"/>
                  <a:sym typeface="Arial"/>
                </a:rPr>
                <a:t>=True)</a:t>
              </a:r>
              <a:endParaRPr kumimoji="0" lang="en-US" sz="1800" b="0" i="0" u="none" strike="noStrike" kern="0" cap="none" spc="0" normalizeH="0" baseline="0" noProof="0" dirty="0">
                <a:ln>
                  <a:noFill/>
                </a:ln>
                <a:solidFill>
                  <a:srgbClr val="000000"/>
                </a:solidFill>
                <a:effectLst/>
                <a:uLnTx/>
                <a:uFillTx/>
                <a:latin typeface="Nunito" pitchFamily="2" charset="0"/>
                <a:ea typeface="+mn-ea"/>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91" name="Google Shape;5284;p156">
            <a:extLst>
              <a:ext uri="{FF2B5EF4-FFF2-40B4-BE49-F238E27FC236}">
                <a16:creationId xmlns:a16="http://schemas.microsoft.com/office/drawing/2014/main" id="{4C8371B8-E7F0-4CC3-92B0-7A1F79AB1194}"/>
              </a:ext>
            </a:extLst>
          </p:cNvPr>
          <p:cNvSpPr txBox="1"/>
          <p:nvPr/>
        </p:nvSpPr>
        <p:spPr>
          <a:xfrm>
            <a:off x="1155981" y="4641352"/>
            <a:ext cx="2750194"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0" i="0" dirty="0" err="1">
                <a:solidFill>
                  <a:srgbClr val="000000"/>
                </a:solidFill>
                <a:effectLst/>
                <a:latin typeface="Nunito" pitchFamily="2" charset="0"/>
              </a:rPr>
              <a:t>read_clipboard</a:t>
            </a:r>
            <a:r>
              <a:rPr lang="en-US" sz="2400" b="0" i="0" dirty="0">
                <a:solidFill>
                  <a:srgbClr val="000000"/>
                </a:solidFill>
                <a:effectLst/>
                <a:latin typeface="Nunito" pitchFamily="2" charset="0"/>
              </a:rPr>
              <a:t>()</a:t>
            </a:r>
            <a:endParaRPr kumimoji="0" sz="24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92" name="Google Shape;5285;p156">
            <a:extLst>
              <a:ext uri="{FF2B5EF4-FFF2-40B4-BE49-F238E27FC236}">
                <a16:creationId xmlns:a16="http://schemas.microsoft.com/office/drawing/2014/main" id="{6E009058-6904-488D-A5EE-4D8DBC2EBC77}"/>
              </a:ext>
            </a:extLst>
          </p:cNvPr>
          <p:cNvSpPr txBox="1"/>
          <p:nvPr/>
        </p:nvSpPr>
        <p:spPr>
          <a:xfrm>
            <a:off x="4661430" y="4645114"/>
            <a:ext cx="2869141"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err="1">
                <a:ln>
                  <a:noFill/>
                </a:ln>
                <a:solidFill>
                  <a:srgbClr val="000000"/>
                </a:solidFill>
                <a:effectLst/>
                <a:uLnTx/>
                <a:uFillTx/>
                <a:latin typeface="Nunito" pitchFamily="2" charset="0"/>
                <a:cs typeface="Arial"/>
                <a:sym typeface="Arial"/>
              </a:rPr>
              <a:t>df.dropna</a:t>
            </a:r>
            <a:r>
              <a:rPr kumimoji="0" lang="en-US" b="0" i="0" u="none" strike="noStrike" kern="0" cap="none" spc="0" normalizeH="0" baseline="0" noProof="0" dirty="0">
                <a:ln>
                  <a:noFill/>
                </a:ln>
                <a:solidFill>
                  <a:srgbClr val="000000"/>
                </a:solidFill>
                <a:effectLst/>
                <a:uLnTx/>
                <a:uFillTx/>
                <a:latin typeface="Nunito" pitchFamily="2" charset="0"/>
                <a:cs typeface="Arial"/>
                <a:sym typeface="Arial"/>
              </a:rPr>
              <a:t>() / </a:t>
            </a:r>
            <a:r>
              <a:rPr kumimoji="0" lang="en-US" b="0" i="0" u="none" strike="noStrike" kern="0" cap="none" spc="0" normalizeH="0" baseline="0" noProof="0" dirty="0" err="1">
                <a:ln>
                  <a:noFill/>
                </a:ln>
                <a:solidFill>
                  <a:srgbClr val="000000"/>
                </a:solidFill>
                <a:effectLst/>
                <a:uLnTx/>
                <a:uFillTx/>
                <a:latin typeface="Nunito" pitchFamily="2" charset="0"/>
                <a:cs typeface="Arial"/>
                <a:sym typeface="Arial"/>
              </a:rPr>
              <a:t>df.fillna</a:t>
            </a:r>
            <a:r>
              <a:rPr kumimoji="0" lang="en-US" b="0" i="0" u="none" strike="noStrike" kern="0" cap="none" spc="0" normalizeH="0" baseline="0" noProof="0" dirty="0">
                <a:ln>
                  <a:noFill/>
                </a:ln>
                <a:solidFill>
                  <a:srgbClr val="000000"/>
                </a:solidFill>
                <a:effectLst/>
                <a:uLnTx/>
                <a:uFillTx/>
                <a:latin typeface="Nunito" pitchFamily="2" charset="0"/>
                <a:cs typeface="Arial"/>
                <a:sym typeface="Arial"/>
              </a:rPr>
              <a:t>()</a:t>
            </a:r>
            <a:endParaRPr kumimoji="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93" name="Google Shape;5285;p156">
            <a:extLst>
              <a:ext uri="{FF2B5EF4-FFF2-40B4-BE49-F238E27FC236}">
                <a16:creationId xmlns:a16="http://schemas.microsoft.com/office/drawing/2014/main" id="{7C8023DB-7946-4A7E-B1D8-1B429B539F94}"/>
              </a:ext>
            </a:extLst>
          </p:cNvPr>
          <p:cNvSpPr txBox="1"/>
          <p:nvPr/>
        </p:nvSpPr>
        <p:spPr>
          <a:xfrm>
            <a:off x="8218490" y="4607629"/>
            <a:ext cx="2918870"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sz="1400" kern="0" dirty="0" err="1">
                <a:solidFill>
                  <a:srgbClr val="000000"/>
                </a:solidFill>
                <a:latin typeface="Nunito" pitchFamily="2" charset="0"/>
                <a:cs typeface="Arial"/>
                <a:sym typeface="Arial"/>
              </a:rPr>
              <a:t>df.groupby</a:t>
            </a:r>
            <a:r>
              <a:rPr lang="en-GB" sz="1400" kern="0" dirty="0">
                <a:solidFill>
                  <a:srgbClr val="000000"/>
                </a:solidFill>
                <a:latin typeface="Nunito" pitchFamily="2" charset="0"/>
                <a:cs typeface="Arial"/>
                <a:sym typeface="Arial"/>
              </a:rPr>
              <a:t>()[“column”].aggregate()</a:t>
            </a:r>
            <a:endParaRPr kumimoji="0" lang="en-GB" sz="14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95" name="Google Shape;5269;p156">
            <a:extLst>
              <a:ext uri="{FF2B5EF4-FFF2-40B4-BE49-F238E27FC236}">
                <a16:creationId xmlns:a16="http://schemas.microsoft.com/office/drawing/2014/main" id="{78427A7D-5B10-48A8-81B2-EEE2C7C0C76F}"/>
              </a:ext>
            </a:extLst>
          </p:cNvPr>
          <p:cNvSpPr txBox="1">
            <a:spLocks/>
          </p:cNvSpPr>
          <p:nvPr/>
        </p:nvSpPr>
        <p:spPr>
          <a:xfrm>
            <a:off x="7530571" y="969412"/>
            <a:ext cx="4130507" cy="446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US" sz="2000" b="0" i="0" u="none" strike="noStrike" kern="0" cap="none" spc="0" normalizeH="0" baseline="0" noProof="0" dirty="0">
                <a:ln>
                  <a:noFill/>
                </a:ln>
                <a:solidFill>
                  <a:srgbClr val="D93954"/>
                </a:solidFill>
                <a:effectLst/>
                <a:uLnTx/>
                <a:uFillTx/>
                <a:latin typeface="Georgia" panose="02040502050405020303" pitchFamily="18" charset="0"/>
                <a:sym typeface="Arial"/>
              </a:rPr>
              <a:t>Exploratory Data Analysis</a:t>
            </a:r>
            <a:endParaRPr kumimoji="0" lang="en-GB" sz="2000" b="0" i="0" u="none" strike="noStrike" kern="0" cap="none" spc="0" normalizeH="0" baseline="0" noProof="0" dirty="0">
              <a:ln>
                <a:noFill/>
              </a:ln>
              <a:solidFill>
                <a:srgbClr val="000000"/>
              </a:solidFill>
              <a:effectLst/>
              <a:uLnTx/>
              <a:uFillTx/>
              <a:latin typeface="Georgia"/>
              <a:sym typeface="Georgia"/>
            </a:endParaRPr>
          </a:p>
        </p:txBody>
      </p:sp>
      <p:cxnSp>
        <p:nvCxnSpPr>
          <p:cNvPr id="97" name="Straight Arrow Connector 96">
            <a:extLst>
              <a:ext uri="{FF2B5EF4-FFF2-40B4-BE49-F238E27FC236}">
                <a16:creationId xmlns:a16="http://schemas.microsoft.com/office/drawing/2014/main" id="{351BDE9C-0541-40DF-BD30-FC2E3E51875F}"/>
              </a:ext>
            </a:extLst>
          </p:cNvPr>
          <p:cNvCxnSpPr>
            <a:cxnSpLocks/>
          </p:cNvCxnSpPr>
          <p:nvPr/>
        </p:nvCxnSpPr>
        <p:spPr>
          <a:xfrm>
            <a:off x="1050845" y="1295761"/>
            <a:ext cx="6736268" cy="411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98A3C585-B29C-4CBD-BE4D-3130B7A16920}"/>
              </a:ext>
            </a:extLst>
          </p:cNvPr>
          <p:cNvCxnSpPr>
            <a:cxnSpLocks/>
          </p:cNvCxnSpPr>
          <p:nvPr/>
        </p:nvCxnSpPr>
        <p:spPr>
          <a:xfrm>
            <a:off x="8043169" y="1304744"/>
            <a:ext cx="3465167" cy="411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custDataLst>
      <p:custData r:id="rId1"/>
    </p:custDataLst>
    <p:extLst>
      <p:ext uri="{BB962C8B-B14F-4D97-AF65-F5344CB8AC3E}">
        <p14:creationId xmlns:p14="http://schemas.microsoft.com/office/powerpoint/2010/main" val="317478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5273;p156">
            <a:extLst>
              <a:ext uri="{FF2B5EF4-FFF2-40B4-BE49-F238E27FC236}">
                <a16:creationId xmlns:a16="http://schemas.microsoft.com/office/drawing/2014/main" id="{C997F225-2858-4DEF-ACE3-A45A48F6F9C9}"/>
              </a:ext>
            </a:extLst>
          </p:cNvPr>
          <p:cNvSpPr txBox="1"/>
          <p:nvPr/>
        </p:nvSpPr>
        <p:spPr>
          <a:xfrm>
            <a:off x="4404887" y="1548849"/>
            <a:ext cx="3382226" cy="4589260"/>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Data </a:t>
            </a:r>
            <a:r>
              <a:rPr kumimoji="0" lang="en-GB" b="1" i="0" u="none" strike="noStrike" kern="0" cap="none" spc="0" normalizeH="0" baseline="0" noProof="0" dirty="0">
                <a:ln>
                  <a:noFill/>
                </a:ln>
                <a:solidFill>
                  <a:srgbClr val="000000"/>
                </a:solidFill>
                <a:effectLst/>
                <a:highlight>
                  <a:srgbClr val="FFFF00"/>
                </a:highlight>
                <a:uLnTx/>
                <a:uFillTx/>
                <a:latin typeface="Georgia" panose="02040502050405020303" pitchFamily="18" charset="0"/>
                <a:ea typeface="Arial"/>
                <a:cs typeface="Arial"/>
                <a:sym typeface="Arial"/>
              </a:rPr>
              <a:t>Dis</a:t>
            </a: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tribution</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46" name="Google Shape;5269;p156">
            <a:extLst>
              <a:ext uri="{FF2B5EF4-FFF2-40B4-BE49-F238E27FC236}">
                <a16:creationId xmlns:a16="http://schemas.microsoft.com/office/drawing/2014/main" id="{E5581D9C-F22C-4503-98A6-3824DCC42626}"/>
              </a:ext>
            </a:extLst>
          </p:cNvPr>
          <p:cNvSpPr txBox="1">
            <a:spLocks/>
          </p:cNvSpPr>
          <p:nvPr/>
        </p:nvSpPr>
        <p:spPr>
          <a:xfrm>
            <a:off x="1061909" y="704910"/>
            <a:ext cx="6173846" cy="446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US" sz="2000" b="0" i="0" u="none" strike="noStrike" kern="0" cap="none" spc="0" normalizeH="0" baseline="0" noProof="0" dirty="0">
                <a:ln>
                  <a:noFill/>
                </a:ln>
                <a:solidFill>
                  <a:srgbClr val="D93954"/>
                </a:solidFill>
                <a:effectLst/>
                <a:uLnTx/>
                <a:uFillTx/>
                <a:latin typeface="Georgia" panose="02040502050405020303" pitchFamily="18" charset="0"/>
                <a:sym typeface="Arial"/>
              </a:rPr>
              <a:t>Data Visualization Using Python</a:t>
            </a:r>
            <a:endParaRPr kumimoji="0" lang="en-GB" sz="2000" b="0" i="0" u="none" strike="noStrike" kern="0" cap="none" spc="0" normalizeH="0" baseline="0" noProof="0" dirty="0">
              <a:ln>
                <a:noFill/>
              </a:ln>
              <a:solidFill>
                <a:srgbClr val="000000"/>
              </a:solidFill>
              <a:effectLst/>
              <a:uLnTx/>
              <a:uFillTx/>
              <a:latin typeface="Georgia"/>
              <a:sym typeface="Georgia"/>
            </a:endParaRPr>
          </a:p>
        </p:txBody>
      </p:sp>
      <p:grpSp>
        <p:nvGrpSpPr>
          <p:cNvPr id="47" name="Google Shape;5270;p156">
            <a:extLst>
              <a:ext uri="{FF2B5EF4-FFF2-40B4-BE49-F238E27FC236}">
                <a16:creationId xmlns:a16="http://schemas.microsoft.com/office/drawing/2014/main" id="{8E3C7D06-AF23-4AB3-A026-76C058B41D6D}"/>
              </a:ext>
            </a:extLst>
          </p:cNvPr>
          <p:cNvGrpSpPr/>
          <p:nvPr/>
        </p:nvGrpSpPr>
        <p:grpSpPr>
          <a:xfrm>
            <a:off x="443089" y="1535250"/>
            <a:ext cx="11306100" cy="4595614"/>
            <a:chOff x="1991137" y="2100236"/>
            <a:chExt cx="5555988" cy="2316782"/>
          </a:xfrm>
        </p:grpSpPr>
        <p:sp>
          <p:nvSpPr>
            <p:cNvPr id="48" name="Google Shape;5271;p156">
              <a:extLst>
                <a:ext uri="{FF2B5EF4-FFF2-40B4-BE49-F238E27FC236}">
                  <a16:creationId xmlns:a16="http://schemas.microsoft.com/office/drawing/2014/main" id="{DB246BA8-43F2-454A-932B-D7C76821CCF6}"/>
                </a:ext>
              </a:extLst>
            </p:cNvPr>
            <p:cNvSpPr txBox="1"/>
            <p:nvPr/>
          </p:nvSpPr>
          <p:spPr>
            <a:xfrm>
              <a:off x="2291663" y="2100236"/>
              <a:ext cx="1520532" cy="2316782"/>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b="1" kern="0" dirty="0">
                  <a:solidFill>
                    <a:srgbClr val="000000"/>
                  </a:solidFill>
                  <a:latin typeface="Georgia" panose="02040502050405020303" pitchFamily="18" charset="0"/>
                  <a:ea typeface="Arial"/>
                  <a:cs typeface="Arial"/>
                  <a:sym typeface="Arial"/>
                </a:rPr>
                <a:t>S</a:t>
              </a:r>
              <a:r>
                <a:rPr kumimoji="0" lang="en-GB" b="1" i="0" u="none" strike="noStrike" kern="0" cap="none" spc="0" normalizeH="0" baseline="0" noProof="0" dirty="0" err="1">
                  <a:ln>
                    <a:noFill/>
                  </a:ln>
                  <a:solidFill>
                    <a:srgbClr val="000000"/>
                  </a:solidFill>
                  <a:effectLst/>
                  <a:uLnTx/>
                  <a:uFillTx/>
                  <a:latin typeface="Georgia" panose="02040502050405020303" pitchFamily="18" charset="0"/>
                  <a:ea typeface="Arial"/>
                  <a:cs typeface="Arial"/>
                  <a:sym typeface="Arial"/>
                </a:rPr>
                <a:t>tatistical</a:t>
              </a: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 </a:t>
              </a:r>
              <a:r>
                <a:rPr kumimoji="0" lang="en-GB" b="1" i="0" u="none" strike="noStrike" kern="0" cap="none" spc="0" normalizeH="0" baseline="0" noProof="0" dirty="0">
                  <a:ln>
                    <a:noFill/>
                  </a:ln>
                  <a:solidFill>
                    <a:srgbClr val="000000"/>
                  </a:solidFill>
                  <a:effectLst/>
                  <a:highlight>
                    <a:srgbClr val="FFFF00"/>
                  </a:highlight>
                  <a:uLnTx/>
                  <a:uFillTx/>
                  <a:latin typeface="Georgia" panose="02040502050405020303" pitchFamily="18" charset="0"/>
                  <a:ea typeface="Arial"/>
                  <a:cs typeface="Arial"/>
                  <a:sym typeface="Arial"/>
                </a:rPr>
                <a:t>rel</a:t>
              </a: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ationships</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50" name="Google Shape;5273;p156">
              <a:extLst>
                <a:ext uri="{FF2B5EF4-FFF2-40B4-BE49-F238E27FC236}">
                  <a16:creationId xmlns:a16="http://schemas.microsoft.com/office/drawing/2014/main" id="{A2D88A86-44DD-4D7D-8F67-AD1EFFD71B77}"/>
                </a:ext>
              </a:extLst>
            </p:cNvPr>
            <p:cNvSpPr txBox="1"/>
            <p:nvPr/>
          </p:nvSpPr>
          <p:spPr>
            <a:xfrm>
              <a:off x="5725931" y="2103439"/>
              <a:ext cx="1662077" cy="2313579"/>
            </a:xfrm>
            <a:prstGeom prst="rect">
              <a:avLst/>
            </a:prstGeom>
            <a:solidFill>
              <a:srgbClr val="DEDEDE"/>
            </a:solidFill>
            <a:ln>
              <a:noFill/>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b="1" i="0" u="none" strike="noStrike" kern="0" cap="none" spc="0" normalizeH="0" baseline="0" noProof="0" dirty="0">
                  <a:ln>
                    <a:noFill/>
                  </a:ln>
                  <a:solidFill>
                    <a:srgbClr val="000000"/>
                  </a:solidFill>
                  <a:effectLst/>
                  <a:highlight>
                    <a:srgbClr val="FFFF00"/>
                  </a:highlight>
                  <a:uLnTx/>
                  <a:uFillTx/>
                  <a:latin typeface="Georgia" panose="02040502050405020303" pitchFamily="18" charset="0"/>
                  <a:ea typeface="Arial"/>
                  <a:cs typeface="Arial"/>
                  <a:sym typeface="Arial"/>
                </a:rPr>
                <a:t>Cat</a:t>
              </a:r>
              <a:r>
                <a:rPr kumimoji="0" lang="en-GB" b="1" i="0" u="none" strike="noStrike" kern="0" cap="none" spc="0" normalizeH="0" baseline="0" noProof="0" dirty="0">
                  <a:ln>
                    <a:noFill/>
                  </a:ln>
                  <a:solidFill>
                    <a:srgbClr val="000000"/>
                  </a:solidFill>
                  <a:effectLst/>
                  <a:uLnTx/>
                  <a:uFillTx/>
                  <a:latin typeface="Georgia" panose="02040502050405020303" pitchFamily="18" charset="0"/>
                  <a:ea typeface="Arial"/>
                  <a:cs typeface="Arial"/>
                  <a:sym typeface="Arial"/>
                </a:rPr>
                <a:t>egorical Data</a:t>
              </a:r>
              <a:endParaRPr kumimoji="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p:txBody>
        </p:sp>
        <p:sp>
          <p:nvSpPr>
            <p:cNvPr id="53" name="Google Shape;5276;p156">
              <a:extLst>
                <a:ext uri="{FF2B5EF4-FFF2-40B4-BE49-F238E27FC236}">
                  <a16:creationId xmlns:a16="http://schemas.microsoft.com/office/drawing/2014/main" id="{0DC6AD95-DB03-4746-BABD-D7DBDC481ABD}"/>
                </a:ext>
              </a:extLst>
            </p:cNvPr>
            <p:cNvSpPr txBox="1"/>
            <p:nvPr/>
          </p:nvSpPr>
          <p:spPr>
            <a:xfrm>
              <a:off x="2341463" y="2440909"/>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0" i="0" dirty="0" err="1">
                  <a:solidFill>
                    <a:srgbClr val="273239"/>
                  </a:solidFill>
                  <a:effectLst/>
                  <a:latin typeface="Nunito" panose="020B0604020202020204" pitchFamily="2" charset="0"/>
                </a:rPr>
                <a:t>seaborn.</a:t>
              </a:r>
              <a:r>
                <a:rPr lang="en-US" sz="2400" i="0" dirty="0" err="1">
                  <a:solidFill>
                    <a:srgbClr val="273239"/>
                  </a:solidFill>
                  <a:effectLst/>
                  <a:highlight>
                    <a:srgbClr val="FFFF00"/>
                  </a:highlight>
                  <a:latin typeface="Nunito" panose="020B0604020202020204" pitchFamily="2" charset="0"/>
                </a:rPr>
                <a:t>rel</a:t>
              </a:r>
              <a:r>
                <a:rPr lang="en-US" sz="2400" b="0" i="0" dirty="0" err="1">
                  <a:solidFill>
                    <a:srgbClr val="273239"/>
                  </a:solidFill>
                  <a:effectLst/>
                  <a:latin typeface="Nunito" panose="020B0604020202020204" pitchFamily="2" charset="0"/>
                </a:rPr>
                <a:t>plot</a:t>
              </a:r>
              <a:r>
                <a:rPr lang="en-US" sz="2400" b="0" i="0" dirty="0">
                  <a:solidFill>
                    <a:srgbClr val="273239"/>
                  </a:solidFill>
                  <a:effectLst/>
                  <a:latin typeface="Nunito" panose="020B0604020202020204" pitchFamily="2" charset="0"/>
                </a:rPr>
                <a:t>()</a:t>
              </a: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5277;p156">
              <a:extLst>
                <a:ext uri="{FF2B5EF4-FFF2-40B4-BE49-F238E27FC236}">
                  <a16:creationId xmlns:a16="http://schemas.microsoft.com/office/drawing/2014/main" id="{FB2330CF-6E13-48BB-B212-44112F2EA1A3}"/>
                </a:ext>
              </a:extLst>
            </p:cNvPr>
            <p:cNvSpPr txBox="1"/>
            <p:nvPr/>
          </p:nvSpPr>
          <p:spPr>
            <a:xfrm>
              <a:off x="2341463" y="2839757"/>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lvl="1" algn="ctr">
                <a:buClr>
                  <a:srgbClr val="000000"/>
                </a:buClr>
              </a:pPr>
              <a:r>
                <a:rPr lang="en-US" sz="2400" b="0" i="0" dirty="0">
                  <a:solidFill>
                    <a:srgbClr val="273239"/>
                  </a:solidFill>
                  <a:effectLst/>
                  <a:latin typeface="Nunito" panose="020B0604020202020204" pitchFamily="2" charset="0"/>
                </a:rPr>
                <a:t>scatterplot()</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Google Shape;5278;p156">
              <a:extLst>
                <a:ext uri="{FF2B5EF4-FFF2-40B4-BE49-F238E27FC236}">
                  <a16:creationId xmlns:a16="http://schemas.microsoft.com/office/drawing/2014/main" id="{AC19172A-50F3-42A3-A320-A7F89FDBD365}"/>
                </a:ext>
              </a:extLst>
            </p:cNvPr>
            <p:cNvSpPr txBox="1"/>
            <p:nvPr/>
          </p:nvSpPr>
          <p:spPr>
            <a:xfrm>
              <a:off x="2341463" y="3242650"/>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0" dirty="0" err="1">
                  <a:solidFill>
                    <a:srgbClr val="273239"/>
                  </a:solidFill>
                  <a:effectLst/>
                  <a:latin typeface="Nunito" pitchFamily="2" charset="0"/>
                </a:rPr>
                <a:t>lineplot</a:t>
              </a:r>
              <a:r>
                <a:rPr lang="en-US" sz="2400" b="0" dirty="0">
                  <a:solidFill>
                    <a:srgbClr val="273239"/>
                  </a:solidFill>
                  <a:effectLst/>
                  <a:latin typeface="Nunito" pitchFamily="2" charset="0"/>
                </a:rPr>
                <a:t>()</a:t>
              </a:r>
              <a:endParaRPr kumimoji="0" sz="2400" b="0" u="none" strike="noStrike" kern="0" cap="none" spc="0" normalizeH="0" baseline="0" noProof="0" dirty="0">
                <a:ln>
                  <a:noFill/>
                </a:ln>
                <a:solidFill>
                  <a:srgbClr val="000000"/>
                </a:solidFill>
                <a:effectLst/>
                <a:uLnTx/>
                <a:uFillTx/>
                <a:latin typeface="Arial"/>
                <a:cs typeface="Arial"/>
                <a:sym typeface="Arial"/>
              </a:endParaRPr>
            </a:p>
          </p:txBody>
        </p:sp>
        <p:sp>
          <p:nvSpPr>
            <p:cNvPr id="57" name="Google Shape;5280;p156">
              <a:extLst>
                <a:ext uri="{FF2B5EF4-FFF2-40B4-BE49-F238E27FC236}">
                  <a16:creationId xmlns:a16="http://schemas.microsoft.com/office/drawing/2014/main" id="{E7ADA2CC-191F-4D88-A43F-C606C36669EF}"/>
                </a:ext>
              </a:extLst>
            </p:cNvPr>
            <p:cNvSpPr txBox="1"/>
            <p:nvPr/>
          </p:nvSpPr>
          <p:spPr>
            <a:xfrm>
              <a:off x="4058597" y="2440909"/>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GB" sz="2400" dirty="0" err="1">
                  <a:solidFill>
                    <a:srgbClr val="273239"/>
                  </a:solidFill>
                  <a:latin typeface="Nunito" panose="020B0604020202020204" pitchFamily="2" charset="0"/>
                  <a:sym typeface="Arial"/>
                </a:rPr>
                <a:t>seaborn.</a:t>
              </a:r>
              <a:r>
                <a:rPr lang="en-GB" sz="2400" dirty="0" err="1">
                  <a:solidFill>
                    <a:srgbClr val="273239"/>
                  </a:solidFill>
                  <a:highlight>
                    <a:srgbClr val="FFFF00"/>
                  </a:highlight>
                  <a:latin typeface="Nunito" panose="020B0604020202020204" pitchFamily="2" charset="0"/>
                  <a:sym typeface="Arial"/>
                </a:rPr>
                <a:t>dis</a:t>
              </a:r>
              <a:r>
                <a:rPr lang="en-GB" sz="2400" dirty="0" err="1">
                  <a:solidFill>
                    <a:srgbClr val="273239"/>
                  </a:solidFill>
                  <a:latin typeface="Nunito" panose="020B0604020202020204" pitchFamily="2" charset="0"/>
                  <a:sym typeface="Arial"/>
                </a:rPr>
                <a:t>plot</a:t>
              </a:r>
              <a:r>
                <a:rPr lang="en-GB" sz="2400" dirty="0">
                  <a:solidFill>
                    <a:srgbClr val="273239"/>
                  </a:solidFill>
                  <a:latin typeface="Nunito" panose="020B0604020202020204" pitchFamily="2" charset="0"/>
                  <a:sym typeface="Arial"/>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Google Shape;5281;p156">
              <a:extLst>
                <a:ext uri="{FF2B5EF4-FFF2-40B4-BE49-F238E27FC236}">
                  <a16:creationId xmlns:a16="http://schemas.microsoft.com/office/drawing/2014/main" id="{58DF534A-BD30-4715-853A-BBB11E859257}"/>
                </a:ext>
              </a:extLst>
            </p:cNvPr>
            <p:cNvSpPr txBox="1"/>
            <p:nvPr/>
          </p:nvSpPr>
          <p:spPr>
            <a:xfrm>
              <a:off x="4058597" y="2839758"/>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err="1">
                  <a:solidFill>
                    <a:srgbClr val="273239"/>
                  </a:solidFill>
                  <a:latin typeface="Nunito" panose="020B0604020202020204" pitchFamily="2" charset="0"/>
                  <a:sym typeface="Arial"/>
                </a:rPr>
                <a:t>seaborn.joinplot</a:t>
              </a:r>
              <a:r>
                <a:rPr kumimoji="0" lang="en-GB" sz="2400" b="0" i="0" u="none" strike="noStrike" kern="1200" cap="none" spc="0" normalizeH="0" baseline="0" noProof="0" dirty="0">
                  <a:ln>
                    <a:noFill/>
                  </a:ln>
                  <a:solidFill>
                    <a:srgbClr val="273239"/>
                  </a:solidFill>
                  <a:effectLst/>
                  <a:uLnTx/>
                  <a:uFillTx/>
                  <a:latin typeface="Nunito" panose="020B0604020202020204" pitchFamily="2" charset="0"/>
                  <a:ea typeface="+mn-ea"/>
                  <a:cs typeface="+mn-cs"/>
                  <a:sym typeface="Arial"/>
                </a:rPr>
                <a:t>()</a:t>
              </a:r>
              <a:endParaRPr kumimoji="0" lang="en-GB" sz="14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5282;p156">
              <a:extLst>
                <a:ext uri="{FF2B5EF4-FFF2-40B4-BE49-F238E27FC236}">
                  <a16:creationId xmlns:a16="http://schemas.microsoft.com/office/drawing/2014/main" id="{8ECBC53E-3916-4B0C-8992-C7D5CFA9A144}"/>
                </a:ext>
              </a:extLst>
            </p:cNvPr>
            <p:cNvSpPr txBox="1"/>
            <p:nvPr/>
          </p:nvSpPr>
          <p:spPr>
            <a:xfrm>
              <a:off x="4058597" y="3242650"/>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dirty="0" err="1">
                  <a:solidFill>
                    <a:srgbClr val="273239"/>
                  </a:solidFill>
                  <a:latin typeface="Nunito" panose="020B0604020202020204" pitchFamily="2" charset="0"/>
                  <a:sym typeface="Arial"/>
                </a:rPr>
                <a:t>seaborn.pairplot</a:t>
              </a:r>
              <a:r>
                <a:rPr lang="en-US" sz="2400" dirty="0">
                  <a:solidFill>
                    <a:srgbClr val="273239"/>
                  </a:solidFill>
                  <a:latin typeface="Nunito" panose="020B0604020202020204" pitchFamily="2" charset="0"/>
                  <a:sym typeface="Arial"/>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Google Shape;5284;p156">
              <a:extLst>
                <a:ext uri="{FF2B5EF4-FFF2-40B4-BE49-F238E27FC236}">
                  <a16:creationId xmlns:a16="http://schemas.microsoft.com/office/drawing/2014/main" id="{2FF22331-AAF8-405E-8BB9-BEE474CA8700}"/>
                </a:ext>
              </a:extLst>
            </p:cNvPr>
            <p:cNvSpPr txBox="1"/>
            <p:nvPr/>
          </p:nvSpPr>
          <p:spPr>
            <a:xfrm>
              <a:off x="2341463" y="4076084"/>
              <a:ext cx="135148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lvl="1" algn="ctr">
                <a:buClr>
                  <a:srgbClr val="000000"/>
                </a:buClr>
              </a:pP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5285;p156">
              <a:extLst>
                <a:ext uri="{FF2B5EF4-FFF2-40B4-BE49-F238E27FC236}">
                  <a16:creationId xmlns:a16="http://schemas.microsoft.com/office/drawing/2014/main" id="{CC0A01B3-43C2-416C-9F91-45D96E57C32E}"/>
                </a:ext>
              </a:extLst>
            </p:cNvPr>
            <p:cNvSpPr txBox="1"/>
            <p:nvPr/>
          </p:nvSpPr>
          <p:spPr>
            <a:xfrm>
              <a:off x="4058597" y="4076084"/>
              <a:ext cx="1409939"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grpSp>
          <p:nvGrpSpPr>
            <p:cNvPr id="63" name="Google Shape;5286;p156">
              <a:extLst>
                <a:ext uri="{FF2B5EF4-FFF2-40B4-BE49-F238E27FC236}">
                  <a16:creationId xmlns:a16="http://schemas.microsoft.com/office/drawing/2014/main" id="{3214C62F-48C5-41BC-8076-3912D4DEC73E}"/>
                </a:ext>
              </a:extLst>
            </p:cNvPr>
            <p:cNvGrpSpPr/>
            <p:nvPr/>
          </p:nvGrpSpPr>
          <p:grpSpPr>
            <a:xfrm>
              <a:off x="1991137" y="2380658"/>
              <a:ext cx="5555988" cy="1628967"/>
              <a:chOff x="635086" y="3024703"/>
              <a:chExt cx="6228000" cy="1904987"/>
            </a:xfrm>
          </p:grpSpPr>
          <p:cxnSp>
            <p:nvCxnSpPr>
              <p:cNvPr id="84" name="Google Shape;5287;p156">
                <a:extLst>
                  <a:ext uri="{FF2B5EF4-FFF2-40B4-BE49-F238E27FC236}">
                    <a16:creationId xmlns:a16="http://schemas.microsoft.com/office/drawing/2014/main" id="{88112DAC-047F-4F3F-855E-5B2E8E5C3855}"/>
                  </a:ext>
                </a:extLst>
              </p:cNvPr>
              <p:cNvCxnSpPr/>
              <p:nvPr/>
            </p:nvCxnSpPr>
            <p:spPr>
              <a:xfrm>
                <a:off x="635086" y="3024703"/>
                <a:ext cx="6228000" cy="0"/>
              </a:xfrm>
              <a:prstGeom prst="straightConnector1">
                <a:avLst/>
              </a:prstGeom>
              <a:noFill/>
              <a:ln w="9525" cap="flat" cmpd="sng">
                <a:solidFill>
                  <a:srgbClr val="7D7D7D"/>
                </a:solidFill>
                <a:prstDash val="dot"/>
                <a:round/>
                <a:headEnd type="none" w="sm" len="sm"/>
                <a:tailEnd type="none" w="sm" len="sm"/>
              </a:ln>
            </p:spPr>
          </p:cxnSp>
          <p:cxnSp>
            <p:nvCxnSpPr>
              <p:cNvPr id="85" name="Google Shape;5288;p156">
                <a:extLst>
                  <a:ext uri="{FF2B5EF4-FFF2-40B4-BE49-F238E27FC236}">
                    <a16:creationId xmlns:a16="http://schemas.microsoft.com/office/drawing/2014/main" id="{A2E3A155-064E-4D1F-8874-52651069BC69}"/>
                  </a:ext>
                </a:extLst>
              </p:cNvPr>
              <p:cNvCxnSpPr/>
              <p:nvPr/>
            </p:nvCxnSpPr>
            <p:spPr>
              <a:xfrm>
                <a:off x="635086" y="3493833"/>
                <a:ext cx="6228000" cy="0"/>
              </a:xfrm>
              <a:prstGeom prst="straightConnector1">
                <a:avLst/>
              </a:prstGeom>
              <a:noFill/>
              <a:ln w="9525" cap="flat" cmpd="sng">
                <a:solidFill>
                  <a:srgbClr val="7D7D7D"/>
                </a:solidFill>
                <a:prstDash val="dot"/>
                <a:round/>
                <a:headEnd type="none" w="sm" len="sm"/>
                <a:tailEnd type="none" w="sm" len="sm"/>
              </a:ln>
            </p:spPr>
          </p:cxnSp>
          <p:cxnSp>
            <p:nvCxnSpPr>
              <p:cNvPr id="86" name="Google Shape;5289;p156">
                <a:extLst>
                  <a:ext uri="{FF2B5EF4-FFF2-40B4-BE49-F238E27FC236}">
                    <a16:creationId xmlns:a16="http://schemas.microsoft.com/office/drawing/2014/main" id="{E3BAB18E-FF68-4BB8-8F73-34B4A97FE34E}"/>
                  </a:ext>
                </a:extLst>
              </p:cNvPr>
              <p:cNvCxnSpPr/>
              <p:nvPr/>
            </p:nvCxnSpPr>
            <p:spPr>
              <a:xfrm>
                <a:off x="635086" y="3959511"/>
                <a:ext cx="6228000" cy="0"/>
              </a:xfrm>
              <a:prstGeom prst="straightConnector1">
                <a:avLst/>
              </a:prstGeom>
              <a:noFill/>
              <a:ln w="9525" cap="flat" cmpd="sng">
                <a:solidFill>
                  <a:srgbClr val="7D7D7D"/>
                </a:solidFill>
                <a:prstDash val="dot"/>
                <a:round/>
                <a:headEnd type="none" w="sm" len="sm"/>
                <a:tailEnd type="none" w="sm" len="sm"/>
              </a:ln>
            </p:spPr>
          </p:cxnSp>
          <p:cxnSp>
            <p:nvCxnSpPr>
              <p:cNvPr id="87" name="Google Shape;5290;p156">
                <a:extLst>
                  <a:ext uri="{FF2B5EF4-FFF2-40B4-BE49-F238E27FC236}">
                    <a16:creationId xmlns:a16="http://schemas.microsoft.com/office/drawing/2014/main" id="{F1EBD6F9-24F5-4976-A9AB-3636AC409B32}"/>
                  </a:ext>
                </a:extLst>
              </p:cNvPr>
              <p:cNvCxnSpPr/>
              <p:nvPr/>
            </p:nvCxnSpPr>
            <p:spPr>
              <a:xfrm>
                <a:off x="635086" y="4440145"/>
                <a:ext cx="6228000" cy="0"/>
              </a:xfrm>
              <a:prstGeom prst="straightConnector1">
                <a:avLst/>
              </a:prstGeom>
              <a:noFill/>
              <a:ln w="9525" cap="flat" cmpd="sng">
                <a:solidFill>
                  <a:srgbClr val="7D7D7D"/>
                </a:solidFill>
                <a:prstDash val="dot"/>
                <a:round/>
                <a:headEnd type="none" w="sm" len="sm"/>
                <a:tailEnd type="none" w="sm" len="sm"/>
              </a:ln>
            </p:spPr>
          </p:cxnSp>
          <p:cxnSp>
            <p:nvCxnSpPr>
              <p:cNvPr id="88" name="Google Shape;5291;p156">
                <a:extLst>
                  <a:ext uri="{FF2B5EF4-FFF2-40B4-BE49-F238E27FC236}">
                    <a16:creationId xmlns:a16="http://schemas.microsoft.com/office/drawing/2014/main" id="{ADB7E857-C765-4903-8DFA-832C700CD95F}"/>
                  </a:ext>
                </a:extLst>
              </p:cNvPr>
              <p:cNvCxnSpPr/>
              <p:nvPr/>
            </p:nvCxnSpPr>
            <p:spPr>
              <a:xfrm>
                <a:off x="635086" y="4929690"/>
                <a:ext cx="6228000" cy="0"/>
              </a:xfrm>
              <a:prstGeom prst="straightConnector1">
                <a:avLst/>
              </a:prstGeom>
              <a:noFill/>
              <a:ln w="9525" cap="flat" cmpd="sng">
                <a:solidFill>
                  <a:srgbClr val="7D7D7D"/>
                </a:solidFill>
                <a:prstDash val="dot"/>
                <a:round/>
                <a:headEnd type="none" w="sm" len="sm"/>
                <a:tailEnd type="none" w="sm" len="sm"/>
              </a:ln>
            </p:spPr>
          </p:cxnSp>
        </p:grpSp>
        <p:sp>
          <p:nvSpPr>
            <p:cNvPr id="64" name="Google Shape;5292;p156">
              <a:extLst>
                <a:ext uri="{FF2B5EF4-FFF2-40B4-BE49-F238E27FC236}">
                  <a16:creationId xmlns:a16="http://schemas.microsoft.com/office/drawing/2014/main" id="{D310076D-E51E-4541-9D12-D93CA66CBB6A}"/>
                </a:ext>
              </a:extLst>
            </p:cNvPr>
            <p:cNvSpPr txBox="1"/>
            <p:nvPr/>
          </p:nvSpPr>
          <p:spPr>
            <a:xfrm>
              <a:off x="1991139" y="2425602"/>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1</a:t>
              </a:r>
              <a:endParaRPr kumimoji="0" sz="1400" b="0" i="0" u="none" strike="noStrike" kern="0" cap="none" spc="0" normalizeH="0" baseline="0" noProof="0" dirty="0">
                <a:ln>
                  <a:noFill/>
                </a:ln>
                <a:effectLst/>
                <a:uLnTx/>
                <a:uFillTx/>
                <a:latin typeface="Arial"/>
                <a:cs typeface="Arial"/>
                <a:sym typeface="Arial"/>
              </a:endParaRPr>
            </a:p>
          </p:txBody>
        </p:sp>
        <p:sp>
          <p:nvSpPr>
            <p:cNvPr id="65" name="Google Shape;5293;p156">
              <a:extLst>
                <a:ext uri="{FF2B5EF4-FFF2-40B4-BE49-F238E27FC236}">
                  <a16:creationId xmlns:a16="http://schemas.microsoft.com/office/drawing/2014/main" id="{917FD008-1BE8-4F6C-85D3-EDF47E48E605}"/>
                </a:ext>
              </a:extLst>
            </p:cNvPr>
            <p:cNvSpPr txBox="1"/>
            <p:nvPr/>
          </p:nvSpPr>
          <p:spPr>
            <a:xfrm>
              <a:off x="1991139" y="2830809"/>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2</a:t>
              </a:r>
              <a:endParaRPr kumimoji="0" sz="1400" b="0" i="0" u="none" strike="noStrike" kern="0" cap="none" spc="0" normalizeH="0" baseline="0" noProof="0" dirty="0">
                <a:ln>
                  <a:noFill/>
                </a:ln>
                <a:effectLst/>
                <a:uLnTx/>
                <a:uFillTx/>
                <a:latin typeface="Arial"/>
                <a:cs typeface="Arial"/>
                <a:sym typeface="Arial"/>
              </a:endParaRPr>
            </a:p>
          </p:txBody>
        </p:sp>
        <p:sp>
          <p:nvSpPr>
            <p:cNvPr id="66" name="Google Shape;5294;p156">
              <a:extLst>
                <a:ext uri="{FF2B5EF4-FFF2-40B4-BE49-F238E27FC236}">
                  <a16:creationId xmlns:a16="http://schemas.microsoft.com/office/drawing/2014/main" id="{61A5B6AB-81D1-4626-AFC0-E21B801738C9}"/>
                </a:ext>
              </a:extLst>
            </p:cNvPr>
            <p:cNvSpPr txBox="1"/>
            <p:nvPr/>
          </p:nvSpPr>
          <p:spPr>
            <a:xfrm>
              <a:off x="1991139" y="3229271"/>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3</a:t>
              </a:r>
              <a:endParaRPr kumimoji="0" sz="1400" b="0" i="0" u="none" strike="noStrike" kern="0" cap="none" spc="0" normalizeH="0" baseline="0" noProof="0" dirty="0">
                <a:ln>
                  <a:noFill/>
                </a:ln>
                <a:effectLst/>
                <a:uLnTx/>
                <a:uFillTx/>
                <a:latin typeface="Arial"/>
                <a:cs typeface="Arial"/>
                <a:sym typeface="Arial"/>
              </a:endParaRPr>
            </a:p>
          </p:txBody>
        </p:sp>
        <p:sp>
          <p:nvSpPr>
            <p:cNvPr id="67" name="Google Shape;5295;p156">
              <a:extLst>
                <a:ext uri="{FF2B5EF4-FFF2-40B4-BE49-F238E27FC236}">
                  <a16:creationId xmlns:a16="http://schemas.microsoft.com/office/drawing/2014/main" id="{7ECDBAA5-48F3-4998-971C-88E62557C76E}"/>
                </a:ext>
              </a:extLst>
            </p:cNvPr>
            <p:cNvSpPr txBox="1"/>
            <p:nvPr/>
          </p:nvSpPr>
          <p:spPr>
            <a:xfrm>
              <a:off x="1991139" y="3644963"/>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a:ln>
                    <a:noFill/>
                  </a:ln>
                  <a:solidFill>
                    <a:srgbClr val="000000"/>
                  </a:solidFill>
                  <a:effectLst/>
                  <a:uLnTx/>
                  <a:uFillTx/>
                  <a:latin typeface="Arial"/>
                  <a:ea typeface="Arial"/>
                  <a:cs typeface="Arial"/>
                  <a:sym typeface="Arial"/>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5296;p156">
              <a:extLst>
                <a:ext uri="{FF2B5EF4-FFF2-40B4-BE49-F238E27FC236}">
                  <a16:creationId xmlns:a16="http://schemas.microsoft.com/office/drawing/2014/main" id="{74C407F2-9856-480E-8661-EC4ABCFEB80E}"/>
                </a:ext>
              </a:extLst>
            </p:cNvPr>
            <p:cNvSpPr txBox="1"/>
            <p:nvPr/>
          </p:nvSpPr>
          <p:spPr>
            <a:xfrm>
              <a:off x="1991139" y="4058911"/>
              <a:ext cx="300525" cy="310318"/>
            </a:xfrm>
            <a:prstGeom prst="rect">
              <a:avLst/>
            </a:prstGeom>
            <a:noFill/>
            <a:ln>
              <a:noFill/>
            </a:ln>
          </p:spPr>
          <p:txBody>
            <a:bodyPr spcFirstLastPara="1" wrap="square" lIns="54225" tIns="0" rIns="55325" bIns="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4000" b="0" i="0" u="none" strike="noStrike" kern="0" cap="none" spc="0" normalizeH="0" baseline="0" noProof="0" dirty="0">
                  <a:ln>
                    <a:noFill/>
                  </a:ln>
                  <a:effectLst/>
                  <a:uLnTx/>
                  <a:uFillTx/>
                  <a:latin typeface="Arial"/>
                  <a:ea typeface="Arial"/>
                  <a:cs typeface="Arial"/>
                  <a:sym typeface="Arial"/>
                </a:rPr>
                <a:t>5</a:t>
              </a:r>
              <a:endParaRPr kumimoji="0" sz="1400" b="0" i="0" u="none" strike="noStrike" kern="0" cap="none" spc="0" normalizeH="0" baseline="0" noProof="0" dirty="0">
                <a:ln>
                  <a:noFill/>
                </a:ln>
                <a:effectLst/>
                <a:uLnTx/>
                <a:uFillTx/>
                <a:latin typeface="Arial"/>
                <a:cs typeface="Arial"/>
                <a:sym typeface="Arial"/>
              </a:endParaRPr>
            </a:p>
          </p:txBody>
        </p:sp>
        <p:sp>
          <p:nvSpPr>
            <p:cNvPr id="69" name="Google Shape;5297;p156">
              <a:extLst>
                <a:ext uri="{FF2B5EF4-FFF2-40B4-BE49-F238E27FC236}">
                  <a16:creationId xmlns:a16="http://schemas.microsoft.com/office/drawing/2014/main" id="{C92F7257-277A-4CE6-88C3-6FF34FA8280C}"/>
                </a:ext>
              </a:extLst>
            </p:cNvPr>
            <p:cNvSpPr txBox="1"/>
            <p:nvPr/>
          </p:nvSpPr>
          <p:spPr>
            <a:xfrm>
              <a:off x="5812086" y="2423736"/>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kern="0" dirty="0">
                  <a:solidFill>
                    <a:srgbClr val="000000"/>
                  </a:solidFill>
                  <a:latin typeface="Nunito" pitchFamily="2" charset="0"/>
                  <a:cs typeface="Arial"/>
                  <a:sym typeface="Arial"/>
                </a:rPr>
                <a:t>s</a:t>
              </a:r>
              <a:r>
                <a:rPr kumimoji="0" lang="en-GB" sz="2000" b="0" i="0" u="none" strike="noStrike" kern="0" cap="none" spc="0" normalizeH="0" baseline="0" noProof="0" dirty="0" err="1">
                  <a:ln>
                    <a:noFill/>
                  </a:ln>
                  <a:solidFill>
                    <a:srgbClr val="000000"/>
                  </a:solidFill>
                  <a:effectLst/>
                  <a:uLnTx/>
                  <a:uFillTx/>
                  <a:latin typeface="Nunito" pitchFamily="2" charset="0"/>
                  <a:ea typeface="+mn-ea"/>
                  <a:cs typeface="Arial"/>
                  <a:sym typeface="Arial"/>
                </a:rPr>
                <a:t>eaborn.</a:t>
              </a:r>
              <a:r>
                <a:rPr kumimoji="0" lang="en-GB" sz="2000" b="0" i="0" u="none" strike="noStrike" kern="0" cap="none" spc="0" normalizeH="0" baseline="0" noProof="0" dirty="0" err="1">
                  <a:ln>
                    <a:noFill/>
                  </a:ln>
                  <a:solidFill>
                    <a:srgbClr val="000000"/>
                  </a:solidFill>
                  <a:effectLst/>
                  <a:highlight>
                    <a:srgbClr val="FFFF00"/>
                  </a:highlight>
                  <a:uLnTx/>
                  <a:uFillTx/>
                  <a:latin typeface="Nunito" pitchFamily="2" charset="0"/>
                  <a:ea typeface="+mn-ea"/>
                  <a:cs typeface="Arial"/>
                  <a:sym typeface="Arial"/>
                </a:rPr>
                <a:t>cat</a:t>
              </a:r>
              <a:r>
                <a:rPr kumimoji="0" lang="en-GB" sz="2000" b="0" i="0" u="none" strike="noStrike" kern="0" cap="none" spc="0" normalizeH="0" baseline="0" noProof="0" dirty="0" err="1">
                  <a:ln>
                    <a:noFill/>
                  </a:ln>
                  <a:solidFill>
                    <a:srgbClr val="000000"/>
                  </a:solidFill>
                  <a:effectLst/>
                  <a:uLnTx/>
                  <a:uFillTx/>
                  <a:latin typeface="Nunito" pitchFamily="2" charset="0"/>
                  <a:ea typeface="+mn-ea"/>
                  <a:cs typeface="Arial"/>
                  <a:sym typeface="Arial"/>
                </a:rPr>
                <a:t>plot</a:t>
              </a:r>
              <a:r>
                <a:rPr kumimoji="0" lang="en-GB" sz="2000"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Google Shape;5298;p156">
              <a:extLst>
                <a:ext uri="{FF2B5EF4-FFF2-40B4-BE49-F238E27FC236}">
                  <a16:creationId xmlns:a16="http://schemas.microsoft.com/office/drawing/2014/main" id="{4548DD7D-1F94-4C41-A296-5E1442D7646F}"/>
                </a:ext>
              </a:extLst>
            </p:cNvPr>
            <p:cNvSpPr txBox="1"/>
            <p:nvPr/>
          </p:nvSpPr>
          <p:spPr>
            <a:xfrm>
              <a:off x="5812086" y="2822584"/>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kern="0" dirty="0">
                  <a:solidFill>
                    <a:srgbClr val="000000"/>
                  </a:solidFill>
                  <a:latin typeface="Nunito" pitchFamily="2" charset="0"/>
                  <a:cs typeface="Arial"/>
                  <a:sym typeface="Arial"/>
                </a:rPr>
                <a:t>s</a:t>
              </a:r>
              <a:r>
                <a:rPr kumimoji="0" lang="en-GB" b="0" i="0" u="none" strike="noStrike" kern="0" cap="none" spc="0" normalizeH="0" baseline="0" noProof="0" dirty="0" err="1">
                  <a:ln>
                    <a:noFill/>
                  </a:ln>
                  <a:solidFill>
                    <a:srgbClr val="000000"/>
                  </a:solidFill>
                  <a:effectLst/>
                  <a:uLnTx/>
                  <a:uFillTx/>
                  <a:latin typeface="Nunito" pitchFamily="2" charset="0"/>
                  <a:ea typeface="+mn-ea"/>
                  <a:cs typeface="Arial"/>
                  <a:sym typeface="Arial"/>
                </a:rPr>
                <a:t>eaborn.swarmplot</a:t>
              </a:r>
              <a:r>
                <a:rPr kumimoji="0" lang="en-GB"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Google Shape;5299;p156">
              <a:extLst>
                <a:ext uri="{FF2B5EF4-FFF2-40B4-BE49-F238E27FC236}">
                  <a16:creationId xmlns:a16="http://schemas.microsoft.com/office/drawing/2014/main" id="{D1D6A8E8-FF5F-46A6-9DA2-971332D8CF24}"/>
                </a:ext>
              </a:extLst>
            </p:cNvPr>
            <p:cNvSpPr txBox="1"/>
            <p:nvPr/>
          </p:nvSpPr>
          <p:spPr>
            <a:xfrm>
              <a:off x="5812086" y="3225477"/>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kern="0" dirty="0">
                  <a:solidFill>
                    <a:srgbClr val="000000"/>
                  </a:solidFill>
                  <a:latin typeface="Nunito" pitchFamily="2" charset="0"/>
                  <a:cs typeface="Arial"/>
                  <a:sym typeface="Arial"/>
                </a:rPr>
                <a:t>s</a:t>
              </a:r>
              <a:r>
                <a:rPr kumimoji="0" lang="en-GB" b="0" i="0" u="none" strike="noStrike" kern="0" cap="none" spc="0" normalizeH="0" baseline="0" noProof="0" dirty="0" err="1">
                  <a:ln>
                    <a:noFill/>
                  </a:ln>
                  <a:solidFill>
                    <a:srgbClr val="000000"/>
                  </a:solidFill>
                  <a:effectLst/>
                  <a:uLnTx/>
                  <a:uFillTx/>
                  <a:latin typeface="Nunito" pitchFamily="2" charset="0"/>
                  <a:ea typeface="+mn-ea"/>
                  <a:cs typeface="Arial"/>
                  <a:sym typeface="Arial"/>
                </a:rPr>
                <a:t>eaborn.boxplot</a:t>
              </a:r>
              <a:r>
                <a:rPr kumimoji="0" lang="en-GB"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p:txBody>
        </p:sp>
        <p:sp>
          <p:nvSpPr>
            <p:cNvPr id="77" name="Google Shape;5305;p156">
              <a:extLst>
                <a:ext uri="{FF2B5EF4-FFF2-40B4-BE49-F238E27FC236}">
                  <a16:creationId xmlns:a16="http://schemas.microsoft.com/office/drawing/2014/main" id="{8477A9AB-4248-4D99-A9ED-BD383D7E36FE}"/>
                </a:ext>
              </a:extLst>
            </p:cNvPr>
            <p:cNvSpPr txBox="1"/>
            <p:nvPr/>
          </p:nvSpPr>
          <p:spPr>
            <a:xfrm>
              <a:off x="5812086" y="4058911"/>
              <a:ext cx="1434377" cy="277055"/>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kern="0" dirty="0">
                  <a:solidFill>
                    <a:srgbClr val="000000"/>
                  </a:solidFill>
                  <a:latin typeface="Nunito" pitchFamily="2" charset="0"/>
                  <a:cs typeface="Arial"/>
                  <a:sym typeface="Arial"/>
                </a:rPr>
                <a:t>s</a:t>
              </a:r>
              <a:r>
                <a:rPr kumimoji="0" lang="en-GB" sz="1800" b="0" i="0" u="none" strike="noStrike" kern="0" cap="none" spc="0" normalizeH="0" baseline="0" noProof="0" dirty="0" err="1">
                  <a:ln>
                    <a:noFill/>
                  </a:ln>
                  <a:solidFill>
                    <a:srgbClr val="000000"/>
                  </a:solidFill>
                  <a:effectLst/>
                  <a:uLnTx/>
                  <a:uFillTx/>
                  <a:latin typeface="Nunito" pitchFamily="2" charset="0"/>
                  <a:ea typeface="+mn-ea"/>
                  <a:cs typeface="Arial"/>
                  <a:sym typeface="Arial"/>
                </a:rPr>
                <a:t>eaborn.barplot</a:t>
              </a:r>
              <a:r>
                <a:rPr kumimoji="0" lang="en-GB" sz="1800"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a:p>
              <a:pPr marL="0" marR="0" lvl="1"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91" name="Google Shape;5284;p156">
            <a:extLst>
              <a:ext uri="{FF2B5EF4-FFF2-40B4-BE49-F238E27FC236}">
                <a16:creationId xmlns:a16="http://schemas.microsoft.com/office/drawing/2014/main" id="{4C8371B8-E7F0-4CC3-92B0-7A1F79AB1194}"/>
              </a:ext>
            </a:extLst>
          </p:cNvPr>
          <p:cNvSpPr txBox="1"/>
          <p:nvPr/>
        </p:nvSpPr>
        <p:spPr>
          <a:xfrm>
            <a:off x="1155981" y="4641352"/>
            <a:ext cx="2750194"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92" name="Google Shape;5285;p156">
            <a:extLst>
              <a:ext uri="{FF2B5EF4-FFF2-40B4-BE49-F238E27FC236}">
                <a16:creationId xmlns:a16="http://schemas.microsoft.com/office/drawing/2014/main" id="{6E009058-6904-488D-A5EE-4D8DBC2EBC77}"/>
              </a:ext>
            </a:extLst>
          </p:cNvPr>
          <p:cNvSpPr txBox="1"/>
          <p:nvPr/>
        </p:nvSpPr>
        <p:spPr>
          <a:xfrm>
            <a:off x="4661430" y="4645114"/>
            <a:ext cx="2869141"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Nunito" pitchFamily="2" charset="0"/>
              <a:cs typeface="Arial"/>
              <a:sym typeface="Arial"/>
            </a:endParaRPr>
          </a:p>
        </p:txBody>
      </p:sp>
      <p:sp>
        <p:nvSpPr>
          <p:cNvPr id="93" name="Google Shape;5285;p156">
            <a:extLst>
              <a:ext uri="{FF2B5EF4-FFF2-40B4-BE49-F238E27FC236}">
                <a16:creationId xmlns:a16="http://schemas.microsoft.com/office/drawing/2014/main" id="{7C8023DB-7946-4A7E-B1D8-1B429B539F94}"/>
              </a:ext>
            </a:extLst>
          </p:cNvPr>
          <p:cNvSpPr txBox="1"/>
          <p:nvPr/>
        </p:nvSpPr>
        <p:spPr>
          <a:xfrm>
            <a:off x="8218490" y="4607629"/>
            <a:ext cx="2918870" cy="549572"/>
          </a:xfrm>
          <a:prstGeom prst="rect">
            <a:avLst/>
          </a:prstGeom>
          <a:solidFill>
            <a:srgbClr val="FFFFFF"/>
          </a:solidFill>
          <a:ln w="9525" cap="flat" cmpd="sng">
            <a:solidFill>
              <a:srgbClr val="7D7D7D"/>
            </a:solidFill>
            <a:prstDash val="solid"/>
            <a:miter lim="800000"/>
            <a:headEnd type="none" w="sm" len="sm"/>
            <a:tailEnd type="none" w="sm" len="sm"/>
          </a:ln>
        </p:spPr>
        <p:txBody>
          <a:bodyPr spcFirstLastPara="1" wrap="square" lIns="61550" tIns="61550" rIns="61550" bIns="30775" anchor="t" anchorCtr="0">
            <a:noAutofit/>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kern="0" dirty="0">
                <a:solidFill>
                  <a:srgbClr val="000000"/>
                </a:solidFill>
                <a:latin typeface="Nunito" pitchFamily="2" charset="0"/>
                <a:cs typeface="Arial"/>
                <a:sym typeface="Arial"/>
              </a:rPr>
              <a:t>s</a:t>
            </a:r>
            <a:r>
              <a:rPr kumimoji="0" lang="en-GB" b="0" i="0" u="none" strike="noStrike" kern="0" cap="none" spc="0" normalizeH="0" baseline="0" noProof="0" dirty="0" err="1">
                <a:ln>
                  <a:noFill/>
                </a:ln>
                <a:solidFill>
                  <a:srgbClr val="000000"/>
                </a:solidFill>
                <a:effectLst/>
                <a:uLnTx/>
                <a:uFillTx/>
                <a:latin typeface="Nunito" pitchFamily="2" charset="0"/>
                <a:ea typeface="+mn-ea"/>
                <a:cs typeface="Arial"/>
                <a:sym typeface="Arial"/>
              </a:rPr>
              <a:t>eaborn.violinplot</a:t>
            </a:r>
            <a:r>
              <a:rPr kumimoji="0" lang="en-GB" b="0" i="0" u="none" strike="noStrike" kern="0" cap="none" spc="0" normalizeH="0" baseline="0" noProof="0" dirty="0">
                <a:ln>
                  <a:noFill/>
                </a:ln>
                <a:solidFill>
                  <a:srgbClr val="000000"/>
                </a:solidFill>
                <a:effectLst/>
                <a:uLnTx/>
                <a:uFillTx/>
                <a:latin typeface="Nunito" pitchFamily="2" charset="0"/>
                <a:ea typeface="+mn-ea"/>
                <a:cs typeface="Arial"/>
                <a:sym typeface="Arial"/>
              </a:rPr>
              <a:t>()</a:t>
            </a:r>
          </a:p>
        </p:txBody>
      </p:sp>
    </p:spTree>
    <p:custDataLst>
      <p:custData r:id="rId1"/>
    </p:custDataLst>
    <p:extLst>
      <p:ext uri="{BB962C8B-B14F-4D97-AF65-F5344CB8AC3E}">
        <p14:creationId xmlns:p14="http://schemas.microsoft.com/office/powerpoint/2010/main" val="39440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993;p102">
            <a:extLst>
              <a:ext uri="{FF2B5EF4-FFF2-40B4-BE49-F238E27FC236}">
                <a16:creationId xmlns:a16="http://schemas.microsoft.com/office/drawing/2014/main" id="{AA86A094-211D-4792-A13C-FB6B60A2CBEE}"/>
              </a:ext>
            </a:extLst>
          </p:cNvPr>
          <p:cNvSpPr txBox="1">
            <a:spLocks/>
          </p:cNvSpPr>
          <p:nvPr/>
        </p:nvSpPr>
        <p:spPr>
          <a:xfrm>
            <a:off x="442913" y="432000"/>
            <a:ext cx="11306100" cy="73250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GB" sz="2400" b="0" i="0" u="none" strike="noStrike" kern="0" cap="none" spc="0" normalizeH="0" baseline="0" noProof="0" dirty="0">
                <a:ln>
                  <a:noFill/>
                </a:ln>
                <a:solidFill>
                  <a:srgbClr val="000000"/>
                </a:solidFill>
                <a:effectLst/>
                <a:uLnTx/>
                <a:uFillTx/>
                <a:latin typeface="Georgia"/>
                <a:sym typeface="Georgia"/>
              </a:rPr>
              <a:t>Statistical Relationships</a:t>
            </a:r>
          </a:p>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endParaRPr kumimoji="0" lang="en-GB" sz="3200" b="0" i="0" u="none" strike="noStrike" kern="0" cap="none" spc="0" normalizeH="0" baseline="0" noProof="0" dirty="0">
              <a:ln>
                <a:noFill/>
              </a:ln>
              <a:solidFill>
                <a:srgbClr val="000000"/>
              </a:solidFill>
              <a:effectLst/>
              <a:uLnTx/>
              <a:uFillTx/>
              <a:latin typeface="Georgia"/>
              <a:sym typeface="Georgia"/>
            </a:endParaRPr>
          </a:p>
        </p:txBody>
      </p:sp>
      <p:sp>
        <p:nvSpPr>
          <p:cNvPr id="17" name="Google Shape;1994;p102">
            <a:extLst>
              <a:ext uri="{FF2B5EF4-FFF2-40B4-BE49-F238E27FC236}">
                <a16:creationId xmlns:a16="http://schemas.microsoft.com/office/drawing/2014/main" id="{49F18214-DA58-48C1-AB73-8CC226DD58F7}"/>
              </a:ext>
            </a:extLst>
          </p:cNvPr>
          <p:cNvSpPr txBox="1">
            <a:spLocks/>
          </p:cNvSpPr>
          <p:nvPr/>
        </p:nvSpPr>
        <p:spPr>
          <a:xfrm>
            <a:off x="8218489" y="6492240"/>
            <a:ext cx="3530700" cy="137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GB" sz="75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995;p102">
            <a:extLst>
              <a:ext uri="{FF2B5EF4-FFF2-40B4-BE49-F238E27FC236}">
                <a16:creationId xmlns:a16="http://schemas.microsoft.com/office/drawing/2014/main" id="{8F10C21B-31FD-47E3-9AF1-390D86D569F6}"/>
              </a:ext>
            </a:extLst>
          </p:cNvPr>
          <p:cNvSpPr/>
          <p:nvPr/>
        </p:nvSpPr>
        <p:spPr>
          <a:xfrm>
            <a:off x="442925"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1996;p102">
            <a:extLst>
              <a:ext uri="{FF2B5EF4-FFF2-40B4-BE49-F238E27FC236}">
                <a16:creationId xmlns:a16="http://schemas.microsoft.com/office/drawing/2014/main" id="{7517109C-1317-4507-BA1B-9E813FF33F04}"/>
              </a:ext>
            </a:extLst>
          </p:cNvPr>
          <p:cNvSpPr/>
          <p:nvPr/>
        </p:nvSpPr>
        <p:spPr>
          <a:xfrm>
            <a:off x="4327530"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1997;p102">
            <a:extLst>
              <a:ext uri="{FF2B5EF4-FFF2-40B4-BE49-F238E27FC236}">
                <a16:creationId xmlns:a16="http://schemas.microsoft.com/office/drawing/2014/main" id="{BB4EEC41-67FF-4BCA-B903-B20B186347AB}"/>
              </a:ext>
            </a:extLst>
          </p:cNvPr>
          <p:cNvSpPr/>
          <p:nvPr/>
        </p:nvSpPr>
        <p:spPr>
          <a:xfrm>
            <a:off x="8212134" y="1333500"/>
            <a:ext cx="3072300" cy="4933500"/>
          </a:xfrm>
          <a:prstGeom prst="rect">
            <a:avLst/>
          </a:prstGeom>
          <a:noFill/>
          <a:ln w="762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1998;p102">
            <a:extLst>
              <a:ext uri="{FF2B5EF4-FFF2-40B4-BE49-F238E27FC236}">
                <a16:creationId xmlns:a16="http://schemas.microsoft.com/office/drawing/2014/main" id="{61800F04-EF83-472F-A09C-AD06081D84CC}"/>
              </a:ext>
            </a:extLst>
          </p:cNvPr>
          <p:cNvSpPr/>
          <p:nvPr/>
        </p:nvSpPr>
        <p:spPr>
          <a:xfrm>
            <a:off x="1158240" y="2407363"/>
            <a:ext cx="2813700" cy="711300"/>
          </a:xfrm>
          <a:prstGeom prst="rect">
            <a:avLst/>
          </a:prstGeom>
          <a:solidFill>
            <a:srgbClr val="E0301E"/>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rgbClr val="FFFFFF"/>
                </a:solidFill>
                <a:latin typeface="Nunito" pitchFamily="2" charset="0"/>
                <a:ea typeface="Arial"/>
                <a:cs typeface="Arial"/>
                <a:sym typeface="Arial"/>
              </a:rPr>
              <a:t>r</a:t>
            </a:r>
            <a:r>
              <a:rPr kumimoji="0" lang="en-US" sz="1400" b="0" i="0" u="none" strike="noStrike" kern="0" cap="none" spc="0" normalizeH="0" baseline="0" noProof="0" dirty="0" err="1">
                <a:ln>
                  <a:noFill/>
                </a:ln>
                <a:solidFill>
                  <a:srgbClr val="FFFFFF"/>
                </a:solidFill>
                <a:effectLst/>
                <a:uLnTx/>
                <a:uFillTx/>
                <a:latin typeface="Nunito" pitchFamily="2" charset="0"/>
                <a:ea typeface="Arial"/>
                <a:cs typeface="Arial"/>
                <a:sym typeface="Arial"/>
              </a:rPr>
              <a:t>elplot</a:t>
            </a:r>
            <a:r>
              <a:rPr kumimoji="0" lang="en-US" sz="1400" b="0" i="0" u="none" strike="noStrike" kern="0" cap="none" spc="0" normalizeH="0" baseline="0" noProof="0" dirty="0">
                <a:ln>
                  <a:noFill/>
                </a:ln>
                <a:solidFill>
                  <a:srgbClr val="FFFFFF"/>
                </a:solidFill>
                <a:effectLst/>
                <a:uLnTx/>
                <a:uFillTx/>
                <a:latin typeface="Nunito" pitchFamily="2" charset="0"/>
                <a:ea typeface="Arial"/>
                <a:cs typeface="Arial"/>
                <a:sym typeface="Arial"/>
              </a:rPr>
              <a:t>() , </a:t>
            </a:r>
            <a:r>
              <a:rPr lang="en-US" sz="1400" b="0" i="0" dirty="0">
                <a:solidFill>
                  <a:schemeClr val="bg1"/>
                </a:solidFill>
                <a:effectLst/>
                <a:latin typeface="Nunito" pitchFamily="2" charset="0"/>
              </a:rPr>
              <a:t>kind="scatter“</a:t>
            </a:r>
          </a:p>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s</a:t>
            </a:r>
            <a:r>
              <a:rPr kumimoji="0" lang="en-US" sz="1400" u="none" strike="noStrike" kern="0" cap="none" spc="0" normalizeH="0" baseline="0" noProof="0" dirty="0" err="1">
                <a:ln>
                  <a:noFill/>
                </a:ln>
                <a:solidFill>
                  <a:schemeClr val="bg1"/>
                </a:solidFill>
                <a:uLnTx/>
                <a:uFillTx/>
                <a:latin typeface="Nunito" pitchFamily="2" charset="0"/>
                <a:ea typeface="Arial"/>
                <a:cs typeface="Arial"/>
                <a:sym typeface="Arial"/>
              </a:rPr>
              <a:t>catterplot</a:t>
            </a:r>
            <a:r>
              <a:rPr kumimoji="0" lang="en-US" sz="1400" u="none" strike="noStrike" kern="0" cap="none" spc="0" normalizeH="0" baseline="0" noProof="0" dirty="0">
                <a:ln>
                  <a:noFill/>
                </a:ln>
                <a:solidFill>
                  <a:schemeClr val="bg1"/>
                </a:solidFill>
                <a:uLnTx/>
                <a:uFillTx/>
                <a:latin typeface="Nunito" pitchFamily="2" charset="0"/>
                <a:ea typeface="Arial"/>
                <a:cs typeface="Arial"/>
                <a:sym typeface="Arial"/>
              </a:rPr>
              <a:t>()</a:t>
            </a:r>
            <a:endParaRPr kumimoji="0" sz="1400" b="0" i="0" u="none" strike="noStrike" kern="0" cap="none" spc="0" normalizeH="0" baseline="0" noProof="0" dirty="0">
              <a:ln>
                <a:noFill/>
              </a:ln>
              <a:solidFill>
                <a:schemeClr val="bg1"/>
              </a:solidFill>
              <a:effectLst/>
              <a:uLnTx/>
              <a:uFillTx/>
              <a:latin typeface="Nunito" pitchFamily="2" charset="0"/>
              <a:ea typeface="Arial"/>
              <a:cs typeface="Arial"/>
              <a:sym typeface="Arial"/>
            </a:endParaRPr>
          </a:p>
        </p:txBody>
      </p:sp>
      <p:sp>
        <p:nvSpPr>
          <p:cNvPr id="22" name="Google Shape;1999;p102">
            <a:extLst>
              <a:ext uri="{FF2B5EF4-FFF2-40B4-BE49-F238E27FC236}">
                <a16:creationId xmlns:a16="http://schemas.microsoft.com/office/drawing/2014/main" id="{0DE8438B-06D0-4CCD-BA01-C1AE05956BB6}"/>
              </a:ext>
            </a:extLst>
          </p:cNvPr>
          <p:cNvSpPr txBox="1"/>
          <p:nvPr/>
        </p:nvSpPr>
        <p:spPr>
          <a:xfrm>
            <a:off x="443554" y="1645115"/>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E0301E"/>
                </a:solidFill>
                <a:latin typeface="Arial"/>
                <a:cs typeface="Arial"/>
                <a:sym typeface="Arial"/>
              </a:rPr>
              <a:t>1</a:t>
            </a:r>
            <a:endParaRPr sz="1400" kern="0">
              <a:solidFill>
                <a:srgbClr val="E0301E"/>
              </a:solidFill>
              <a:latin typeface="Arial"/>
              <a:cs typeface="Arial"/>
              <a:sym typeface="Arial"/>
            </a:endParaRPr>
          </a:p>
        </p:txBody>
      </p:sp>
      <p:sp>
        <p:nvSpPr>
          <p:cNvPr id="23" name="Google Shape;2000;p102">
            <a:extLst>
              <a:ext uri="{FF2B5EF4-FFF2-40B4-BE49-F238E27FC236}">
                <a16:creationId xmlns:a16="http://schemas.microsoft.com/office/drawing/2014/main" id="{8D393F59-D954-44E8-A58B-07AB36257755}"/>
              </a:ext>
            </a:extLst>
          </p:cNvPr>
          <p:cNvSpPr/>
          <p:nvPr/>
        </p:nvSpPr>
        <p:spPr>
          <a:xfrm>
            <a:off x="5303520" y="2398681"/>
            <a:ext cx="2552400" cy="711300"/>
          </a:xfrm>
          <a:prstGeom prst="rect">
            <a:avLst/>
          </a:prstGeom>
          <a:solidFill>
            <a:srgbClr val="D93954"/>
          </a:solidFill>
          <a:ln>
            <a:noFill/>
          </a:ln>
        </p:spPr>
        <p:txBody>
          <a:bodyPr spcFirstLastPara="1" wrap="square" lIns="91425" tIns="45700" rIns="91425" bIns="45700"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err="1">
                <a:ln>
                  <a:noFill/>
                </a:ln>
                <a:solidFill>
                  <a:srgbClr val="FFFFFF"/>
                </a:solidFill>
                <a:effectLst/>
                <a:uLnTx/>
                <a:uFillTx/>
                <a:latin typeface="Nunito" pitchFamily="2" charset="0"/>
                <a:ea typeface="Arial"/>
                <a:cs typeface="Arial"/>
                <a:sym typeface="Arial"/>
              </a:rPr>
              <a:t>relplot</a:t>
            </a:r>
            <a:r>
              <a:rPr kumimoji="0" lang="en-US" sz="1400" b="0" i="0" u="none" strike="noStrike" kern="0" cap="none" spc="0" normalizeH="0" baseline="0" noProof="0" dirty="0">
                <a:ln>
                  <a:noFill/>
                </a:ln>
                <a:solidFill>
                  <a:srgbClr val="FFFFFF"/>
                </a:solidFill>
                <a:effectLst/>
                <a:uLnTx/>
                <a:uFillTx/>
                <a:latin typeface="Nunito" pitchFamily="2" charset="0"/>
                <a:ea typeface="Arial"/>
                <a:cs typeface="Arial"/>
                <a:sym typeface="Arial"/>
              </a:rPr>
              <a:t>() , </a:t>
            </a:r>
            <a:r>
              <a:rPr kumimoji="0" lang="en-US" sz="1400" b="0" i="0" u="none" strike="noStrike" kern="1200" cap="none" spc="0" normalizeH="0" baseline="0" noProof="0" dirty="0">
                <a:ln>
                  <a:noFill/>
                </a:ln>
                <a:solidFill>
                  <a:prstClr val="white"/>
                </a:solidFill>
                <a:effectLst/>
                <a:uLnTx/>
                <a:uFillTx/>
                <a:latin typeface="Nunito" pitchFamily="2" charset="0"/>
                <a:ea typeface="+mn-ea"/>
                <a:cs typeface="+mn-cs"/>
              </a:rPr>
              <a:t>kind=“line“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err="1">
                <a:ln>
                  <a:noFill/>
                </a:ln>
                <a:solidFill>
                  <a:prstClr val="white"/>
                </a:solidFill>
                <a:effectLst/>
                <a:uLnTx/>
                <a:uFillTx/>
                <a:latin typeface="Nunito" pitchFamily="2" charset="0"/>
                <a:ea typeface="Arial"/>
                <a:cs typeface="Arial"/>
                <a:sym typeface="Arial"/>
              </a:rPr>
              <a:t>lineplot</a:t>
            </a:r>
            <a:r>
              <a:rPr kumimoji="0" lang="en-US" sz="1400" b="0" i="0" u="none" strike="noStrike" kern="0" cap="none" spc="0" normalizeH="0" baseline="0" noProof="0" dirty="0">
                <a:ln>
                  <a:noFill/>
                </a:ln>
                <a:solidFill>
                  <a:prstClr val="white"/>
                </a:solidFill>
                <a:effectLst/>
                <a:uLnTx/>
                <a:uFillTx/>
                <a:latin typeface="Nunito" pitchFamily="2" charset="0"/>
                <a:ea typeface="Arial"/>
                <a:cs typeface="Arial"/>
                <a:sym typeface="Arial"/>
              </a:rPr>
              <a:t>()</a:t>
            </a:r>
          </a:p>
        </p:txBody>
      </p:sp>
      <p:sp>
        <p:nvSpPr>
          <p:cNvPr id="24" name="Google Shape;2001;p102">
            <a:extLst>
              <a:ext uri="{FF2B5EF4-FFF2-40B4-BE49-F238E27FC236}">
                <a16:creationId xmlns:a16="http://schemas.microsoft.com/office/drawing/2014/main" id="{9065FDDA-540A-48B7-8570-6F2D94C19424}"/>
              </a:ext>
            </a:extLst>
          </p:cNvPr>
          <p:cNvSpPr txBox="1"/>
          <p:nvPr/>
        </p:nvSpPr>
        <p:spPr>
          <a:xfrm>
            <a:off x="4378324" y="1636433"/>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93954"/>
                </a:solidFill>
                <a:latin typeface="Arial"/>
                <a:cs typeface="Arial"/>
                <a:sym typeface="Arial"/>
              </a:rPr>
              <a:t>2</a:t>
            </a:r>
            <a:endParaRPr sz="1400" kern="0">
              <a:solidFill>
                <a:srgbClr val="D93954"/>
              </a:solidFill>
              <a:latin typeface="Arial"/>
              <a:cs typeface="Arial"/>
              <a:sym typeface="Arial"/>
            </a:endParaRPr>
          </a:p>
        </p:txBody>
      </p:sp>
      <p:sp>
        <p:nvSpPr>
          <p:cNvPr id="25" name="Google Shape;2002;p102">
            <a:extLst>
              <a:ext uri="{FF2B5EF4-FFF2-40B4-BE49-F238E27FC236}">
                <a16:creationId xmlns:a16="http://schemas.microsoft.com/office/drawing/2014/main" id="{D67E214B-CC7F-49EF-AA03-7A20EA628F07}"/>
              </a:ext>
            </a:extLst>
          </p:cNvPr>
          <p:cNvSpPr/>
          <p:nvPr/>
        </p:nvSpPr>
        <p:spPr>
          <a:xfrm>
            <a:off x="9195272" y="2389999"/>
            <a:ext cx="2552400" cy="711300"/>
          </a:xfrm>
          <a:prstGeom prst="rect">
            <a:avLst/>
          </a:prstGeom>
          <a:solidFill>
            <a:srgbClr val="D04A02"/>
          </a:solidFill>
          <a:ln>
            <a:noFill/>
          </a:ln>
        </p:spPr>
        <p:txBody>
          <a:bodyPr spcFirstLastPara="1" wrap="square" lIns="91425" tIns="45700" rIns="91425" bIns="45700"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err="1">
                <a:ln>
                  <a:noFill/>
                </a:ln>
                <a:solidFill>
                  <a:srgbClr val="FFFFFF"/>
                </a:solidFill>
                <a:effectLst/>
                <a:uLnTx/>
                <a:uFillTx/>
                <a:latin typeface="Nunito" pitchFamily="2" charset="0"/>
                <a:ea typeface="Arial"/>
                <a:cs typeface="Arial"/>
                <a:sym typeface="Arial"/>
              </a:rPr>
              <a:t>relplot</a:t>
            </a:r>
            <a:r>
              <a:rPr kumimoji="0" lang="en-US" sz="1400" b="0" i="0" u="none" strike="noStrike" kern="0" cap="none" spc="0" normalizeH="0" baseline="0" noProof="0" dirty="0">
                <a:ln>
                  <a:noFill/>
                </a:ln>
                <a:solidFill>
                  <a:srgbClr val="FFFFFF"/>
                </a:solidFill>
                <a:effectLst/>
                <a:uLnTx/>
                <a:uFillTx/>
                <a:latin typeface="Nunito" pitchFamily="2" charset="0"/>
                <a:ea typeface="Arial"/>
                <a:cs typeface="Arial"/>
                <a:sym typeface="Arial"/>
              </a:rPr>
              <a:t>() , </a:t>
            </a:r>
            <a:r>
              <a:rPr kumimoji="0" lang="en-US" sz="1400" b="0" i="0" u="none" strike="noStrike" kern="1200" cap="none" spc="0" normalizeH="0" baseline="0" noProof="0" dirty="0">
                <a:ln>
                  <a:noFill/>
                </a:ln>
                <a:solidFill>
                  <a:prstClr val="white"/>
                </a:solidFill>
                <a:effectLst/>
                <a:uLnTx/>
                <a:uFillTx/>
                <a:latin typeface="Nunito" pitchFamily="2" charset="0"/>
                <a:ea typeface="+mn-ea"/>
                <a:cs typeface="+mn-cs"/>
              </a:rPr>
              <a:t>kind=“line“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err="1">
                <a:ln>
                  <a:noFill/>
                </a:ln>
                <a:solidFill>
                  <a:prstClr val="white"/>
                </a:solidFill>
                <a:effectLst/>
                <a:uLnTx/>
                <a:uFillTx/>
                <a:latin typeface="Nunito" pitchFamily="2" charset="0"/>
                <a:ea typeface="Arial"/>
                <a:cs typeface="Arial"/>
                <a:sym typeface="Arial"/>
              </a:rPr>
              <a:t>lineplot</a:t>
            </a:r>
            <a:r>
              <a:rPr kumimoji="0" lang="en-US" sz="1400" b="0" i="0" u="none" strike="noStrike" kern="0" cap="none" spc="0" normalizeH="0" baseline="0" noProof="0" dirty="0">
                <a:ln>
                  <a:noFill/>
                </a:ln>
                <a:solidFill>
                  <a:prstClr val="white"/>
                </a:solidFill>
                <a:effectLst/>
                <a:uLnTx/>
                <a:uFillTx/>
                <a:latin typeface="Nunito" pitchFamily="2" charset="0"/>
                <a:ea typeface="Arial"/>
                <a:cs typeface="Arial"/>
                <a:sym typeface="Arial"/>
              </a:rPr>
              <a:t>()</a:t>
            </a:r>
          </a:p>
        </p:txBody>
      </p:sp>
      <p:sp>
        <p:nvSpPr>
          <p:cNvPr id="26" name="Google Shape;2003;p102">
            <a:extLst>
              <a:ext uri="{FF2B5EF4-FFF2-40B4-BE49-F238E27FC236}">
                <a16:creationId xmlns:a16="http://schemas.microsoft.com/office/drawing/2014/main" id="{EE306EC2-2C72-431F-8CFF-675A26A4AE84}"/>
              </a:ext>
            </a:extLst>
          </p:cNvPr>
          <p:cNvSpPr txBox="1"/>
          <p:nvPr/>
        </p:nvSpPr>
        <p:spPr>
          <a:xfrm>
            <a:off x="8310716" y="1627751"/>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04A02"/>
                </a:solidFill>
                <a:latin typeface="Arial"/>
                <a:cs typeface="Arial"/>
                <a:sym typeface="Arial"/>
              </a:rPr>
              <a:t>3</a:t>
            </a:r>
            <a:endParaRPr sz="1400" kern="0">
              <a:solidFill>
                <a:srgbClr val="D04A02"/>
              </a:solidFill>
              <a:latin typeface="Arial"/>
              <a:cs typeface="Arial"/>
              <a:sym typeface="Arial"/>
            </a:endParaRPr>
          </a:p>
        </p:txBody>
      </p:sp>
      <p:pic>
        <p:nvPicPr>
          <p:cNvPr id="33" name="Picture 32">
            <a:extLst>
              <a:ext uri="{FF2B5EF4-FFF2-40B4-BE49-F238E27FC236}">
                <a16:creationId xmlns:a16="http://schemas.microsoft.com/office/drawing/2014/main" id="{809590F8-E58D-4475-B1E1-2A75B5B7C5F9}"/>
              </a:ext>
            </a:extLst>
          </p:cNvPr>
          <p:cNvPicPr>
            <a:picLocks noChangeAspect="1"/>
          </p:cNvPicPr>
          <p:nvPr/>
        </p:nvPicPr>
        <p:blipFill>
          <a:blip r:embed="rId3"/>
          <a:stretch>
            <a:fillRect/>
          </a:stretch>
        </p:blipFill>
        <p:spPr>
          <a:xfrm>
            <a:off x="590612" y="3247211"/>
            <a:ext cx="2776925" cy="2891241"/>
          </a:xfrm>
          <a:prstGeom prst="rect">
            <a:avLst/>
          </a:prstGeom>
        </p:spPr>
      </p:pic>
      <p:pic>
        <p:nvPicPr>
          <p:cNvPr id="35" name="Picture 34">
            <a:extLst>
              <a:ext uri="{FF2B5EF4-FFF2-40B4-BE49-F238E27FC236}">
                <a16:creationId xmlns:a16="http://schemas.microsoft.com/office/drawing/2014/main" id="{3F15A8D0-77CA-43B7-A16C-4F80236A556E}"/>
              </a:ext>
            </a:extLst>
          </p:cNvPr>
          <p:cNvPicPr>
            <a:picLocks noChangeAspect="1"/>
          </p:cNvPicPr>
          <p:nvPr/>
        </p:nvPicPr>
        <p:blipFill>
          <a:blip r:embed="rId4"/>
          <a:stretch>
            <a:fillRect/>
          </a:stretch>
        </p:blipFill>
        <p:spPr>
          <a:xfrm>
            <a:off x="4503260" y="3278973"/>
            <a:ext cx="2803936" cy="2824553"/>
          </a:xfrm>
          <a:prstGeom prst="rect">
            <a:avLst/>
          </a:prstGeom>
        </p:spPr>
      </p:pic>
      <p:pic>
        <p:nvPicPr>
          <p:cNvPr id="37" name="Picture 36">
            <a:extLst>
              <a:ext uri="{FF2B5EF4-FFF2-40B4-BE49-F238E27FC236}">
                <a16:creationId xmlns:a16="http://schemas.microsoft.com/office/drawing/2014/main" id="{6948C54C-97B7-4DEB-98CC-784D0F7EB309}"/>
              </a:ext>
            </a:extLst>
          </p:cNvPr>
          <p:cNvPicPr>
            <a:picLocks noChangeAspect="1"/>
          </p:cNvPicPr>
          <p:nvPr/>
        </p:nvPicPr>
        <p:blipFill>
          <a:blip r:embed="rId5"/>
          <a:stretch>
            <a:fillRect/>
          </a:stretch>
        </p:blipFill>
        <p:spPr>
          <a:xfrm>
            <a:off x="8344233" y="3291184"/>
            <a:ext cx="2791100" cy="2847268"/>
          </a:xfrm>
          <a:prstGeom prst="rect">
            <a:avLst/>
          </a:prstGeom>
        </p:spPr>
      </p:pic>
    </p:spTree>
    <p:custDataLst>
      <p:custData r:id="rId1"/>
    </p:custDataLst>
    <p:extLst>
      <p:ext uri="{BB962C8B-B14F-4D97-AF65-F5344CB8AC3E}">
        <p14:creationId xmlns:p14="http://schemas.microsoft.com/office/powerpoint/2010/main" val="230392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993;p102">
            <a:extLst>
              <a:ext uri="{FF2B5EF4-FFF2-40B4-BE49-F238E27FC236}">
                <a16:creationId xmlns:a16="http://schemas.microsoft.com/office/drawing/2014/main" id="{AA86A094-211D-4792-A13C-FB6B60A2CBEE}"/>
              </a:ext>
            </a:extLst>
          </p:cNvPr>
          <p:cNvSpPr txBox="1">
            <a:spLocks/>
          </p:cNvSpPr>
          <p:nvPr/>
        </p:nvSpPr>
        <p:spPr>
          <a:xfrm>
            <a:off x="442913" y="432000"/>
            <a:ext cx="11306100" cy="73250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GB" sz="2400" b="0" i="0" u="none" strike="noStrike" kern="0" cap="none" spc="0" normalizeH="0" baseline="0" noProof="0" dirty="0">
                <a:ln>
                  <a:noFill/>
                </a:ln>
                <a:solidFill>
                  <a:srgbClr val="000000"/>
                </a:solidFill>
                <a:effectLst/>
                <a:uLnTx/>
                <a:uFillTx/>
                <a:latin typeface="Georgia"/>
                <a:sym typeface="Georgia"/>
              </a:rPr>
              <a:t>Data Distribution : </a:t>
            </a:r>
            <a:r>
              <a:rPr kumimoji="0" lang="en-GB" sz="2400" b="0" i="0" u="none" strike="noStrike" kern="0" cap="none" spc="0" normalizeH="0" baseline="0" noProof="0" dirty="0" err="1">
                <a:ln>
                  <a:noFill/>
                </a:ln>
                <a:solidFill>
                  <a:srgbClr val="000000"/>
                </a:solidFill>
                <a:effectLst/>
                <a:uLnTx/>
                <a:uFillTx/>
                <a:latin typeface="Georgia"/>
                <a:sym typeface="Georgia"/>
              </a:rPr>
              <a:t>distplot</a:t>
            </a:r>
            <a:r>
              <a:rPr kumimoji="0" lang="en-GB" sz="2400" b="0" i="0" u="none" strike="noStrike" kern="0" cap="none" spc="0" normalizeH="0" baseline="0" noProof="0" dirty="0">
                <a:ln>
                  <a:noFill/>
                </a:ln>
                <a:solidFill>
                  <a:srgbClr val="000000"/>
                </a:solidFill>
                <a:effectLst/>
                <a:uLnTx/>
                <a:uFillTx/>
                <a:latin typeface="Georgia"/>
                <a:sym typeface="Georgia"/>
              </a:rPr>
              <a:t>() &amp; </a:t>
            </a:r>
            <a:r>
              <a:rPr kumimoji="0" lang="en-GB" sz="2400" b="0" i="0" u="none" strike="noStrike" kern="0" cap="none" spc="0" normalizeH="0" baseline="0" noProof="0" dirty="0" err="1">
                <a:ln>
                  <a:noFill/>
                </a:ln>
                <a:solidFill>
                  <a:srgbClr val="000000"/>
                </a:solidFill>
                <a:effectLst/>
                <a:uLnTx/>
                <a:uFillTx/>
                <a:latin typeface="Georgia"/>
                <a:sym typeface="Georgia"/>
              </a:rPr>
              <a:t>pairplot</a:t>
            </a:r>
            <a:r>
              <a:rPr kumimoji="0" lang="en-GB" sz="2400" b="0" i="0" u="none" strike="noStrike" kern="0" cap="none" spc="0" normalizeH="0" baseline="0" noProof="0" dirty="0">
                <a:ln>
                  <a:noFill/>
                </a:ln>
                <a:solidFill>
                  <a:srgbClr val="000000"/>
                </a:solidFill>
                <a:effectLst/>
                <a:uLnTx/>
                <a:uFillTx/>
                <a:latin typeface="Georgia"/>
                <a:sym typeface="Georgia"/>
              </a:rPr>
              <a:t>()</a:t>
            </a:r>
          </a:p>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endParaRPr kumimoji="0" lang="en-GB" sz="3200" b="0" i="0" u="none" strike="noStrike" kern="0" cap="none" spc="0" normalizeH="0" baseline="0" noProof="0" dirty="0">
              <a:ln>
                <a:noFill/>
              </a:ln>
              <a:solidFill>
                <a:srgbClr val="000000"/>
              </a:solidFill>
              <a:effectLst/>
              <a:uLnTx/>
              <a:uFillTx/>
              <a:latin typeface="Georgia"/>
              <a:sym typeface="Georgia"/>
            </a:endParaRPr>
          </a:p>
        </p:txBody>
      </p:sp>
      <p:sp>
        <p:nvSpPr>
          <p:cNvPr id="17" name="Google Shape;1994;p102">
            <a:extLst>
              <a:ext uri="{FF2B5EF4-FFF2-40B4-BE49-F238E27FC236}">
                <a16:creationId xmlns:a16="http://schemas.microsoft.com/office/drawing/2014/main" id="{49F18214-DA58-48C1-AB73-8CC226DD58F7}"/>
              </a:ext>
            </a:extLst>
          </p:cNvPr>
          <p:cNvSpPr txBox="1">
            <a:spLocks/>
          </p:cNvSpPr>
          <p:nvPr/>
        </p:nvSpPr>
        <p:spPr>
          <a:xfrm>
            <a:off x="8218489" y="6492240"/>
            <a:ext cx="3530700" cy="137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GB" sz="75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995;p102">
            <a:extLst>
              <a:ext uri="{FF2B5EF4-FFF2-40B4-BE49-F238E27FC236}">
                <a16:creationId xmlns:a16="http://schemas.microsoft.com/office/drawing/2014/main" id="{8F10C21B-31FD-47E3-9AF1-390D86D569F6}"/>
              </a:ext>
            </a:extLst>
          </p:cNvPr>
          <p:cNvSpPr/>
          <p:nvPr/>
        </p:nvSpPr>
        <p:spPr>
          <a:xfrm>
            <a:off x="442925"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1996;p102">
            <a:extLst>
              <a:ext uri="{FF2B5EF4-FFF2-40B4-BE49-F238E27FC236}">
                <a16:creationId xmlns:a16="http://schemas.microsoft.com/office/drawing/2014/main" id="{7517109C-1317-4507-BA1B-9E813FF33F04}"/>
              </a:ext>
            </a:extLst>
          </p:cNvPr>
          <p:cNvSpPr/>
          <p:nvPr/>
        </p:nvSpPr>
        <p:spPr>
          <a:xfrm>
            <a:off x="4327530"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1997;p102">
            <a:extLst>
              <a:ext uri="{FF2B5EF4-FFF2-40B4-BE49-F238E27FC236}">
                <a16:creationId xmlns:a16="http://schemas.microsoft.com/office/drawing/2014/main" id="{BB4EEC41-67FF-4BCA-B903-B20B186347AB}"/>
              </a:ext>
            </a:extLst>
          </p:cNvPr>
          <p:cNvSpPr/>
          <p:nvPr/>
        </p:nvSpPr>
        <p:spPr>
          <a:xfrm>
            <a:off x="8212134" y="1333500"/>
            <a:ext cx="3072300" cy="4933500"/>
          </a:xfrm>
          <a:prstGeom prst="rect">
            <a:avLst/>
          </a:prstGeom>
          <a:noFill/>
          <a:ln w="762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1998;p102">
            <a:extLst>
              <a:ext uri="{FF2B5EF4-FFF2-40B4-BE49-F238E27FC236}">
                <a16:creationId xmlns:a16="http://schemas.microsoft.com/office/drawing/2014/main" id="{61800F04-EF83-472F-A09C-AD06081D84CC}"/>
              </a:ext>
            </a:extLst>
          </p:cNvPr>
          <p:cNvSpPr/>
          <p:nvPr/>
        </p:nvSpPr>
        <p:spPr>
          <a:xfrm>
            <a:off x="1158240" y="2407363"/>
            <a:ext cx="2813700" cy="711300"/>
          </a:xfrm>
          <a:prstGeom prst="rect">
            <a:avLst/>
          </a:prstGeom>
          <a:solidFill>
            <a:srgbClr val="E0301E"/>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dis</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kind="hist"</a:t>
            </a:r>
          </a:p>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err="1">
                <a:solidFill>
                  <a:schemeClr val="bg1"/>
                </a:solidFill>
                <a:latin typeface="Nunito" pitchFamily="2" charset="0"/>
                <a:ea typeface="Arial"/>
                <a:cs typeface="Arial"/>
                <a:sym typeface="Arial"/>
              </a:rPr>
              <a:t>histplot</a:t>
            </a:r>
            <a:r>
              <a:rPr kumimoji="0" lang="en-US" sz="1400" u="none" strike="noStrike" kern="0" cap="none" spc="0" normalizeH="0" baseline="0" noProof="0" dirty="0">
                <a:ln>
                  <a:noFill/>
                </a:ln>
                <a:solidFill>
                  <a:schemeClr val="bg1"/>
                </a:solidFill>
                <a:uLnTx/>
                <a:uFillTx/>
                <a:latin typeface="Nunito" pitchFamily="2" charset="0"/>
                <a:ea typeface="Arial"/>
                <a:cs typeface="Arial"/>
                <a:sym typeface="Arial"/>
              </a:rPr>
              <a:t>()</a:t>
            </a:r>
            <a:endParaRPr kumimoji="0" sz="1400" b="0" i="0" u="none" strike="noStrike" kern="0" cap="none" spc="0" normalizeH="0" baseline="0" noProof="0" dirty="0">
              <a:ln>
                <a:noFill/>
              </a:ln>
              <a:solidFill>
                <a:schemeClr val="bg1"/>
              </a:solidFill>
              <a:effectLst/>
              <a:uLnTx/>
              <a:uFillTx/>
              <a:latin typeface="Nunito" pitchFamily="2" charset="0"/>
              <a:ea typeface="Arial"/>
              <a:cs typeface="Arial"/>
              <a:sym typeface="Arial"/>
            </a:endParaRPr>
          </a:p>
        </p:txBody>
      </p:sp>
      <p:sp>
        <p:nvSpPr>
          <p:cNvPr id="22" name="Google Shape;1999;p102">
            <a:extLst>
              <a:ext uri="{FF2B5EF4-FFF2-40B4-BE49-F238E27FC236}">
                <a16:creationId xmlns:a16="http://schemas.microsoft.com/office/drawing/2014/main" id="{0DE8438B-06D0-4CCD-BA01-C1AE05956BB6}"/>
              </a:ext>
            </a:extLst>
          </p:cNvPr>
          <p:cNvSpPr txBox="1"/>
          <p:nvPr/>
        </p:nvSpPr>
        <p:spPr>
          <a:xfrm>
            <a:off x="443554" y="1645115"/>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E0301E"/>
                </a:solidFill>
                <a:latin typeface="Arial"/>
                <a:cs typeface="Arial"/>
                <a:sym typeface="Arial"/>
              </a:rPr>
              <a:t>1</a:t>
            </a:r>
            <a:endParaRPr sz="1400" kern="0">
              <a:solidFill>
                <a:srgbClr val="E0301E"/>
              </a:solidFill>
              <a:latin typeface="Arial"/>
              <a:cs typeface="Arial"/>
              <a:sym typeface="Arial"/>
            </a:endParaRPr>
          </a:p>
        </p:txBody>
      </p:sp>
      <p:sp>
        <p:nvSpPr>
          <p:cNvPr id="23" name="Google Shape;2000;p102">
            <a:extLst>
              <a:ext uri="{FF2B5EF4-FFF2-40B4-BE49-F238E27FC236}">
                <a16:creationId xmlns:a16="http://schemas.microsoft.com/office/drawing/2014/main" id="{8D393F59-D954-44E8-A58B-07AB36257755}"/>
              </a:ext>
            </a:extLst>
          </p:cNvPr>
          <p:cNvSpPr/>
          <p:nvPr/>
        </p:nvSpPr>
        <p:spPr>
          <a:xfrm>
            <a:off x="5303520" y="2398681"/>
            <a:ext cx="2552400" cy="711300"/>
          </a:xfrm>
          <a:prstGeom prst="rect">
            <a:avLst/>
          </a:prstGeom>
          <a:solidFill>
            <a:srgbClr val="D93954"/>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dis</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a:t>
            </a:r>
            <a:r>
              <a:rPr lang="en-US" sz="1400" b="0" i="0" dirty="0" err="1">
                <a:solidFill>
                  <a:schemeClr val="bg1"/>
                </a:solidFill>
                <a:effectLst/>
                <a:latin typeface="Nunito" pitchFamily="2" charset="0"/>
              </a:rPr>
              <a:t>kde</a:t>
            </a:r>
            <a:r>
              <a:rPr lang="en-US" sz="1400" b="0" i="0" dirty="0">
                <a:solidFill>
                  <a:schemeClr val="bg1"/>
                </a:solidFill>
                <a:effectLst/>
                <a:latin typeface="Nunito" pitchFamily="2" charset="0"/>
              </a:rPr>
              <a:t>"</a:t>
            </a:r>
          </a:p>
        </p:txBody>
      </p:sp>
      <p:sp>
        <p:nvSpPr>
          <p:cNvPr id="24" name="Google Shape;2001;p102">
            <a:extLst>
              <a:ext uri="{FF2B5EF4-FFF2-40B4-BE49-F238E27FC236}">
                <a16:creationId xmlns:a16="http://schemas.microsoft.com/office/drawing/2014/main" id="{9065FDDA-540A-48B7-8570-6F2D94C19424}"/>
              </a:ext>
            </a:extLst>
          </p:cNvPr>
          <p:cNvSpPr txBox="1"/>
          <p:nvPr/>
        </p:nvSpPr>
        <p:spPr>
          <a:xfrm>
            <a:off x="4378324" y="1636433"/>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93954"/>
                </a:solidFill>
                <a:latin typeface="Arial"/>
                <a:cs typeface="Arial"/>
                <a:sym typeface="Arial"/>
              </a:rPr>
              <a:t>2</a:t>
            </a:r>
            <a:endParaRPr sz="1400" kern="0">
              <a:solidFill>
                <a:srgbClr val="D93954"/>
              </a:solidFill>
              <a:latin typeface="Arial"/>
              <a:cs typeface="Arial"/>
              <a:sym typeface="Arial"/>
            </a:endParaRPr>
          </a:p>
        </p:txBody>
      </p:sp>
      <p:sp>
        <p:nvSpPr>
          <p:cNvPr id="25" name="Google Shape;2002;p102">
            <a:extLst>
              <a:ext uri="{FF2B5EF4-FFF2-40B4-BE49-F238E27FC236}">
                <a16:creationId xmlns:a16="http://schemas.microsoft.com/office/drawing/2014/main" id="{D67E214B-CC7F-49EF-AA03-7A20EA628F07}"/>
              </a:ext>
            </a:extLst>
          </p:cNvPr>
          <p:cNvSpPr/>
          <p:nvPr/>
        </p:nvSpPr>
        <p:spPr>
          <a:xfrm>
            <a:off x="9195272" y="2389999"/>
            <a:ext cx="2552400" cy="711300"/>
          </a:xfrm>
          <a:prstGeom prst="rect">
            <a:avLst/>
          </a:prstGeom>
          <a:solidFill>
            <a:srgbClr val="D04A02"/>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err="1">
                <a:solidFill>
                  <a:schemeClr val="bg1"/>
                </a:solidFill>
                <a:latin typeface="Nunito" pitchFamily="2" charset="0"/>
                <a:ea typeface="Arial"/>
                <a:cs typeface="Arial"/>
                <a:sym typeface="Arial"/>
              </a:rPr>
              <a:t>pairplot</a:t>
            </a:r>
            <a:r>
              <a:rPr lang="en-US" sz="1400" kern="0" dirty="0">
                <a:solidFill>
                  <a:schemeClr val="bg1"/>
                </a:solidFill>
                <a:latin typeface="Nunito" pitchFamily="2" charset="0"/>
                <a:ea typeface="Arial"/>
                <a:cs typeface="Arial"/>
                <a:sym typeface="Arial"/>
              </a:rPr>
              <a:t>()</a:t>
            </a:r>
            <a:endParaRPr lang="en-US" sz="1400" b="0" i="0" dirty="0">
              <a:solidFill>
                <a:schemeClr val="bg1"/>
              </a:solidFill>
              <a:effectLst/>
              <a:latin typeface="Nunito" pitchFamily="2" charset="0"/>
            </a:endParaRPr>
          </a:p>
        </p:txBody>
      </p:sp>
      <p:sp>
        <p:nvSpPr>
          <p:cNvPr id="26" name="Google Shape;2003;p102">
            <a:extLst>
              <a:ext uri="{FF2B5EF4-FFF2-40B4-BE49-F238E27FC236}">
                <a16:creationId xmlns:a16="http://schemas.microsoft.com/office/drawing/2014/main" id="{EE306EC2-2C72-431F-8CFF-675A26A4AE84}"/>
              </a:ext>
            </a:extLst>
          </p:cNvPr>
          <p:cNvSpPr txBox="1"/>
          <p:nvPr/>
        </p:nvSpPr>
        <p:spPr>
          <a:xfrm>
            <a:off x="8310716" y="1627751"/>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04A02"/>
                </a:solidFill>
                <a:latin typeface="Arial"/>
                <a:cs typeface="Arial"/>
                <a:sym typeface="Arial"/>
              </a:rPr>
              <a:t>3</a:t>
            </a:r>
            <a:endParaRPr sz="1400" kern="0">
              <a:solidFill>
                <a:srgbClr val="D04A02"/>
              </a:solidFill>
              <a:latin typeface="Arial"/>
              <a:cs typeface="Arial"/>
              <a:sym typeface="Arial"/>
            </a:endParaRPr>
          </a:p>
        </p:txBody>
      </p:sp>
      <p:pic>
        <p:nvPicPr>
          <p:cNvPr id="3" name="Picture 2">
            <a:extLst>
              <a:ext uri="{FF2B5EF4-FFF2-40B4-BE49-F238E27FC236}">
                <a16:creationId xmlns:a16="http://schemas.microsoft.com/office/drawing/2014/main" id="{22297442-5A2D-40AD-8B39-A09BE4ED6A5E}"/>
              </a:ext>
            </a:extLst>
          </p:cNvPr>
          <p:cNvPicPr>
            <a:picLocks noChangeAspect="1"/>
          </p:cNvPicPr>
          <p:nvPr/>
        </p:nvPicPr>
        <p:blipFill>
          <a:blip r:embed="rId3"/>
          <a:stretch>
            <a:fillRect/>
          </a:stretch>
        </p:blipFill>
        <p:spPr>
          <a:xfrm>
            <a:off x="546515" y="3256258"/>
            <a:ext cx="2865120" cy="2847268"/>
          </a:xfrm>
          <a:prstGeom prst="rect">
            <a:avLst/>
          </a:prstGeom>
        </p:spPr>
      </p:pic>
      <p:pic>
        <p:nvPicPr>
          <p:cNvPr id="5" name="Picture 4">
            <a:extLst>
              <a:ext uri="{FF2B5EF4-FFF2-40B4-BE49-F238E27FC236}">
                <a16:creationId xmlns:a16="http://schemas.microsoft.com/office/drawing/2014/main" id="{5B71B830-99ED-474A-AF34-420CBD350201}"/>
              </a:ext>
            </a:extLst>
          </p:cNvPr>
          <p:cNvPicPr>
            <a:picLocks noChangeAspect="1"/>
          </p:cNvPicPr>
          <p:nvPr/>
        </p:nvPicPr>
        <p:blipFill>
          <a:blip r:embed="rId4"/>
          <a:stretch>
            <a:fillRect/>
          </a:stretch>
        </p:blipFill>
        <p:spPr>
          <a:xfrm>
            <a:off x="4517985" y="3294770"/>
            <a:ext cx="2774486" cy="2770244"/>
          </a:xfrm>
          <a:prstGeom prst="rect">
            <a:avLst/>
          </a:prstGeom>
        </p:spPr>
      </p:pic>
      <p:pic>
        <p:nvPicPr>
          <p:cNvPr id="9" name="Picture 8">
            <a:extLst>
              <a:ext uri="{FF2B5EF4-FFF2-40B4-BE49-F238E27FC236}">
                <a16:creationId xmlns:a16="http://schemas.microsoft.com/office/drawing/2014/main" id="{0515F056-EDEB-424B-8A4D-A4FA85D98EC6}"/>
              </a:ext>
            </a:extLst>
          </p:cNvPr>
          <p:cNvPicPr>
            <a:picLocks noChangeAspect="1"/>
          </p:cNvPicPr>
          <p:nvPr/>
        </p:nvPicPr>
        <p:blipFill>
          <a:blip r:embed="rId5"/>
          <a:stretch>
            <a:fillRect/>
          </a:stretch>
        </p:blipFill>
        <p:spPr>
          <a:xfrm>
            <a:off x="8424910" y="3326539"/>
            <a:ext cx="2682268" cy="2724461"/>
          </a:xfrm>
          <a:prstGeom prst="rect">
            <a:avLst/>
          </a:prstGeom>
        </p:spPr>
      </p:pic>
    </p:spTree>
    <p:custDataLst>
      <p:custData r:id="rId1"/>
    </p:custDataLst>
    <p:extLst>
      <p:ext uri="{BB962C8B-B14F-4D97-AF65-F5344CB8AC3E}">
        <p14:creationId xmlns:p14="http://schemas.microsoft.com/office/powerpoint/2010/main" val="249466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993;p102">
            <a:extLst>
              <a:ext uri="{FF2B5EF4-FFF2-40B4-BE49-F238E27FC236}">
                <a16:creationId xmlns:a16="http://schemas.microsoft.com/office/drawing/2014/main" id="{AA86A094-211D-4792-A13C-FB6B60A2CBEE}"/>
              </a:ext>
            </a:extLst>
          </p:cNvPr>
          <p:cNvSpPr txBox="1">
            <a:spLocks/>
          </p:cNvSpPr>
          <p:nvPr/>
        </p:nvSpPr>
        <p:spPr>
          <a:xfrm>
            <a:off x="442913" y="432000"/>
            <a:ext cx="11306100" cy="73250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GB" sz="2400" b="0" i="0" u="none" strike="noStrike" kern="0" cap="none" spc="0" normalizeH="0" baseline="0" noProof="0" dirty="0">
                <a:ln>
                  <a:noFill/>
                </a:ln>
                <a:solidFill>
                  <a:srgbClr val="000000"/>
                </a:solidFill>
                <a:effectLst/>
                <a:uLnTx/>
                <a:uFillTx/>
                <a:latin typeface="Georgia"/>
                <a:sym typeface="Georgia"/>
              </a:rPr>
              <a:t>Data Distribution : </a:t>
            </a:r>
            <a:r>
              <a:rPr kumimoji="0" lang="en-GB" sz="2400" b="0" i="0" u="none" strike="noStrike" kern="0" cap="none" spc="0" normalizeH="0" baseline="0" noProof="0" dirty="0" err="1">
                <a:ln>
                  <a:noFill/>
                </a:ln>
                <a:solidFill>
                  <a:srgbClr val="000000"/>
                </a:solidFill>
                <a:effectLst/>
                <a:uLnTx/>
                <a:uFillTx/>
                <a:latin typeface="Georgia"/>
                <a:sym typeface="Georgia"/>
              </a:rPr>
              <a:t>jointplot</a:t>
            </a:r>
            <a:r>
              <a:rPr kumimoji="0" lang="en-GB" sz="2400" b="0" i="0" u="none" strike="noStrike" kern="0" cap="none" spc="0" normalizeH="0" baseline="0" noProof="0" dirty="0">
                <a:ln>
                  <a:noFill/>
                </a:ln>
                <a:solidFill>
                  <a:srgbClr val="000000"/>
                </a:solidFill>
                <a:effectLst/>
                <a:uLnTx/>
                <a:uFillTx/>
                <a:latin typeface="Georgia"/>
                <a:sym typeface="Georgia"/>
              </a:rPr>
              <a:t>()</a:t>
            </a:r>
          </a:p>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endParaRPr kumimoji="0" lang="en-GB" sz="3200" b="0" i="0" u="none" strike="noStrike" kern="0" cap="none" spc="0" normalizeH="0" baseline="0" noProof="0" dirty="0">
              <a:ln>
                <a:noFill/>
              </a:ln>
              <a:solidFill>
                <a:srgbClr val="000000"/>
              </a:solidFill>
              <a:effectLst/>
              <a:uLnTx/>
              <a:uFillTx/>
              <a:latin typeface="Georgia"/>
              <a:sym typeface="Georgia"/>
            </a:endParaRPr>
          </a:p>
        </p:txBody>
      </p:sp>
      <p:sp>
        <p:nvSpPr>
          <p:cNvPr id="17" name="Google Shape;1994;p102">
            <a:extLst>
              <a:ext uri="{FF2B5EF4-FFF2-40B4-BE49-F238E27FC236}">
                <a16:creationId xmlns:a16="http://schemas.microsoft.com/office/drawing/2014/main" id="{49F18214-DA58-48C1-AB73-8CC226DD58F7}"/>
              </a:ext>
            </a:extLst>
          </p:cNvPr>
          <p:cNvSpPr txBox="1">
            <a:spLocks/>
          </p:cNvSpPr>
          <p:nvPr/>
        </p:nvSpPr>
        <p:spPr>
          <a:xfrm>
            <a:off x="8218489" y="6492240"/>
            <a:ext cx="3530700" cy="137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GB" sz="75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995;p102">
            <a:extLst>
              <a:ext uri="{FF2B5EF4-FFF2-40B4-BE49-F238E27FC236}">
                <a16:creationId xmlns:a16="http://schemas.microsoft.com/office/drawing/2014/main" id="{8F10C21B-31FD-47E3-9AF1-390D86D569F6}"/>
              </a:ext>
            </a:extLst>
          </p:cNvPr>
          <p:cNvSpPr/>
          <p:nvPr/>
        </p:nvSpPr>
        <p:spPr>
          <a:xfrm>
            <a:off x="442925"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1996;p102">
            <a:extLst>
              <a:ext uri="{FF2B5EF4-FFF2-40B4-BE49-F238E27FC236}">
                <a16:creationId xmlns:a16="http://schemas.microsoft.com/office/drawing/2014/main" id="{7517109C-1317-4507-BA1B-9E813FF33F04}"/>
              </a:ext>
            </a:extLst>
          </p:cNvPr>
          <p:cNvSpPr/>
          <p:nvPr/>
        </p:nvSpPr>
        <p:spPr>
          <a:xfrm>
            <a:off x="4327530"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1997;p102">
            <a:extLst>
              <a:ext uri="{FF2B5EF4-FFF2-40B4-BE49-F238E27FC236}">
                <a16:creationId xmlns:a16="http://schemas.microsoft.com/office/drawing/2014/main" id="{BB4EEC41-67FF-4BCA-B903-B20B186347AB}"/>
              </a:ext>
            </a:extLst>
          </p:cNvPr>
          <p:cNvSpPr/>
          <p:nvPr/>
        </p:nvSpPr>
        <p:spPr>
          <a:xfrm>
            <a:off x="8212134" y="1333500"/>
            <a:ext cx="3072300" cy="4933500"/>
          </a:xfrm>
          <a:prstGeom prst="rect">
            <a:avLst/>
          </a:prstGeom>
          <a:noFill/>
          <a:ln w="762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1998;p102">
            <a:extLst>
              <a:ext uri="{FF2B5EF4-FFF2-40B4-BE49-F238E27FC236}">
                <a16:creationId xmlns:a16="http://schemas.microsoft.com/office/drawing/2014/main" id="{61800F04-EF83-472F-A09C-AD06081D84CC}"/>
              </a:ext>
            </a:extLst>
          </p:cNvPr>
          <p:cNvSpPr/>
          <p:nvPr/>
        </p:nvSpPr>
        <p:spPr>
          <a:xfrm>
            <a:off x="1158240" y="2407363"/>
            <a:ext cx="2813700" cy="711300"/>
          </a:xfrm>
          <a:prstGeom prst="rect">
            <a:avLst/>
          </a:prstGeom>
          <a:solidFill>
            <a:srgbClr val="E0301E"/>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join</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kind=“scatter"</a:t>
            </a:r>
          </a:p>
        </p:txBody>
      </p:sp>
      <p:sp>
        <p:nvSpPr>
          <p:cNvPr id="22" name="Google Shape;1999;p102">
            <a:extLst>
              <a:ext uri="{FF2B5EF4-FFF2-40B4-BE49-F238E27FC236}">
                <a16:creationId xmlns:a16="http://schemas.microsoft.com/office/drawing/2014/main" id="{0DE8438B-06D0-4CCD-BA01-C1AE05956BB6}"/>
              </a:ext>
            </a:extLst>
          </p:cNvPr>
          <p:cNvSpPr txBox="1"/>
          <p:nvPr/>
        </p:nvSpPr>
        <p:spPr>
          <a:xfrm>
            <a:off x="443554" y="1645115"/>
            <a:ext cx="714600" cy="1846659"/>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dirty="0">
                <a:solidFill>
                  <a:srgbClr val="E0301E"/>
                </a:solidFill>
                <a:latin typeface="Arial"/>
                <a:cs typeface="Arial"/>
                <a:sym typeface="Arial"/>
              </a:rPr>
              <a:t>4</a:t>
            </a:r>
            <a:endParaRPr sz="1400" kern="0" dirty="0">
              <a:solidFill>
                <a:srgbClr val="E0301E"/>
              </a:solidFill>
              <a:latin typeface="Arial"/>
              <a:cs typeface="Arial"/>
              <a:sym typeface="Arial"/>
            </a:endParaRPr>
          </a:p>
        </p:txBody>
      </p:sp>
      <p:sp>
        <p:nvSpPr>
          <p:cNvPr id="23" name="Google Shape;2000;p102">
            <a:extLst>
              <a:ext uri="{FF2B5EF4-FFF2-40B4-BE49-F238E27FC236}">
                <a16:creationId xmlns:a16="http://schemas.microsoft.com/office/drawing/2014/main" id="{8D393F59-D954-44E8-A58B-07AB36257755}"/>
              </a:ext>
            </a:extLst>
          </p:cNvPr>
          <p:cNvSpPr/>
          <p:nvPr/>
        </p:nvSpPr>
        <p:spPr>
          <a:xfrm>
            <a:off x="5303520" y="2398681"/>
            <a:ext cx="2552400" cy="711300"/>
          </a:xfrm>
          <a:prstGeom prst="rect">
            <a:avLst/>
          </a:prstGeom>
          <a:solidFill>
            <a:srgbClr val="D93954"/>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join</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a:t>
            </a:r>
            <a:r>
              <a:rPr lang="en-US" sz="1400" b="0" i="0" dirty="0" err="1">
                <a:solidFill>
                  <a:schemeClr val="bg1"/>
                </a:solidFill>
                <a:effectLst/>
                <a:latin typeface="Nunito" pitchFamily="2" charset="0"/>
              </a:rPr>
              <a:t>kde</a:t>
            </a:r>
            <a:r>
              <a:rPr lang="en-US" sz="1400" b="0" i="0" dirty="0">
                <a:solidFill>
                  <a:schemeClr val="bg1"/>
                </a:solidFill>
                <a:effectLst/>
                <a:latin typeface="Nunito" pitchFamily="2" charset="0"/>
              </a:rPr>
              <a:t>"</a:t>
            </a:r>
          </a:p>
        </p:txBody>
      </p:sp>
      <p:sp>
        <p:nvSpPr>
          <p:cNvPr id="24" name="Google Shape;2001;p102">
            <a:extLst>
              <a:ext uri="{FF2B5EF4-FFF2-40B4-BE49-F238E27FC236}">
                <a16:creationId xmlns:a16="http://schemas.microsoft.com/office/drawing/2014/main" id="{9065FDDA-540A-48B7-8570-6F2D94C19424}"/>
              </a:ext>
            </a:extLst>
          </p:cNvPr>
          <p:cNvSpPr txBox="1"/>
          <p:nvPr/>
        </p:nvSpPr>
        <p:spPr>
          <a:xfrm>
            <a:off x="4378324" y="1636433"/>
            <a:ext cx="714600" cy="1846659"/>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dirty="0">
                <a:solidFill>
                  <a:srgbClr val="D93954"/>
                </a:solidFill>
                <a:latin typeface="Arial"/>
                <a:cs typeface="Arial"/>
                <a:sym typeface="Arial"/>
              </a:rPr>
              <a:t>5</a:t>
            </a:r>
            <a:endParaRPr sz="1400" kern="0" dirty="0">
              <a:solidFill>
                <a:srgbClr val="D93954"/>
              </a:solidFill>
              <a:latin typeface="Arial"/>
              <a:cs typeface="Arial"/>
              <a:sym typeface="Arial"/>
            </a:endParaRPr>
          </a:p>
        </p:txBody>
      </p:sp>
      <p:sp>
        <p:nvSpPr>
          <p:cNvPr id="25" name="Google Shape;2002;p102">
            <a:extLst>
              <a:ext uri="{FF2B5EF4-FFF2-40B4-BE49-F238E27FC236}">
                <a16:creationId xmlns:a16="http://schemas.microsoft.com/office/drawing/2014/main" id="{D67E214B-CC7F-49EF-AA03-7A20EA628F07}"/>
              </a:ext>
            </a:extLst>
          </p:cNvPr>
          <p:cNvSpPr/>
          <p:nvPr/>
        </p:nvSpPr>
        <p:spPr>
          <a:xfrm>
            <a:off x="9195272" y="2389999"/>
            <a:ext cx="2552400" cy="711300"/>
          </a:xfrm>
          <a:prstGeom prst="rect">
            <a:avLst/>
          </a:prstGeom>
          <a:solidFill>
            <a:srgbClr val="D04A02"/>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join</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kind=“hex"</a:t>
            </a:r>
          </a:p>
        </p:txBody>
      </p:sp>
      <p:sp>
        <p:nvSpPr>
          <p:cNvPr id="26" name="Google Shape;2003;p102">
            <a:extLst>
              <a:ext uri="{FF2B5EF4-FFF2-40B4-BE49-F238E27FC236}">
                <a16:creationId xmlns:a16="http://schemas.microsoft.com/office/drawing/2014/main" id="{EE306EC2-2C72-431F-8CFF-675A26A4AE84}"/>
              </a:ext>
            </a:extLst>
          </p:cNvPr>
          <p:cNvSpPr txBox="1"/>
          <p:nvPr/>
        </p:nvSpPr>
        <p:spPr>
          <a:xfrm>
            <a:off x="8310716" y="1627751"/>
            <a:ext cx="714600" cy="1846659"/>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dirty="0">
                <a:solidFill>
                  <a:srgbClr val="D04A02"/>
                </a:solidFill>
                <a:latin typeface="Arial"/>
                <a:cs typeface="Arial"/>
                <a:sym typeface="Arial"/>
              </a:rPr>
              <a:t>6</a:t>
            </a:r>
            <a:endParaRPr sz="1400" kern="0" dirty="0">
              <a:solidFill>
                <a:srgbClr val="D04A02"/>
              </a:solidFill>
              <a:latin typeface="Arial"/>
              <a:cs typeface="Arial"/>
              <a:sym typeface="Arial"/>
            </a:endParaRPr>
          </a:p>
        </p:txBody>
      </p:sp>
      <p:pic>
        <p:nvPicPr>
          <p:cNvPr id="7" name="Picture 6">
            <a:extLst>
              <a:ext uri="{FF2B5EF4-FFF2-40B4-BE49-F238E27FC236}">
                <a16:creationId xmlns:a16="http://schemas.microsoft.com/office/drawing/2014/main" id="{50473C49-9C21-43C6-A1DA-58898760127E}"/>
              </a:ext>
            </a:extLst>
          </p:cNvPr>
          <p:cNvPicPr>
            <a:picLocks noChangeAspect="1"/>
          </p:cNvPicPr>
          <p:nvPr/>
        </p:nvPicPr>
        <p:blipFill>
          <a:blip r:embed="rId3"/>
          <a:stretch>
            <a:fillRect/>
          </a:stretch>
        </p:blipFill>
        <p:spPr>
          <a:xfrm>
            <a:off x="8415617" y="3299108"/>
            <a:ext cx="2665334" cy="2600897"/>
          </a:xfrm>
          <a:prstGeom prst="rect">
            <a:avLst/>
          </a:prstGeom>
        </p:spPr>
      </p:pic>
      <p:pic>
        <p:nvPicPr>
          <p:cNvPr id="4" name="Picture 3">
            <a:extLst>
              <a:ext uri="{FF2B5EF4-FFF2-40B4-BE49-F238E27FC236}">
                <a16:creationId xmlns:a16="http://schemas.microsoft.com/office/drawing/2014/main" id="{20F8400E-CA6F-4FFC-993F-A2B3373F15BF}"/>
              </a:ext>
            </a:extLst>
          </p:cNvPr>
          <p:cNvPicPr>
            <a:picLocks noChangeAspect="1"/>
          </p:cNvPicPr>
          <p:nvPr/>
        </p:nvPicPr>
        <p:blipFill>
          <a:blip r:embed="rId4"/>
          <a:stretch>
            <a:fillRect/>
          </a:stretch>
        </p:blipFill>
        <p:spPr>
          <a:xfrm>
            <a:off x="4559412" y="3468122"/>
            <a:ext cx="2691631" cy="2591286"/>
          </a:xfrm>
          <a:prstGeom prst="rect">
            <a:avLst/>
          </a:prstGeom>
        </p:spPr>
      </p:pic>
      <p:pic>
        <p:nvPicPr>
          <p:cNvPr id="8" name="Picture 7">
            <a:extLst>
              <a:ext uri="{FF2B5EF4-FFF2-40B4-BE49-F238E27FC236}">
                <a16:creationId xmlns:a16="http://schemas.microsoft.com/office/drawing/2014/main" id="{215047C0-15A8-4799-8EE9-44C32B1A7C3B}"/>
              </a:ext>
            </a:extLst>
          </p:cNvPr>
          <p:cNvPicPr>
            <a:picLocks noChangeAspect="1"/>
          </p:cNvPicPr>
          <p:nvPr/>
        </p:nvPicPr>
        <p:blipFill>
          <a:blip r:embed="rId5"/>
          <a:stretch>
            <a:fillRect/>
          </a:stretch>
        </p:blipFill>
        <p:spPr>
          <a:xfrm>
            <a:off x="620370" y="3491774"/>
            <a:ext cx="2717410" cy="2591286"/>
          </a:xfrm>
          <a:prstGeom prst="rect">
            <a:avLst/>
          </a:prstGeom>
        </p:spPr>
      </p:pic>
    </p:spTree>
    <p:custDataLst>
      <p:custData r:id="rId1"/>
    </p:custDataLst>
    <p:extLst>
      <p:ext uri="{BB962C8B-B14F-4D97-AF65-F5344CB8AC3E}">
        <p14:creationId xmlns:p14="http://schemas.microsoft.com/office/powerpoint/2010/main" val="417409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993;p102">
            <a:extLst>
              <a:ext uri="{FF2B5EF4-FFF2-40B4-BE49-F238E27FC236}">
                <a16:creationId xmlns:a16="http://schemas.microsoft.com/office/drawing/2014/main" id="{AA86A094-211D-4792-A13C-FB6B60A2CBEE}"/>
              </a:ext>
            </a:extLst>
          </p:cNvPr>
          <p:cNvSpPr txBox="1">
            <a:spLocks/>
          </p:cNvSpPr>
          <p:nvPr/>
        </p:nvSpPr>
        <p:spPr>
          <a:xfrm>
            <a:off x="442913" y="432000"/>
            <a:ext cx="11306100" cy="3139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85000"/>
              </a:lnSpc>
              <a:spcBef>
                <a:spcPts val="0"/>
              </a:spcBef>
              <a:spcAft>
                <a:spcPts val="0"/>
              </a:spcAft>
              <a:buClr>
                <a:srgbClr val="000000"/>
              </a:buClr>
              <a:buSzPts val="3200"/>
              <a:buFont typeface="Georgia"/>
              <a:buNone/>
              <a:tabLst/>
              <a:defRPr/>
            </a:pPr>
            <a:r>
              <a:rPr kumimoji="0" lang="en-GB" sz="2400" b="0" i="0" u="none" strike="noStrike" kern="0" cap="none" spc="0" normalizeH="0" baseline="0" noProof="0" dirty="0">
                <a:ln>
                  <a:noFill/>
                </a:ln>
                <a:solidFill>
                  <a:srgbClr val="000000"/>
                </a:solidFill>
                <a:effectLst/>
                <a:uLnTx/>
                <a:uFillTx/>
                <a:latin typeface="Georgia"/>
                <a:sym typeface="Georgia"/>
              </a:rPr>
              <a:t>Categorical</a:t>
            </a:r>
            <a:endParaRPr kumimoji="0" lang="en-GB" sz="3200" b="0" i="0" u="none" strike="noStrike" kern="0" cap="none" spc="0" normalizeH="0" baseline="0" noProof="0" dirty="0">
              <a:ln>
                <a:noFill/>
              </a:ln>
              <a:solidFill>
                <a:srgbClr val="000000"/>
              </a:solidFill>
              <a:effectLst/>
              <a:uLnTx/>
              <a:uFillTx/>
              <a:latin typeface="Georgia"/>
              <a:sym typeface="Georgia"/>
            </a:endParaRPr>
          </a:p>
        </p:txBody>
      </p:sp>
      <p:sp>
        <p:nvSpPr>
          <p:cNvPr id="17" name="Google Shape;1994;p102">
            <a:extLst>
              <a:ext uri="{FF2B5EF4-FFF2-40B4-BE49-F238E27FC236}">
                <a16:creationId xmlns:a16="http://schemas.microsoft.com/office/drawing/2014/main" id="{49F18214-DA58-48C1-AB73-8CC226DD58F7}"/>
              </a:ext>
            </a:extLst>
          </p:cNvPr>
          <p:cNvSpPr txBox="1">
            <a:spLocks/>
          </p:cNvSpPr>
          <p:nvPr/>
        </p:nvSpPr>
        <p:spPr>
          <a:xfrm>
            <a:off x="8218489" y="6492240"/>
            <a:ext cx="3530700" cy="137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75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GB" sz="75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995;p102">
            <a:extLst>
              <a:ext uri="{FF2B5EF4-FFF2-40B4-BE49-F238E27FC236}">
                <a16:creationId xmlns:a16="http://schemas.microsoft.com/office/drawing/2014/main" id="{8F10C21B-31FD-47E3-9AF1-390D86D569F6}"/>
              </a:ext>
            </a:extLst>
          </p:cNvPr>
          <p:cNvSpPr/>
          <p:nvPr/>
        </p:nvSpPr>
        <p:spPr>
          <a:xfrm>
            <a:off x="442925"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1996;p102">
            <a:extLst>
              <a:ext uri="{FF2B5EF4-FFF2-40B4-BE49-F238E27FC236}">
                <a16:creationId xmlns:a16="http://schemas.microsoft.com/office/drawing/2014/main" id="{7517109C-1317-4507-BA1B-9E813FF33F04}"/>
              </a:ext>
            </a:extLst>
          </p:cNvPr>
          <p:cNvSpPr/>
          <p:nvPr/>
        </p:nvSpPr>
        <p:spPr>
          <a:xfrm>
            <a:off x="4327530" y="1333500"/>
            <a:ext cx="3072300" cy="4933500"/>
          </a:xfrm>
          <a:prstGeom prst="rect">
            <a:avLst/>
          </a:prstGeom>
          <a:noFill/>
          <a:ln w="76200" cap="flat" cmpd="sng">
            <a:solidFill>
              <a:srgbClr val="D939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1997;p102">
            <a:extLst>
              <a:ext uri="{FF2B5EF4-FFF2-40B4-BE49-F238E27FC236}">
                <a16:creationId xmlns:a16="http://schemas.microsoft.com/office/drawing/2014/main" id="{BB4EEC41-67FF-4BCA-B903-B20B186347AB}"/>
              </a:ext>
            </a:extLst>
          </p:cNvPr>
          <p:cNvSpPr/>
          <p:nvPr/>
        </p:nvSpPr>
        <p:spPr>
          <a:xfrm>
            <a:off x="8212134" y="1333500"/>
            <a:ext cx="3072300" cy="4933500"/>
          </a:xfrm>
          <a:prstGeom prst="rect">
            <a:avLst/>
          </a:prstGeom>
          <a:noFill/>
          <a:ln w="762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1998;p102">
            <a:extLst>
              <a:ext uri="{FF2B5EF4-FFF2-40B4-BE49-F238E27FC236}">
                <a16:creationId xmlns:a16="http://schemas.microsoft.com/office/drawing/2014/main" id="{61800F04-EF83-472F-A09C-AD06081D84CC}"/>
              </a:ext>
            </a:extLst>
          </p:cNvPr>
          <p:cNvSpPr/>
          <p:nvPr/>
        </p:nvSpPr>
        <p:spPr>
          <a:xfrm>
            <a:off x="1158240" y="2407363"/>
            <a:ext cx="2813700" cy="711300"/>
          </a:xfrm>
          <a:prstGeom prst="rect">
            <a:avLst/>
          </a:prstGeom>
          <a:solidFill>
            <a:srgbClr val="E0301E"/>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cat</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kind=“swarm“</a:t>
            </a:r>
          </a:p>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dirty="0" err="1">
                <a:solidFill>
                  <a:schemeClr val="bg1"/>
                </a:solidFill>
                <a:latin typeface="Nunito" pitchFamily="2" charset="0"/>
              </a:rPr>
              <a:t>swarmplot</a:t>
            </a:r>
            <a:r>
              <a:rPr lang="en-US" sz="1400" dirty="0">
                <a:solidFill>
                  <a:schemeClr val="bg1"/>
                </a:solidFill>
                <a:latin typeface="Nunito" pitchFamily="2" charset="0"/>
              </a:rPr>
              <a:t>()</a:t>
            </a:r>
            <a:endParaRPr lang="en-US" sz="1400" b="0" i="0" dirty="0">
              <a:solidFill>
                <a:schemeClr val="bg1"/>
              </a:solidFill>
              <a:effectLst/>
              <a:latin typeface="Nunito" pitchFamily="2" charset="0"/>
            </a:endParaRPr>
          </a:p>
        </p:txBody>
      </p:sp>
      <p:sp>
        <p:nvSpPr>
          <p:cNvPr id="22" name="Google Shape;1999;p102">
            <a:extLst>
              <a:ext uri="{FF2B5EF4-FFF2-40B4-BE49-F238E27FC236}">
                <a16:creationId xmlns:a16="http://schemas.microsoft.com/office/drawing/2014/main" id="{0DE8438B-06D0-4CCD-BA01-C1AE05956BB6}"/>
              </a:ext>
            </a:extLst>
          </p:cNvPr>
          <p:cNvSpPr txBox="1"/>
          <p:nvPr/>
        </p:nvSpPr>
        <p:spPr>
          <a:xfrm>
            <a:off x="443554" y="1645115"/>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E0301E"/>
                </a:solidFill>
                <a:latin typeface="Arial"/>
                <a:cs typeface="Arial"/>
                <a:sym typeface="Arial"/>
              </a:rPr>
              <a:t>1</a:t>
            </a:r>
            <a:endParaRPr sz="1400" kern="0">
              <a:solidFill>
                <a:srgbClr val="E0301E"/>
              </a:solidFill>
              <a:latin typeface="Arial"/>
              <a:cs typeface="Arial"/>
              <a:sym typeface="Arial"/>
            </a:endParaRPr>
          </a:p>
        </p:txBody>
      </p:sp>
      <p:sp>
        <p:nvSpPr>
          <p:cNvPr id="23" name="Google Shape;2000;p102">
            <a:extLst>
              <a:ext uri="{FF2B5EF4-FFF2-40B4-BE49-F238E27FC236}">
                <a16:creationId xmlns:a16="http://schemas.microsoft.com/office/drawing/2014/main" id="{8D393F59-D954-44E8-A58B-07AB36257755}"/>
              </a:ext>
            </a:extLst>
          </p:cNvPr>
          <p:cNvSpPr/>
          <p:nvPr/>
        </p:nvSpPr>
        <p:spPr>
          <a:xfrm>
            <a:off x="5303520" y="2398681"/>
            <a:ext cx="2552400" cy="711300"/>
          </a:xfrm>
          <a:prstGeom prst="rect">
            <a:avLst/>
          </a:prstGeom>
          <a:solidFill>
            <a:srgbClr val="D93954"/>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cat</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kind=“box“</a:t>
            </a:r>
          </a:p>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dirty="0">
                <a:solidFill>
                  <a:schemeClr val="bg1"/>
                </a:solidFill>
                <a:latin typeface="Nunito" pitchFamily="2" charset="0"/>
              </a:rPr>
              <a:t>boxplot()</a:t>
            </a:r>
            <a:endParaRPr lang="en-US" sz="1400" b="0" i="0" dirty="0">
              <a:solidFill>
                <a:schemeClr val="bg1"/>
              </a:solidFill>
              <a:effectLst/>
              <a:latin typeface="Nunito" pitchFamily="2" charset="0"/>
            </a:endParaRPr>
          </a:p>
        </p:txBody>
      </p:sp>
      <p:sp>
        <p:nvSpPr>
          <p:cNvPr id="24" name="Google Shape;2001;p102">
            <a:extLst>
              <a:ext uri="{FF2B5EF4-FFF2-40B4-BE49-F238E27FC236}">
                <a16:creationId xmlns:a16="http://schemas.microsoft.com/office/drawing/2014/main" id="{9065FDDA-540A-48B7-8570-6F2D94C19424}"/>
              </a:ext>
            </a:extLst>
          </p:cNvPr>
          <p:cNvSpPr txBox="1"/>
          <p:nvPr/>
        </p:nvSpPr>
        <p:spPr>
          <a:xfrm>
            <a:off x="4378324" y="1636433"/>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93954"/>
                </a:solidFill>
                <a:latin typeface="Arial"/>
                <a:cs typeface="Arial"/>
                <a:sym typeface="Arial"/>
              </a:rPr>
              <a:t>2</a:t>
            </a:r>
            <a:endParaRPr sz="1400" kern="0">
              <a:solidFill>
                <a:srgbClr val="D93954"/>
              </a:solidFill>
              <a:latin typeface="Arial"/>
              <a:cs typeface="Arial"/>
              <a:sym typeface="Arial"/>
            </a:endParaRPr>
          </a:p>
        </p:txBody>
      </p:sp>
      <p:sp>
        <p:nvSpPr>
          <p:cNvPr id="25" name="Google Shape;2002;p102">
            <a:extLst>
              <a:ext uri="{FF2B5EF4-FFF2-40B4-BE49-F238E27FC236}">
                <a16:creationId xmlns:a16="http://schemas.microsoft.com/office/drawing/2014/main" id="{D67E214B-CC7F-49EF-AA03-7A20EA628F07}"/>
              </a:ext>
            </a:extLst>
          </p:cNvPr>
          <p:cNvSpPr/>
          <p:nvPr/>
        </p:nvSpPr>
        <p:spPr>
          <a:xfrm>
            <a:off x="9195272" y="2389999"/>
            <a:ext cx="2552400" cy="711300"/>
          </a:xfrm>
          <a:prstGeom prst="rect">
            <a:avLst/>
          </a:prstGeom>
          <a:solidFill>
            <a:srgbClr val="D04A02"/>
          </a:solidFill>
          <a:ln>
            <a:noFill/>
          </a:ln>
        </p:spPr>
        <p:txBody>
          <a:bodyPr spcFirstLastPara="1" wrap="square" lIns="91425" tIns="45700" rIns="91425" bIns="45700" anchor="ctr" anchorCtr="0">
            <a:noAutofit/>
          </a:bodyPr>
          <a:lstStyle/>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kern="0" dirty="0">
                <a:solidFill>
                  <a:schemeClr val="bg1"/>
                </a:solidFill>
                <a:latin typeface="Nunito" pitchFamily="2" charset="0"/>
                <a:ea typeface="Arial"/>
                <a:cs typeface="Arial"/>
                <a:sym typeface="Arial"/>
              </a:rPr>
              <a:t>cat</a:t>
            </a:r>
            <a:r>
              <a:rPr kumimoji="0" lang="en-US" sz="1400" b="0" i="0" u="none" strike="noStrike" kern="0" cap="none" spc="0" normalizeH="0" baseline="0" noProof="0" dirty="0">
                <a:ln>
                  <a:noFill/>
                </a:ln>
                <a:solidFill>
                  <a:schemeClr val="bg1"/>
                </a:solidFill>
                <a:effectLst/>
                <a:uLnTx/>
                <a:uFillTx/>
                <a:latin typeface="Nunito" pitchFamily="2" charset="0"/>
                <a:ea typeface="Arial"/>
                <a:cs typeface="Arial"/>
                <a:sym typeface="Arial"/>
              </a:rPr>
              <a:t>plot() , </a:t>
            </a:r>
            <a:r>
              <a:rPr lang="en-US" sz="1400" b="0" i="0" dirty="0">
                <a:solidFill>
                  <a:schemeClr val="bg1"/>
                </a:solidFill>
                <a:effectLst/>
                <a:latin typeface="Nunito" pitchFamily="2" charset="0"/>
              </a:rPr>
              <a:t>kind=“violin“</a:t>
            </a:r>
          </a:p>
          <a:p>
            <a:pPr marL="285750" marR="0" lvl="0" indent="-2857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dirty="0">
                <a:solidFill>
                  <a:schemeClr val="bg1"/>
                </a:solidFill>
                <a:latin typeface="Nunito" pitchFamily="2" charset="0"/>
              </a:rPr>
              <a:t>violin()</a:t>
            </a:r>
            <a:endParaRPr lang="en-US" sz="1400" b="0" i="0" dirty="0">
              <a:solidFill>
                <a:schemeClr val="bg1"/>
              </a:solidFill>
              <a:effectLst/>
              <a:latin typeface="Nunito" pitchFamily="2" charset="0"/>
            </a:endParaRPr>
          </a:p>
        </p:txBody>
      </p:sp>
      <p:sp>
        <p:nvSpPr>
          <p:cNvPr id="26" name="Google Shape;2003;p102">
            <a:extLst>
              <a:ext uri="{FF2B5EF4-FFF2-40B4-BE49-F238E27FC236}">
                <a16:creationId xmlns:a16="http://schemas.microsoft.com/office/drawing/2014/main" id="{EE306EC2-2C72-431F-8CFF-675A26A4AE84}"/>
              </a:ext>
            </a:extLst>
          </p:cNvPr>
          <p:cNvSpPr txBox="1"/>
          <p:nvPr/>
        </p:nvSpPr>
        <p:spPr>
          <a:xfrm>
            <a:off x="8310716" y="1627751"/>
            <a:ext cx="714600" cy="1847100"/>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GB" sz="12000" kern="0">
                <a:solidFill>
                  <a:srgbClr val="D04A02"/>
                </a:solidFill>
                <a:latin typeface="Arial"/>
                <a:cs typeface="Arial"/>
                <a:sym typeface="Arial"/>
              </a:rPr>
              <a:t>3</a:t>
            </a:r>
            <a:endParaRPr sz="1400" kern="0">
              <a:solidFill>
                <a:srgbClr val="D04A02"/>
              </a:solidFill>
              <a:latin typeface="Arial"/>
              <a:cs typeface="Arial"/>
              <a:sym typeface="Arial"/>
            </a:endParaRPr>
          </a:p>
        </p:txBody>
      </p:sp>
      <p:pic>
        <p:nvPicPr>
          <p:cNvPr id="4" name="Picture 3">
            <a:extLst>
              <a:ext uri="{FF2B5EF4-FFF2-40B4-BE49-F238E27FC236}">
                <a16:creationId xmlns:a16="http://schemas.microsoft.com/office/drawing/2014/main" id="{5E88B97F-B6A4-4575-9E66-0CD67026754E}"/>
              </a:ext>
            </a:extLst>
          </p:cNvPr>
          <p:cNvPicPr>
            <a:picLocks noChangeAspect="1"/>
          </p:cNvPicPr>
          <p:nvPr/>
        </p:nvPicPr>
        <p:blipFill>
          <a:blip r:embed="rId3"/>
          <a:stretch>
            <a:fillRect/>
          </a:stretch>
        </p:blipFill>
        <p:spPr>
          <a:xfrm>
            <a:off x="860323" y="3326539"/>
            <a:ext cx="2341952" cy="2576905"/>
          </a:xfrm>
          <a:prstGeom prst="rect">
            <a:avLst/>
          </a:prstGeom>
        </p:spPr>
      </p:pic>
      <p:pic>
        <p:nvPicPr>
          <p:cNvPr id="7" name="Picture 6">
            <a:extLst>
              <a:ext uri="{FF2B5EF4-FFF2-40B4-BE49-F238E27FC236}">
                <a16:creationId xmlns:a16="http://schemas.microsoft.com/office/drawing/2014/main" id="{F3A912A1-E253-4F6F-9A09-EE53F7AC2031}"/>
              </a:ext>
            </a:extLst>
          </p:cNvPr>
          <p:cNvPicPr>
            <a:picLocks noChangeAspect="1"/>
          </p:cNvPicPr>
          <p:nvPr/>
        </p:nvPicPr>
        <p:blipFill>
          <a:blip r:embed="rId4"/>
          <a:stretch>
            <a:fillRect/>
          </a:stretch>
        </p:blipFill>
        <p:spPr>
          <a:xfrm>
            <a:off x="4447014" y="3171600"/>
            <a:ext cx="2833331" cy="2754228"/>
          </a:xfrm>
          <a:prstGeom prst="rect">
            <a:avLst/>
          </a:prstGeom>
        </p:spPr>
      </p:pic>
      <p:pic>
        <p:nvPicPr>
          <p:cNvPr id="10" name="Picture 9">
            <a:extLst>
              <a:ext uri="{FF2B5EF4-FFF2-40B4-BE49-F238E27FC236}">
                <a16:creationId xmlns:a16="http://schemas.microsoft.com/office/drawing/2014/main" id="{12E218CD-A278-470A-ADE7-60309C54E291}"/>
              </a:ext>
            </a:extLst>
          </p:cNvPr>
          <p:cNvPicPr>
            <a:picLocks noChangeAspect="1"/>
          </p:cNvPicPr>
          <p:nvPr/>
        </p:nvPicPr>
        <p:blipFill>
          <a:blip r:embed="rId5"/>
          <a:stretch>
            <a:fillRect/>
          </a:stretch>
        </p:blipFill>
        <p:spPr>
          <a:xfrm>
            <a:off x="8354539" y="3294468"/>
            <a:ext cx="2787489" cy="2779362"/>
          </a:xfrm>
          <a:prstGeom prst="rect">
            <a:avLst/>
          </a:prstGeom>
        </p:spPr>
      </p:pic>
    </p:spTree>
    <p:custDataLst>
      <p:custData r:id="rId1"/>
    </p:custDataLst>
    <p:extLst>
      <p:ext uri="{BB962C8B-B14F-4D97-AF65-F5344CB8AC3E}">
        <p14:creationId xmlns:p14="http://schemas.microsoft.com/office/powerpoint/2010/main" val="32610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37"/>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5800"/>
              <a:buFont typeface="Georgia"/>
              <a:buNone/>
            </a:pPr>
            <a:r>
              <a:rPr lang="en-GB" sz="5800" b="0" i="0" u="none" strike="noStrike" cap="none">
                <a:solidFill>
                  <a:schemeClr val="lt1"/>
                </a:solidFill>
                <a:latin typeface="Georgia"/>
                <a:ea typeface="Georgia"/>
                <a:cs typeface="Georgia"/>
                <a:sym typeface="Georgia"/>
              </a:rPr>
              <a:t>Thank you</a:t>
            </a:r>
            <a:endParaRPr/>
          </a:p>
        </p:txBody>
      </p:sp>
      <p:sp>
        <p:nvSpPr>
          <p:cNvPr id="1241" name="Google Shape;1241;p137"/>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b="0" i="0" u="none" strike="noStrike" cap="none">
                <a:solidFill>
                  <a:schemeClr val="lt1"/>
                </a:solidFill>
                <a:latin typeface="Arial"/>
                <a:ea typeface="Arial"/>
                <a:cs typeface="Arial"/>
                <a:sym typeface="Arial"/>
              </a:rPr>
              <a:t>© </a:t>
            </a:r>
            <a:r>
              <a:rPr lang="en-GB"/>
              <a:t>2023</a:t>
            </a:r>
            <a:r>
              <a:rPr lang="en-GB" sz="1200" b="0" i="0" u="none" strike="noStrike" cap="none">
                <a:solidFill>
                  <a:schemeClr val="lt1"/>
                </a:solidFill>
                <a:latin typeface="Arial"/>
                <a:ea typeface="Arial"/>
                <a:cs typeface="Arial"/>
                <a:sym typeface="Arial"/>
              </a:rPr>
              <a:t>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Tree>
    <p:custDataLst>
      <p:custData r:id="rId1"/>
    </p:custData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DcR_SlideID>443e02d9-319b-4d17-895c-5e4d752058b4</DcR_SlideID>
</file>

<file path=customXml/item10.xml><?xml version="1.0" encoding="utf-8"?>
<DcR_SlideID>d66ae533-4086-4747-8f36-39cdb0cae3ad</DcR_SlideID>
</file>

<file path=customXml/item2.xml><?xml version="1.0" encoding="utf-8"?>
<DcR_SlideID>4fa6e516-270c-4f12-9cc0-20d1523afce4</DcR_SlideID>
</file>

<file path=customXml/item3.xml><?xml version="1.0" encoding="utf-8"?>
<DcR_SlideID>1201e240-f207-49fe-b78c-f28ceb995913</DcR_SlideID>
</file>

<file path=customXml/item4.xml><?xml version="1.0" encoding="utf-8"?>
<DcR_SlideID>db20e454-52a6-4147-b618-1003f1bb935f</DcR_SlideID>
</file>

<file path=customXml/item5.xml><?xml version="1.0" encoding="utf-8"?>
<DcR_SlideID>f69a18a0-bce3-41eb-9158-bac01dcdda38</DcR_SlideID>
</file>

<file path=customXml/item6.xml><?xml version="1.0" encoding="utf-8"?>
<DcR_SlideID>ec568aef-e41e-4252-9951-e76e17e6c810</DcR_SlideID>
</file>

<file path=customXml/item7.xml><?xml version="1.0" encoding="utf-8"?>
<DcR_SlideID>3f75adef-6d45-4a11-bd4a-723eb9a53970</DcR_SlideID>
</file>

<file path=customXml/item8.xml><?xml version="1.0" encoding="utf-8"?>
<DcR_SlideID>db322d61-3523-4ea1-87f9-f75acaf9b7d5</DcR_SlideID>
</file>

<file path=customXml/item9.xml><?xml version="1.0" encoding="utf-8"?>
<DcR_SlideID>afe03e1f-be96-4dbe-8f9d-6e2d8ca30d8d</DcR_SlideID>
</file>

<file path=customXml/itemProps1.xml><?xml version="1.0" encoding="utf-8"?>
<ds:datastoreItem xmlns:ds="http://schemas.openxmlformats.org/officeDocument/2006/customXml" ds:itemID="{600EBA8C-5F60-4903-AB6C-53C4574EE737}">
  <ds:schemaRefs/>
</ds:datastoreItem>
</file>

<file path=customXml/itemProps10.xml><?xml version="1.0" encoding="utf-8"?>
<ds:datastoreItem xmlns:ds="http://schemas.openxmlformats.org/officeDocument/2006/customXml" ds:itemID="{C3EB6C5C-7C3E-469B-8F37-6006A77CCD36}">
  <ds:schemaRefs/>
</ds:datastoreItem>
</file>

<file path=customXml/itemProps2.xml><?xml version="1.0" encoding="utf-8"?>
<ds:datastoreItem xmlns:ds="http://schemas.openxmlformats.org/officeDocument/2006/customXml" ds:itemID="{E34C2477-21E3-4C36-A984-2189C53129C4}">
  <ds:schemaRefs/>
</ds:datastoreItem>
</file>

<file path=customXml/itemProps3.xml><?xml version="1.0" encoding="utf-8"?>
<ds:datastoreItem xmlns:ds="http://schemas.openxmlformats.org/officeDocument/2006/customXml" ds:itemID="{C5D160A1-F635-40F1-AB08-09036F4BE2BD}">
  <ds:schemaRefs/>
</ds:datastoreItem>
</file>

<file path=customXml/itemProps4.xml><?xml version="1.0" encoding="utf-8"?>
<ds:datastoreItem xmlns:ds="http://schemas.openxmlformats.org/officeDocument/2006/customXml" ds:itemID="{41938E6B-8EF0-4188-B200-E0DFDAF96A99}">
  <ds:schemaRefs/>
</ds:datastoreItem>
</file>

<file path=customXml/itemProps5.xml><?xml version="1.0" encoding="utf-8"?>
<ds:datastoreItem xmlns:ds="http://schemas.openxmlformats.org/officeDocument/2006/customXml" ds:itemID="{BA3B930D-6643-42D3-B328-1214FC14A81F}">
  <ds:schemaRefs/>
</ds:datastoreItem>
</file>

<file path=customXml/itemProps6.xml><?xml version="1.0" encoding="utf-8"?>
<ds:datastoreItem xmlns:ds="http://schemas.openxmlformats.org/officeDocument/2006/customXml" ds:itemID="{033E40CB-58D0-4730-A202-873C70C046FE}">
  <ds:schemaRefs/>
</ds:datastoreItem>
</file>

<file path=customXml/itemProps7.xml><?xml version="1.0" encoding="utf-8"?>
<ds:datastoreItem xmlns:ds="http://schemas.openxmlformats.org/officeDocument/2006/customXml" ds:itemID="{40A5073B-2182-4487-A6F2-91B305EFD778}">
  <ds:schemaRefs/>
</ds:datastoreItem>
</file>

<file path=customXml/itemProps8.xml><?xml version="1.0" encoding="utf-8"?>
<ds:datastoreItem xmlns:ds="http://schemas.openxmlformats.org/officeDocument/2006/customXml" ds:itemID="{60AEB57F-003A-40AF-BA56-CA9B551C6511}">
  <ds:schemaRefs/>
</ds:datastoreItem>
</file>

<file path=customXml/itemProps9.xml><?xml version="1.0" encoding="utf-8"?>
<ds:datastoreItem xmlns:ds="http://schemas.openxmlformats.org/officeDocument/2006/customXml" ds:itemID="{DADA1319-1B03-4B63-A7A7-697F09AE36D1}">
  <ds:schemaRefs/>
</ds:datastoreItem>
</file>

<file path=docProps/app.xml><?xml version="1.0" encoding="utf-8"?>
<Properties xmlns="http://schemas.openxmlformats.org/officeDocument/2006/extended-properties" xmlns:vt="http://schemas.openxmlformats.org/officeDocument/2006/docPropsVTypes">
  <TotalTime>943</TotalTime>
  <Words>494</Words>
  <Application>Microsoft Office PowerPoint</Application>
  <PresentationFormat>Widescreen</PresentationFormat>
  <Paragraphs>109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Nunito</vt:lpstr>
      <vt:lpstr>1_Office Theme</vt:lpstr>
      <vt:lpstr>Exploratory Data Analysis and Visualization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Basics</dc:title>
  <dc:creator>Jaydeep Biswas (IN)</dc:creator>
  <cp:lastModifiedBy>Jaydeep Biswas (IN)</cp:lastModifiedBy>
  <cp:revision>23</cp:revision>
  <dcterms:created xsi:type="dcterms:W3CDTF">2021-05-24T05:40:27Z</dcterms:created>
  <dcterms:modified xsi:type="dcterms:W3CDTF">2023-07-23T07:57:14Z</dcterms:modified>
</cp:coreProperties>
</file>