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9" r:id="rId10"/>
    <p:sldId id="266" r:id="rId11"/>
    <p:sldId id="268" r:id="rId12"/>
    <p:sldId id="263" r:id="rId13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266AD-8023-4045-B935-B226F11A38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7D69DE-0557-48E0-9EC4-01FD9CB3011B}">
      <dgm:prSet phldrT="[Text]" custT="1"/>
      <dgm:spPr/>
      <dgm:t>
        <a:bodyPr/>
        <a:lstStyle/>
        <a:p>
          <a:r>
            <a:rPr lang="en-IN" sz="1800" dirty="0"/>
            <a:t>JOBNAVIGO</a:t>
          </a:r>
        </a:p>
      </dgm:t>
    </dgm:pt>
    <dgm:pt modelId="{757324CE-E144-4178-B68A-C0ECD5056951}" type="parTrans" cxnId="{E642F60B-F312-4C68-B4BF-9B58450CB326}">
      <dgm:prSet/>
      <dgm:spPr/>
      <dgm:t>
        <a:bodyPr/>
        <a:lstStyle/>
        <a:p>
          <a:endParaRPr lang="en-IN"/>
        </a:p>
      </dgm:t>
    </dgm:pt>
    <dgm:pt modelId="{F7A747A1-11F7-476A-8814-B2698685BADF}" type="sibTrans" cxnId="{E642F60B-F312-4C68-B4BF-9B58450CB326}">
      <dgm:prSet/>
      <dgm:spPr/>
      <dgm:t>
        <a:bodyPr/>
        <a:lstStyle/>
        <a:p>
          <a:endParaRPr lang="en-IN"/>
        </a:p>
      </dgm:t>
    </dgm:pt>
    <dgm:pt modelId="{230D3731-901A-4D2A-B715-2613202416D4}">
      <dgm:prSet phldrT="[Text]" custT="1"/>
      <dgm:spPr/>
      <dgm:t>
        <a:bodyPr/>
        <a:lstStyle/>
        <a:p>
          <a:r>
            <a:rPr lang="en-US" sz="1800" b="1" dirty="0"/>
            <a:t>User login</a:t>
          </a:r>
          <a:endParaRPr lang="en-IN" sz="1800" b="1" dirty="0"/>
        </a:p>
      </dgm:t>
    </dgm:pt>
    <dgm:pt modelId="{B6E6F367-8AA1-4C8F-8C79-4A3F42CE09A9}" type="parTrans" cxnId="{5179CF10-6675-494F-B8E6-49AF2339630B}">
      <dgm:prSet/>
      <dgm:spPr/>
      <dgm:t>
        <a:bodyPr/>
        <a:lstStyle/>
        <a:p>
          <a:endParaRPr lang="en-IN"/>
        </a:p>
      </dgm:t>
    </dgm:pt>
    <dgm:pt modelId="{9D746752-FB5F-4365-9BAD-2BF0B4643C53}" type="sibTrans" cxnId="{5179CF10-6675-494F-B8E6-49AF2339630B}">
      <dgm:prSet/>
      <dgm:spPr/>
      <dgm:t>
        <a:bodyPr/>
        <a:lstStyle/>
        <a:p>
          <a:endParaRPr lang="en-IN"/>
        </a:p>
      </dgm:t>
    </dgm:pt>
    <dgm:pt modelId="{709C9E42-4AD8-4EA7-A134-E1424F8C7DC0}">
      <dgm:prSet phldrT="[Text]" custT="1"/>
      <dgm:spPr/>
      <dgm:t>
        <a:bodyPr/>
        <a:lstStyle/>
        <a:p>
          <a:r>
            <a:rPr lang="en-US" sz="1400" b="1" dirty="0"/>
            <a:t>JOBS</a:t>
          </a:r>
        </a:p>
      </dgm:t>
    </dgm:pt>
    <dgm:pt modelId="{CCB41891-2494-499B-9070-94863F792D5D}" type="parTrans" cxnId="{E177D4D9-4808-4BD6-9036-E10938C55F58}">
      <dgm:prSet/>
      <dgm:spPr/>
      <dgm:t>
        <a:bodyPr/>
        <a:lstStyle/>
        <a:p>
          <a:endParaRPr lang="en-IN"/>
        </a:p>
      </dgm:t>
    </dgm:pt>
    <dgm:pt modelId="{5209ACCB-1B86-445E-80AD-9D41EE7A4C94}" type="sibTrans" cxnId="{E177D4D9-4808-4BD6-9036-E10938C55F58}">
      <dgm:prSet/>
      <dgm:spPr/>
      <dgm:t>
        <a:bodyPr/>
        <a:lstStyle/>
        <a:p>
          <a:endParaRPr lang="en-IN"/>
        </a:p>
      </dgm:t>
    </dgm:pt>
    <dgm:pt modelId="{9F666F7E-91C1-4044-938F-5C6993F21C3A}">
      <dgm:prSet phldrT="[Text]" custT="1"/>
      <dgm:spPr/>
      <dgm:t>
        <a:bodyPr/>
        <a:lstStyle/>
        <a:p>
          <a:r>
            <a:rPr lang="en-US" sz="1800" dirty="0"/>
            <a:t>Admin login</a:t>
          </a:r>
          <a:endParaRPr lang="en-IN" sz="1800" dirty="0"/>
        </a:p>
      </dgm:t>
    </dgm:pt>
    <dgm:pt modelId="{76B2D77D-C258-48BF-849A-899A2D135C12}" type="parTrans" cxnId="{FEC6492A-5DE7-463D-BCA0-57FCF9CA1D31}">
      <dgm:prSet/>
      <dgm:spPr/>
      <dgm:t>
        <a:bodyPr/>
        <a:lstStyle/>
        <a:p>
          <a:endParaRPr lang="en-IN"/>
        </a:p>
      </dgm:t>
    </dgm:pt>
    <dgm:pt modelId="{27E8773A-2281-4E5C-AAAE-13C268B2C679}" type="sibTrans" cxnId="{FEC6492A-5DE7-463D-BCA0-57FCF9CA1D31}">
      <dgm:prSet/>
      <dgm:spPr/>
      <dgm:t>
        <a:bodyPr/>
        <a:lstStyle/>
        <a:p>
          <a:endParaRPr lang="en-IN"/>
        </a:p>
      </dgm:t>
    </dgm:pt>
    <dgm:pt modelId="{0D2D0994-0BBE-41DE-8C99-DFE645F1D4AD}">
      <dgm:prSet custT="1"/>
      <dgm:spPr/>
      <dgm:t>
        <a:bodyPr/>
        <a:lstStyle/>
        <a:p>
          <a:r>
            <a:rPr lang="en-US" sz="1800" dirty="0"/>
            <a:t>Recruiter’s login</a:t>
          </a:r>
          <a:endParaRPr lang="en-IN" sz="1800" dirty="0"/>
        </a:p>
      </dgm:t>
    </dgm:pt>
    <dgm:pt modelId="{263FF06C-400D-41FD-942B-9DE4992C17DF}" type="parTrans" cxnId="{CA4D263D-9B63-4445-ADA4-68C6073D5DA3}">
      <dgm:prSet/>
      <dgm:spPr/>
      <dgm:t>
        <a:bodyPr/>
        <a:lstStyle/>
        <a:p>
          <a:endParaRPr lang="en-IN"/>
        </a:p>
      </dgm:t>
    </dgm:pt>
    <dgm:pt modelId="{717A9605-B908-454B-A000-5E761C8D8AB2}" type="sibTrans" cxnId="{CA4D263D-9B63-4445-ADA4-68C6073D5DA3}">
      <dgm:prSet/>
      <dgm:spPr/>
      <dgm:t>
        <a:bodyPr/>
        <a:lstStyle/>
        <a:p>
          <a:endParaRPr lang="en-IN"/>
        </a:p>
      </dgm:t>
    </dgm:pt>
    <dgm:pt modelId="{21F5B2FC-A7FE-4ED3-BDBA-C0A17AF9AF06}">
      <dgm:prSet custT="1"/>
      <dgm:spPr/>
      <dgm:t>
        <a:bodyPr/>
        <a:lstStyle/>
        <a:p>
          <a:r>
            <a:rPr lang="en-US" sz="1400" b="1" dirty="0"/>
            <a:t>All Users</a:t>
          </a:r>
          <a:endParaRPr lang="en-IN" sz="1400" b="1" dirty="0"/>
        </a:p>
      </dgm:t>
    </dgm:pt>
    <dgm:pt modelId="{5BC0A473-66BB-4B68-8D77-E32707ACC66E}" type="parTrans" cxnId="{3A4CAB92-107C-47CB-A02D-5EE684D383C4}">
      <dgm:prSet/>
      <dgm:spPr/>
      <dgm:t>
        <a:bodyPr/>
        <a:lstStyle/>
        <a:p>
          <a:endParaRPr lang="en-IN"/>
        </a:p>
      </dgm:t>
    </dgm:pt>
    <dgm:pt modelId="{9F967A29-F154-4CEF-B038-AB8C4603B8C6}" type="sibTrans" cxnId="{3A4CAB92-107C-47CB-A02D-5EE684D383C4}">
      <dgm:prSet/>
      <dgm:spPr/>
      <dgm:t>
        <a:bodyPr/>
        <a:lstStyle/>
        <a:p>
          <a:endParaRPr lang="en-IN"/>
        </a:p>
      </dgm:t>
    </dgm:pt>
    <dgm:pt modelId="{BF794A6D-8CF4-41E5-B6C5-E939FA260EB9}">
      <dgm:prSet custT="1"/>
      <dgm:spPr/>
      <dgm:t>
        <a:bodyPr/>
        <a:lstStyle/>
        <a:p>
          <a:r>
            <a:rPr lang="en-US" sz="1200" b="1" dirty="0"/>
            <a:t>All Recruiters</a:t>
          </a:r>
          <a:endParaRPr lang="en-IN" sz="1200" b="1" dirty="0"/>
        </a:p>
      </dgm:t>
    </dgm:pt>
    <dgm:pt modelId="{C1244DBF-FD1D-4E8B-8527-2598BF309C2F}" type="parTrans" cxnId="{59F8234B-1F78-4AED-9A30-D5982ED80917}">
      <dgm:prSet/>
      <dgm:spPr/>
      <dgm:t>
        <a:bodyPr/>
        <a:lstStyle/>
        <a:p>
          <a:endParaRPr lang="en-IN"/>
        </a:p>
      </dgm:t>
    </dgm:pt>
    <dgm:pt modelId="{DF8E3B13-12A6-4FC3-8D28-CF26A2B68E9C}" type="sibTrans" cxnId="{59F8234B-1F78-4AED-9A30-D5982ED80917}">
      <dgm:prSet/>
      <dgm:spPr/>
      <dgm:t>
        <a:bodyPr/>
        <a:lstStyle/>
        <a:p>
          <a:endParaRPr lang="en-IN"/>
        </a:p>
      </dgm:t>
    </dgm:pt>
    <dgm:pt modelId="{9B548223-6F92-4B6A-9C1A-A294B424FE36}">
      <dgm:prSet custT="1"/>
      <dgm:spPr/>
      <dgm:t>
        <a:bodyPr/>
        <a:lstStyle/>
        <a:p>
          <a:r>
            <a:rPr lang="en-US" sz="1400" b="1" dirty="0"/>
            <a:t>Add jobs</a:t>
          </a:r>
          <a:endParaRPr lang="en-IN" sz="1400" b="1" dirty="0"/>
        </a:p>
      </dgm:t>
    </dgm:pt>
    <dgm:pt modelId="{2F4D3D82-F298-41ED-8FC4-7E570AC79B15}" type="parTrans" cxnId="{054EA690-D413-461D-9A34-C65C3597AB2E}">
      <dgm:prSet/>
      <dgm:spPr/>
      <dgm:t>
        <a:bodyPr/>
        <a:lstStyle/>
        <a:p>
          <a:endParaRPr lang="en-IN"/>
        </a:p>
      </dgm:t>
    </dgm:pt>
    <dgm:pt modelId="{98E71FC9-9522-48A8-9466-1424D8353327}" type="sibTrans" cxnId="{054EA690-D413-461D-9A34-C65C3597AB2E}">
      <dgm:prSet/>
      <dgm:spPr/>
      <dgm:t>
        <a:bodyPr/>
        <a:lstStyle/>
        <a:p>
          <a:endParaRPr lang="en-IN"/>
        </a:p>
      </dgm:t>
    </dgm:pt>
    <dgm:pt modelId="{E0639FDE-F247-4AAC-A1CE-E0485099A898}">
      <dgm:prSet custT="1"/>
      <dgm:spPr/>
      <dgm:t>
        <a:bodyPr/>
        <a:lstStyle/>
        <a:p>
          <a:r>
            <a:rPr lang="en-US" sz="1400" b="1" dirty="0"/>
            <a:t>Job list</a:t>
          </a:r>
          <a:endParaRPr lang="en-IN" sz="1400" b="1" dirty="0"/>
        </a:p>
      </dgm:t>
    </dgm:pt>
    <dgm:pt modelId="{2D1E7D2A-9EDA-4539-974B-1EDA1F9B1898}" type="parTrans" cxnId="{28D2C4D2-C371-4813-9FC7-985ECFD7A552}">
      <dgm:prSet/>
      <dgm:spPr/>
      <dgm:t>
        <a:bodyPr/>
        <a:lstStyle/>
        <a:p>
          <a:endParaRPr lang="en-IN"/>
        </a:p>
      </dgm:t>
    </dgm:pt>
    <dgm:pt modelId="{05310E08-DDA0-413A-AA6F-88ECF3AECB49}" type="sibTrans" cxnId="{28D2C4D2-C371-4813-9FC7-985ECFD7A552}">
      <dgm:prSet/>
      <dgm:spPr/>
      <dgm:t>
        <a:bodyPr/>
        <a:lstStyle/>
        <a:p>
          <a:endParaRPr lang="en-IN"/>
        </a:p>
      </dgm:t>
    </dgm:pt>
    <dgm:pt modelId="{1D63DF0A-8B87-4944-9717-C176186F98D2}">
      <dgm:prSet/>
      <dgm:spPr/>
      <dgm:t>
        <a:bodyPr/>
        <a:lstStyle/>
        <a:p>
          <a:r>
            <a:rPr lang="en-US" b="1" dirty="0"/>
            <a:t>Candidates Applied</a:t>
          </a:r>
          <a:endParaRPr lang="en-IN" b="1" dirty="0"/>
        </a:p>
      </dgm:t>
    </dgm:pt>
    <dgm:pt modelId="{E3F16EA6-EDAF-4A5E-9D28-4BC5467BE679}" type="parTrans" cxnId="{F4190954-A542-4D96-921A-3591054D6438}">
      <dgm:prSet/>
      <dgm:spPr/>
      <dgm:t>
        <a:bodyPr/>
        <a:lstStyle/>
        <a:p>
          <a:endParaRPr lang="en-IN"/>
        </a:p>
      </dgm:t>
    </dgm:pt>
    <dgm:pt modelId="{EAC4E887-9B33-4F4B-9B27-2B036F1EFA08}" type="sibTrans" cxnId="{F4190954-A542-4D96-921A-3591054D6438}">
      <dgm:prSet/>
      <dgm:spPr/>
      <dgm:t>
        <a:bodyPr/>
        <a:lstStyle/>
        <a:p>
          <a:endParaRPr lang="en-IN"/>
        </a:p>
      </dgm:t>
    </dgm:pt>
    <dgm:pt modelId="{884B9C23-ACF1-4EBD-A35E-E43A373B4C21}">
      <dgm:prSet/>
      <dgm:spPr/>
      <dgm:t>
        <a:bodyPr/>
        <a:lstStyle/>
        <a:p>
          <a:r>
            <a:rPr lang="en-US" b="1" dirty="0"/>
            <a:t>ACCEPT</a:t>
          </a:r>
          <a:r>
            <a:rPr lang="en-US" dirty="0"/>
            <a:t> </a:t>
          </a:r>
          <a:r>
            <a:rPr lang="en-US" b="1" dirty="0"/>
            <a:t>Candidates</a:t>
          </a:r>
          <a:endParaRPr lang="en-IN" b="1" dirty="0"/>
        </a:p>
      </dgm:t>
    </dgm:pt>
    <dgm:pt modelId="{7EA036D9-00A7-4BD2-B647-C0975403270F}" type="parTrans" cxnId="{0F865ADB-EC71-454C-B2F9-8BAAF873BEA0}">
      <dgm:prSet/>
      <dgm:spPr/>
      <dgm:t>
        <a:bodyPr/>
        <a:lstStyle/>
        <a:p>
          <a:endParaRPr lang="en-IN"/>
        </a:p>
      </dgm:t>
    </dgm:pt>
    <dgm:pt modelId="{E64543E9-81CD-4474-A062-9935807139F3}" type="sibTrans" cxnId="{0F865ADB-EC71-454C-B2F9-8BAAF873BEA0}">
      <dgm:prSet/>
      <dgm:spPr/>
      <dgm:t>
        <a:bodyPr/>
        <a:lstStyle/>
        <a:p>
          <a:endParaRPr lang="en-IN"/>
        </a:p>
      </dgm:t>
    </dgm:pt>
    <dgm:pt modelId="{C6365BFD-A623-401C-A276-E80F76A8EDB4}">
      <dgm:prSet/>
      <dgm:spPr/>
      <dgm:t>
        <a:bodyPr/>
        <a:lstStyle/>
        <a:p>
          <a:r>
            <a:rPr lang="en-US" b="1" dirty="0"/>
            <a:t>REJECT</a:t>
          </a:r>
        </a:p>
        <a:p>
          <a:r>
            <a:rPr lang="en-US" b="1" dirty="0"/>
            <a:t>Candidates</a:t>
          </a:r>
          <a:endParaRPr lang="en-IN" b="1" dirty="0"/>
        </a:p>
      </dgm:t>
    </dgm:pt>
    <dgm:pt modelId="{6AA4076A-8750-41F6-B3AE-0B64D7883467}" type="parTrans" cxnId="{636444BF-97A4-4916-8B91-A3DBC800C7FB}">
      <dgm:prSet/>
      <dgm:spPr/>
      <dgm:t>
        <a:bodyPr/>
        <a:lstStyle/>
        <a:p>
          <a:endParaRPr lang="en-IN"/>
        </a:p>
      </dgm:t>
    </dgm:pt>
    <dgm:pt modelId="{497AA056-1A75-42B5-B43B-A0DF8FAA2807}" type="sibTrans" cxnId="{636444BF-97A4-4916-8B91-A3DBC800C7FB}">
      <dgm:prSet/>
      <dgm:spPr/>
      <dgm:t>
        <a:bodyPr/>
        <a:lstStyle/>
        <a:p>
          <a:endParaRPr lang="en-IN"/>
        </a:p>
      </dgm:t>
    </dgm:pt>
    <dgm:pt modelId="{8057CC03-CE15-4B29-B084-08BB2772E54E}" type="pres">
      <dgm:prSet presAssocID="{59D266AD-8023-4045-B935-B226F11A38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97913-AB0D-4509-842C-9171CBC5C164}" type="pres">
      <dgm:prSet presAssocID="{877D69DE-0557-48E0-9EC4-01FD9CB3011B}" presName="hierRoot1" presStyleCnt="0"/>
      <dgm:spPr/>
    </dgm:pt>
    <dgm:pt modelId="{08BAEAF9-835B-41B1-AC45-BEF543F0463B}" type="pres">
      <dgm:prSet presAssocID="{877D69DE-0557-48E0-9EC4-01FD9CB3011B}" presName="composite" presStyleCnt="0"/>
      <dgm:spPr/>
    </dgm:pt>
    <dgm:pt modelId="{B80FC756-58C7-4434-9502-A87C4B126275}" type="pres">
      <dgm:prSet presAssocID="{877D69DE-0557-48E0-9EC4-01FD9CB3011B}" presName="background" presStyleLbl="node0" presStyleIdx="0" presStyleCnt="1"/>
      <dgm:spPr/>
    </dgm:pt>
    <dgm:pt modelId="{1B9EEDDB-5A85-4A08-9BF3-758FF66DA586}" type="pres">
      <dgm:prSet presAssocID="{877D69DE-0557-48E0-9EC4-01FD9CB3011B}" presName="text" presStyleLbl="fgAcc0" presStyleIdx="0" presStyleCnt="1" custScaleX="199690" custScaleY="146325">
        <dgm:presLayoutVars>
          <dgm:chPref val="3"/>
        </dgm:presLayoutVars>
      </dgm:prSet>
      <dgm:spPr/>
    </dgm:pt>
    <dgm:pt modelId="{DFDF5385-151C-49B7-8AEF-A81B92CAFFB1}" type="pres">
      <dgm:prSet presAssocID="{877D69DE-0557-48E0-9EC4-01FD9CB3011B}" presName="hierChild2" presStyleCnt="0"/>
      <dgm:spPr/>
    </dgm:pt>
    <dgm:pt modelId="{B00D2463-1A2E-4C90-A349-60FD195D94CC}" type="pres">
      <dgm:prSet presAssocID="{B6E6F367-8AA1-4C8F-8C79-4A3F42CE09A9}" presName="Name10" presStyleLbl="parChTrans1D2" presStyleIdx="0" presStyleCnt="3"/>
      <dgm:spPr/>
    </dgm:pt>
    <dgm:pt modelId="{D61FB01D-C4FB-4D51-A086-B6B81FD8AC15}" type="pres">
      <dgm:prSet presAssocID="{230D3731-901A-4D2A-B715-2613202416D4}" presName="hierRoot2" presStyleCnt="0"/>
      <dgm:spPr/>
    </dgm:pt>
    <dgm:pt modelId="{B93E7D24-290F-4D91-8E25-4AC92566FF92}" type="pres">
      <dgm:prSet presAssocID="{230D3731-901A-4D2A-B715-2613202416D4}" presName="composite2" presStyleCnt="0"/>
      <dgm:spPr/>
    </dgm:pt>
    <dgm:pt modelId="{09D779EA-3B17-496E-B66F-DDB51E5867B5}" type="pres">
      <dgm:prSet presAssocID="{230D3731-901A-4D2A-B715-2613202416D4}" presName="background2" presStyleLbl="node2" presStyleIdx="0" presStyleCnt="3"/>
      <dgm:spPr/>
    </dgm:pt>
    <dgm:pt modelId="{7F44FEE0-7380-4157-AFD3-9689444D43B8}" type="pres">
      <dgm:prSet presAssocID="{230D3731-901A-4D2A-B715-2613202416D4}" presName="text2" presStyleLbl="fgAcc2" presStyleIdx="0" presStyleCnt="3" custScaleX="154202" custScaleY="171264">
        <dgm:presLayoutVars>
          <dgm:chPref val="3"/>
        </dgm:presLayoutVars>
      </dgm:prSet>
      <dgm:spPr/>
    </dgm:pt>
    <dgm:pt modelId="{C28CAA71-4067-4C18-BBF8-653DFC6607B4}" type="pres">
      <dgm:prSet presAssocID="{230D3731-901A-4D2A-B715-2613202416D4}" presName="hierChild3" presStyleCnt="0"/>
      <dgm:spPr/>
    </dgm:pt>
    <dgm:pt modelId="{4B782308-1942-4571-9EAE-A0AA59E9E9C3}" type="pres">
      <dgm:prSet presAssocID="{CCB41891-2494-499B-9070-94863F792D5D}" presName="Name17" presStyleLbl="parChTrans1D3" presStyleIdx="0" presStyleCnt="6"/>
      <dgm:spPr/>
    </dgm:pt>
    <dgm:pt modelId="{221D5E27-10E8-4B97-9B96-CD62A60F3B23}" type="pres">
      <dgm:prSet presAssocID="{709C9E42-4AD8-4EA7-A134-E1424F8C7DC0}" presName="hierRoot3" presStyleCnt="0"/>
      <dgm:spPr/>
    </dgm:pt>
    <dgm:pt modelId="{082857ED-844E-42C1-931F-87B931F43B17}" type="pres">
      <dgm:prSet presAssocID="{709C9E42-4AD8-4EA7-A134-E1424F8C7DC0}" presName="composite3" presStyleCnt="0"/>
      <dgm:spPr/>
    </dgm:pt>
    <dgm:pt modelId="{035730D2-6F66-4E2D-BDD9-A5A3E61742A1}" type="pres">
      <dgm:prSet presAssocID="{709C9E42-4AD8-4EA7-A134-E1424F8C7DC0}" presName="background3" presStyleLbl="node3" presStyleIdx="0" presStyleCnt="6"/>
      <dgm:spPr/>
    </dgm:pt>
    <dgm:pt modelId="{AAA70FF0-2462-4195-A84F-07337CA5C27E}" type="pres">
      <dgm:prSet presAssocID="{709C9E42-4AD8-4EA7-A134-E1424F8C7DC0}" presName="text3" presStyleLbl="fgAcc3" presStyleIdx="0" presStyleCnt="6" custScaleY="181470" custLinFactNeighborX="-141" custLinFactNeighborY="1950">
        <dgm:presLayoutVars>
          <dgm:chPref val="3"/>
        </dgm:presLayoutVars>
      </dgm:prSet>
      <dgm:spPr/>
    </dgm:pt>
    <dgm:pt modelId="{4A85BF84-2EE1-4994-8872-268939772182}" type="pres">
      <dgm:prSet presAssocID="{709C9E42-4AD8-4EA7-A134-E1424F8C7DC0}" presName="hierChild4" presStyleCnt="0"/>
      <dgm:spPr/>
    </dgm:pt>
    <dgm:pt modelId="{6AB46463-553B-431B-A62A-E1437DE010EA}" type="pres">
      <dgm:prSet presAssocID="{76B2D77D-C258-48BF-849A-899A2D135C12}" presName="Name10" presStyleLbl="parChTrans1D2" presStyleIdx="1" presStyleCnt="3"/>
      <dgm:spPr/>
    </dgm:pt>
    <dgm:pt modelId="{53B977EF-C74A-413E-8ED1-7659EC10D301}" type="pres">
      <dgm:prSet presAssocID="{9F666F7E-91C1-4044-938F-5C6993F21C3A}" presName="hierRoot2" presStyleCnt="0"/>
      <dgm:spPr/>
    </dgm:pt>
    <dgm:pt modelId="{A53A61F1-5E3C-4DB9-8AF9-D7EDBD44C020}" type="pres">
      <dgm:prSet presAssocID="{9F666F7E-91C1-4044-938F-5C6993F21C3A}" presName="composite2" presStyleCnt="0"/>
      <dgm:spPr/>
    </dgm:pt>
    <dgm:pt modelId="{073E646F-E18D-42A7-A859-FEDAA010F4B1}" type="pres">
      <dgm:prSet presAssocID="{9F666F7E-91C1-4044-938F-5C6993F21C3A}" presName="background2" presStyleLbl="node2" presStyleIdx="1" presStyleCnt="3"/>
      <dgm:spPr/>
    </dgm:pt>
    <dgm:pt modelId="{326D847E-2C52-416A-85A9-8EDADF17AE21}" type="pres">
      <dgm:prSet presAssocID="{9F666F7E-91C1-4044-938F-5C6993F21C3A}" presName="text2" presStyleLbl="fgAcc2" presStyleIdx="1" presStyleCnt="3" custScaleX="176160" custScaleY="164584" custLinFactNeighborX="-4142" custLinFactNeighborY="-3340">
        <dgm:presLayoutVars>
          <dgm:chPref val="3"/>
        </dgm:presLayoutVars>
      </dgm:prSet>
      <dgm:spPr/>
    </dgm:pt>
    <dgm:pt modelId="{063CD428-F0B3-4C7E-B0B8-17DB6C92D0C4}" type="pres">
      <dgm:prSet presAssocID="{9F666F7E-91C1-4044-938F-5C6993F21C3A}" presName="hierChild3" presStyleCnt="0"/>
      <dgm:spPr/>
    </dgm:pt>
    <dgm:pt modelId="{B12680A4-6E61-4054-A5B4-8080C7751E42}" type="pres">
      <dgm:prSet presAssocID="{5BC0A473-66BB-4B68-8D77-E32707ACC66E}" presName="Name17" presStyleLbl="parChTrans1D3" presStyleIdx="1" presStyleCnt="6"/>
      <dgm:spPr/>
    </dgm:pt>
    <dgm:pt modelId="{8E29417E-272F-4E12-BEA0-70FB06F793A3}" type="pres">
      <dgm:prSet presAssocID="{21F5B2FC-A7FE-4ED3-BDBA-C0A17AF9AF06}" presName="hierRoot3" presStyleCnt="0"/>
      <dgm:spPr/>
    </dgm:pt>
    <dgm:pt modelId="{A7741B0F-5AE6-4884-A501-B975F979A7CB}" type="pres">
      <dgm:prSet presAssocID="{21F5B2FC-A7FE-4ED3-BDBA-C0A17AF9AF06}" presName="composite3" presStyleCnt="0"/>
      <dgm:spPr/>
    </dgm:pt>
    <dgm:pt modelId="{80EB6835-834E-4E3C-8ADB-DF84DDF21DED}" type="pres">
      <dgm:prSet presAssocID="{21F5B2FC-A7FE-4ED3-BDBA-C0A17AF9AF06}" presName="background3" presStyleLbl="node3" presStyleIdx="1" presStyleCnt="6"/>
      <dgm:spPr/>
    </dgm:pt>
    <dgm:pt modelId="{F394E82F-187C-4130-9C82-559E022AC411}" type="pres">
      <dgm:prSet presAssocID="{21F5B2FC-A7FE-4ED3-BDBA-C0A17AF9AF06}" presName="text3" presStyleLbl="fgAcc3" presStyleIdx="1" presStyleCnt="6" custScaleY="170754">
        <dgm:presLayoutVars>
          <dgm:chPref val="3"/>
        </dgm:presLayoutVars>
      </dgm:prSet>
      <dgm:spPr/>
    </dgm:pt>
    <dgm:pt modelId="{E3549077-D8D1-479B-B4CE-2EABF4B63B7E}" type="pres">
      <dgm:prSet presAssocID="{21F5B2FC-A7FE-4ED3-BDBA-C0A17AF9AF06}" presName="hierChild4" presStyleCnt="0"/>
      <dgm:spPr/>
    </dgm:pt>
    <dgm:pt modelId="{0219A4A8-3F51-4CE3-829B-311023DF9C0C}" type="pres">
      <dgm:prSet presAssocID="{C1244DBF-FD1D-4E8B-8527-2598BF309C2F}" presName="Name17" presStyleLbl="parChTrans1D3" presStyleIdx="2" presStyleCnt="6"/>
      <dgm:spPr/>
    </dgm:pt>
    <dgm:pt modelId="{4EEAA477-4593-4EC1-B77D-629B1A6B0943}" type="pres">
      <dgm:prSet presAssocID="{BF794A6D-8CF4-41E5-B6C5-E939FA260EB9}" presName="hierRoot3" presStyleCnt="0"/>
      <dgm:spPr/>
    </dgm:pt>
    <dgm:pt modelId="{42E6823D-6DAA-42CF-80CE-2FE6D3425D5E}" type="pres">
      <dgm:prSet presAssocID="{BF794A6D-8CF4-41E5-B6C5-E939FA260EB9}" presName="composite3" presStyleCnt="0"/>
      <dgm:spPr/>
    </dgm:pt>
    <dgm:pt modelId="{F1FB8C5B-75B4-473E-946B-C1CB22DD5146}" type="pres">
      <dgm:prSet presAssocID="{BF794A6D-8CF4-41E5-B6C5-E939FA260EB9}" presName="background3" presStyleLbl="node3" presStyleIdx="2" presStyleCnt="6"/>
      <dgm:spPr/>
    </dgm:pt>
    <dgm:pt modelId="{23650D77-2395-4A1A-940B-54A071381B03}" type="pres">
      <dgm:prSet presAssocID="{BF794A6D-8CF4-41E5-B6C5-E939FA260EB9}" presName="text3" presStyleLbl="fgAcc3" presStyleIdx="2" presStyleCnt="6" custScaleY="194830">
        <dgm:presLayoutVars>
          <dgm:chPref val="3"/>
        </dgm:presLayoutVars>
      </dgm:prSet>
      <dgm:spPr/>
    </dgm:pt>
    <dgm:pt modelId="{272A5573-7EB9-48E7-AFF6-4683F6480BA2}" type="pres">
      <dgm:prSet presAssocID="{BF794A6D-8CF4-41E5-B6C5-E939FA260EB9}" presName="hierChild4" presStyleCnt="0"/>
      <dgm:spPr/>
    </dgm:pt>
    <dgm:pt modelId="{EEBCD4A6-1246-45B0-A6B8-5582F0E2225B}" type="pres">
      <dgm:prSet presAssocID="{7EA036D9-00A7-4BD2-B647-C0975403270F}" presName="Name23" presStyleLbl="parChTrans1D4" presStyleIdx="0" presStyleCnt="2"/>
      <dgm:spPr/>
    </dgm:pt>
    <dgm:pt modelId="{1D215011-4F22-4D10-943C-FF1F4D32B1EA}" type="pres">
      <dgm:prSet presAssocID="{884B9C23-ACF1-4EBD-A35E-E43A373B4C21}" presName="hierRoot4" presStyleCnt="0"/>
      <dgm:spPr/>
    </dgm:pt>
    <dgm:pt modelId="{44AE71C9-262D-46F2-B360-72377F0C3D88}" type="pres">
      <dgm:prSet presAssocID="{884B9C23-ACF1-4EBD-A35E-E43A373B4C21}" presName="composite4" presStyleCnt="0"/>
      <dgm:spPr/>
    </dgm:pt>
    <dgm:pt modelId="{7EE92025-CDA0-4BD7-BEA5-793997A8D601}" type="pres">
      <dgm:prSet presAssocID="{884B9C23-ACF1-4EBD-A35E-E43A373B4C21}" presName="background4" presStyleLbl="node4" presStyleIdx="0" presStyleCnt="2"/>
      <dgm:spPr/>
    </dgm:pt>
    <dgm:pt modelId="{E40522B8-4F6C-466C-A16D-52A4238FD0AD}" type="pres">
      <dgm:prSet presAssocID="{884B9C23-ACF1-4EBD-A35E-E43A373B4C21}" presName="text4" presStyleLbl="fgAcc4" presStyleIdx="0" presStyleCnt="2">
        <dgm:presLayoutVars>
          <dgm:chPref val="3"/>
        </dgm:presLayoutVars>
      </dgm:prSet>
      <dgm:spPr/>
    </dgm:pt>
    <dgm:pt modelId="{AE5FC114-819F-4D31-BE61-8AEDB5BE71CE}" type="pres">
      <dgm:prSet presAssocID="{884B9C23-ACF1-4EBD-A35E-E43A373B4C21}" presName="hierChild5" presStyleCnt="0"/>
      <dgm:spPr/>
    </dgm:pt>
    <dgm:pt modelId="{CD2F2FE9-5AAA-4556-8133-FA6A841A9BB1}" type="pres">
      <dgm:prSet presAssocID="{6AA4076A-8750-41F6-B3AE-0B64D7883467}" presName="Name23" presStyleLbl="parChTrans1D4" presStyleIdx="1" presStyleCnt="2"/>
      <dgm:spPr/>
    </dgm:pt>
    <dgm:pt modelId="{2845CE4F-954E-4162-A6B6-416464E847E0}" type="pres">
      <dgm:prSet presAssocID="{C6365BFD-A623-401C-A276-E80F76A8EDB4}" presName="hierRoot4" presStyleCnt="0"/>
      <dgm:spPr/>
    </dgm:pt>
    <dgm:pt modelId="{C2DE3BAC-899F-416A-84AD-5B879A33527D}" type="pres">
      <dgm:prSet presAssocID="{C6365BFD-A623-401C-A276-E80F76A8EDB4}" presName="composite4" presStyleCnt="0"/>
      <dgm:spPr/>
    </dgm:pt>
    <dgm:pt modelId="{9480A009-F435-4EB2-A305-B2E312BE0CD5}" type="pres">
      <dgm:prSet presAssocID="{C6365BFD-A623-401C-A276-E80F76A8EDB4}" presName="background4" presStyleLbl="node4" presStyleIdx="1" presStyleCnt="2"/>
      <dgm:spPr/>
    </dgm:pt>
    <dgm:pt modelId="{45466B85-5199-422E-BA3A-B60BCA7F381C}" type="pres">
      <dgm:prSet presAssocID="{C6365BFD-A623-401C-A276-E80F76A8EDB4}" presName="text4" presStyleLbl="fgAcc4" presStyleIdx="1" presStyleCnt="2">
        <dgm:presLayoutVars>
          <dgm:chPref val="3"/>
        </dgm:presLayoutVars>
      </dgm:prSet>
      <dgm:spPr/>
    </dgm:pt>
    <dgm:pt modelId="{BFA7643C-0330-4BAF-8FAC-2FB3DA9FCD29}" type="pres">
      <dgm:prSet presAssocID="{C6365BFD-A623-401C-A276-E80F76A8EDB4}" presName="hierChild5" presStyleCnt="0"/>
      <dgm:spPr/>
    </dgm:pt>
    <dgm:pt modelId="{9518E01A-7417-4248-8138-5B7C8385ED47}" type="pres">
      <dgm:prSet presAssocID="{263FF06C-400D-41FD-942B-9DE4992C17DF}" presName="Name10" presStyleLbl="parChTrans1D2" presStyleIdx="2" presStyleCnt="3"/>
      <dgm:spPr/>
    </dgm:pt>
    <dgm:pt modelId="{AE4AD5BA-6EC4-4EB5-BBFB-A8218D87B309}" type="pres">
      <dgm:prSet presAssocID="{0D2D0994-0BBE-41DE-8C99-DFE645F1D4AD}" presName="hierRoot2" presStyleCnt="0"/>
      <dgm:spPr/>
    </dgm:pt>
    <dgm:pt modelId="{E3CFE121-444D-4FD8-8F09-413FEC23BAE0}" type="pres">
      <dgm:prSet presAssocID="{0D2D0994-0BBE-41DE-8C99-DFE645F1D4AD}" presName="composite2" presStyleCnt="0"/>
      <dgm:spPr/>
    </dgm:pt>
    <dgm:pt modelId="{405C4CCD-3AC3-418C-9652-A340F423D359}" type="pres">
      <dgm:prSet presAssocID="{0D2D0994-0BBE-41DE-8C99-DFE645F1D4AD}" presName="background2" presStyleLbl="node2" presStyleIdx="2" presStyleCnt="3"/>
      <dgm:spPr/>
    </dgm:pt>
    <dgm:pt modelId="{18B47602-80B2-43C2-B393-851A1BE18553}" type="pres">
      <dgm:prSet presAssocID="{0D2D0994-0BBE-41DE-8C99-DFE645F1D4AD}" presName="text2" presStyleLbl="fgAcc2" presStyleIdx="2" presStyleCnt="3" custScaleX="160890" custScaleY="178082">
        <dgm:presLayoutVars>
          <dgm:chPref val="3"/>
        </dgm:presLayoutVars>
      </dgm:prSet>
      <dgm:spPr/>
    </dgm:pt>
    <dgm:pt modelId="{068A3043-01E9-413F-97FC-8FD9374C86B4}" type="pres">
      <dgm:prSet presAssocID="{0D2D0994-0BBE-41DE-8C99-DFE645F1D4AD}" presName="hierChild3" presStyleCnt="0"/>
      <dgm:spPr/>
    </dgm:pt>
    <dgm:pt modelId="{5E2B6CB1-5005-4144-BF72-0C7221B02D5C}" type="pres">
      <dgm:prSet presAssocID="{2F4D3D82-F298-41ED-8FC4-7E570AC79B15}" presName="Name17" presStyleLbl="parChTrans1D3" presStyleIdx="3" presStyleCnt="6"/>
      <dgm:spPr/>
    </dgm:pt>
    <dgm:pt modelId="{E8C8E676-68C4-4DBF-86C4-1F84265548CD}" type="pres">
      <dgm:prSet presAssocID="{9B548223-6F92-4B6A-9C1A-A294B424FE36}" presName="hierRoot3" presStyleCnt="0"/>
      <dgm:spPr/>
    </dgm:pt>
    <dgm:pt modelId="{97A18E9F-9FF6-4EDA-98AE-2E645886503E}" type="pres">
      <dgm:prSet presAssocID="{9B548223-6F92-4B6A-9C1A-A294B424FE36}" presName="composite3" presStyleCnt="0"/>
      <dgm:spPr/>
    </dgm:pt>
    <dgm:pt modelId="{FD470AAE-A855-42AE-BFD4-B25C7352D624}" type="pres">
      <dgm:prSet presAssocID="{9B548223-6F92-4B6A-9C1A-A294B424FE36}" presName="background3" presStyleLbl="node3" presStyleIdx="3" presStyleCnt="6"/>
      <dgm:spPr/>
    </dgm:pt>
    <dgm:pt modelId="{5C77A15D-AE84-4F8B-AAD6-3A31EBD00732}" type="pres">
      <dgm:prSet presAssocID="{9B548223-6F92-4B6A-9C1A-A294B424FE36}" presName="text3" presStyleLbl="fgAcc3" presStyleIdx="3" presStyleCnt="6" custScaleY="190436">
        <dgm:presLayoutVars>
          <dgm:chPref val="3"/>
        </dgm:presLayoutVars>
      </dgm:prSet>
      <dgm:spPr/>
    </dgm:pt>
    <dgm:pt modelId="{6089B7D1-5816-4A77-BD99-D555D51B30BC}" type="pres">
      <dgm:prSet presAssocID="{9B548223-6F92-4B6A-9C1A-A294B424FE36}" presName="hierChild4" presStyleCnt="0"/>
      <dgm:spPr/>
    </dgm:pt>
    <dgm:pt modelId="{0967BF82-30D7-4D16-AB51-9653FAEEFD06}" type="pres">
      <dgm:prSet presAssocID="{2D1E7D2A-9EDA-4539-974B-1EDA1F9B1898}" presName="Name17" presStyleLbl="parChTrans1D3" presStyleIdx="4" presStyleCnt="6"/>
      <dgm:spPr/>
    </dgm:pt>
    <dgm:pt modelId="{7CB5408C-2FFB-4C29-8614-F33B323C5E22}" type="pres">
      <dgm:prSet presAssocID="{E0639FDE-F247-4AAC-A1CE-E0485099A898}" presName="hierRoot3" presStyleCnt="0"/>
      <dgm:spPr/>
    </dgm:pt>
    <dgm:pt modelId="{C89BE6B1-0723-4C05-977C-F861D12B84E9}" type="pres">
      <dgm:prSet presAssocID="{E0639FDE-F247-4AAC-A1CE-E0485099A898}" presName="composite3" presStyleCnt="0"/>
      <dgm:spPr/>
    </dgm:pt>
    <dgm:pt modelId="{6663F670-2C78-483D-AE52-C16FAFB1E46A}" type="pres">
      <dgm:prSet presAssocID="{E0639FDE-F247-4AAC-A1CE-E0485099A898}" presName="background3" presStyleLbl="node3" presStyleIdx="4" presStyleCnt="6"/>
      <dgm:spPr/>
    </dgm:pt>
    <dgm:pt modelId="{E7F01587-D19A-4630-B98F-63EE3291E8A0}" type="pres">
      <dgm:prSet presAssocID="{E0639FDE-F247-4AAC-A1CE-E0485099A898}" presName="text3" presStyleLbl="fgAcc3" presStyleIdx="4" presStyleCnt="6" custScaleY="196304">
        <dgm:presLayoutVars>
          <dgm:chPref val="3"/>
        </dgm:presLayoutVars>
      </dgm:prSet>
      <dgm:spPr/>
    </dgm:pt>
    <dgm:pt modelId="{EEB14777-5078-4B27-8EB1-2A143C6E407D}" type="pres">
      <dgm:prSet presAssocID="{E0639FDE-F247-4AAC-A1CE-E0485099A898}" presName="hierChild4" presStyleCnt="0"/>
      <dgm:spPr/>
    </dgm:pt>
    <dgm:pt modelId="{87367D67-C9D6-46B6-A87F-FD89A71EE037}" type="pres">
      <dgm:prSet presAssocID="{E3F16EA6-EDAF-4A5E-9D28-4BC5467BE679}" presName="Name17" presStyleLbl="parChTrans1D3" presStyleIdx="5" presStyleCnt="6"/>
      <dgm:spPr/>
    </dgm:pt>
    <dgm:pt modelId="{B454BAD1-3CA4-4002-B3C0-3C1353A5BA75}" type="pres">
      <dgm:prSet presAssocID="{1D63DF0A-8B87-4944-9717-C176186F98D2}" presName="hierRoot3" presStyleCnt="0"/>
      <dgm:spPr/>
    </dgm:pt>
    <dgm:pt modelId="{FA650B00-2675-4948-9586-DA183C1FDB90}" type="pres">
      <dgm:prSet presAssocID="{1D63DF0A-8B87-4944-9717-C176186F98D2}" presName="composite3" presStyleCnt="0"/>
      <dgm:spPr/>
    </dgm:pt>
    <dgm:pt modelId="{60912DE2-BD1F-4921-916C-8F902AED8EEA}" type="pres">
      <dgm:prSet presAssocID="{1D63DF0A-8B87-4944-9717-C176186F98D2}" presName="background3" presStyleLbl="node3" presStyleIdx="5" presStyleCnt="6"/>
      <dgm:spPr/>
    </dgm:pt>
    <dgm:pt modelId="{985CFC78-F999-401B-A794-EA6C0B4E2495}" type="pres">
      <dgm:prSet presAssocID="{1D63DF0A-8B87-4944-9717-C176186F98D2}" presName="text3" presStyleLbl="fgAcc3" presStyleIdx="5" presStyleCnt="6" custScaleY="196304">
        <dgm:presLayoutVars>
          <dgm:chPref val="3"/>
        </dgm:presLayoutVars>
      </dgm:prSet>
      <dgm:spPr/>
    </dgm:pt>
    <dgm:pt modelId="{1EC7E9B9-9939-4DB8-9ED9-5BAFFF269D1D}" type="pres">
      <dgm:prSet presAssocID="{1D63DF0A-8B87-4944-9717-C176186F98D2}" presName="hierChild4" presStyleCnt="0"/>
      <dgm:spPr/>
    </dgm:pt>
  </dgm:ptLst>
  <dgm:cxnLst>
    <dgm:cxn modelId="{E642F60B-F312-4C68-B4BF-9B58450CB326}" srcId="{59D266AD-8023-4045-B935-B226F11A38C9}" destId="{877D69DE-0557-48E0-9EC4-01FD9CB3011B}" srcOrd="0" destOrd="0" parTransId="{757324CE-E144-4178-B68A-C0ECD5056951}" sibTransId="{F7A747A1-11F7-476A-8814-B2698685BADF}"/>
    <dgm:cxn modelId="{5179CF10-6675-494F-B8E6-49AF2339630B}" srcId="{877D69DE-0557-48E0-9EC4-01FD9CB3011B}" destId="{230D3731-901A-4D2A-B715-2613202416D4}" srcOrd="0" destOrd="0" parTransId="{B6E6F367-8AA1-4C8F-8C79-4A3F42CE09A9}" sibTransId="{9D746752-FB5F-4365-9BAD-2BF0B4643C53}"/>
    <dgm:cxn modelId="{5642C416-3BC4-46E5-83D5-92D4039034FB}" type="presOf" srcId="{2F4D3D82-F298-41ED-8FC4-7E570AC79B15}" destId="{5E2B6CB1-5005-4144-BF72-0C7221B02D5C}" srcOrd="0" destOrd="0" presId="urn:microsoft.com/office/officeart/2005/8/layout/hierarchy1"/>
    <dgm:cxn modelId="{FEC6492A-5DE7-463D-BCA0-57FCF9CA1D31}" srcId="{877D69DE-0557-48E0-9EC4-01FD9CB3011B}" destId="{9F666F7E-91C1-4044-938F-5C6993F21C3A}" srcOrd="1" destOrd="0" parTransId="{76B2D77D-C258-48BF-849A-899A2D135C12}" sibTransId="{27E8773A-2281-4E5C-AAAE-13C268B2C679}"/>
    <dgm:cxn modelId="{54AAF93C-1164-4082-9BBC-31FF728D693D}" type="presOf" srcId="{59D266AD-8023-4045-B935-B226F11A38C9}" destId="{8057CC03-CE15-4B29-B084-08BB2772E54E}" srcOrd="0" destOrd="0" presId="urn:microsoft.com/office/officeart/2005/8/layout/hierarchy1"/>
    <dgm:cxn modelId="{CA4D263D-9B63-4445-ADA4-68C6073D5DA3}" srcId="{877D69DE-0557-48E0-9EC4-01FD9CB3011B}" destId="{0D2D0994-0BBE-41DE-8C99-DFE645F1D4AD}" srcOrd="2" destOrd="0" parTransId="{263FF06C-400D-41FD-942B-9DE4992C17DF}" sibTransId="{717A9605-B908-454B-A000-5E761C8D8AB2}"/>
    <dgm:cxn modelId="{9162D03E-32BA-4644-B30C-E372B3BA40C9}" type="presOf" srcId="{C6365BFD-A623-401C-A276-E80F76A8EDB4}" destId="{45466B85-5199-422E-BA3A-B60BCA7F381C}" srcOrd="0" destOrd="0" presId="urn:microsoft.com/office/officeart/2005/8/layout/hierarchy1"/>
    <dgm:cxn modelId="{F86E3F67-3837-400A-8D3A-D855A98B70E8}" type="presOf" srcId="{B6E6F367-8AA1-4C8F-8C79-4A3F42CE09A9}" destId="{B00D2463-1A2E-4C90-A349-60FD195D94CC}" srcOrd="0" destOrd="0" presId="urn:microsoft.com/office/officeart/2005/8/layout/hierarchy1"/>
    <dgm:cxn modelId="{2B5EEF4A-DD80-444B-9427-B6EF40D42CCD}" type="presOf" srcId="{E3F16EA6-EDAF-4A5E-9D28-4BC5467BE679}" destId="{87367D67-C9D6-46B6-A87F-FD89A71EE037}" srcOrd="0" destOrd="0" presId="urn:microsoft.com/office/officeart/2005/8/layout/hierarchy1"/>
    <dgm:cxn modelId="{59F8234B-1F78-4AED-9A30-D5982ED80917}" srcId="{9F666F7E-91C1-4044-938F-5C6993F21C3A}" destId="{BF794A6D-8CF4-41E5-B6C5-E939FA260EB9}" srcOrd="1" destOrd="0" parTransId="{C1244DBF-FD1D-4E8B-8527-2598BF309C2F}" sibTransId="{DF8E3B13-12A6-4FC3-8D28-CF26A2B68E9C}"/>
    <dgm:cxn modelId="{9B90C04B-9458-4410-A9B5-C4EAA9E01360}" type="presOf" srcId="{BF794A6D-8CF4-41E5-B6C5-E939FA260EB9}" destId="{23650D77-2395-4A1A-940B-54A071381B03}" srcOrd="0" destOrd="0" presId="urn:microsoft.com/office/officeart/2005/8/layout/hierarchy1"/>
    <dgm:cxn modelId="{21DA146F-D906-4256-9E94-1ED126046A12}" type="presOf" srcId="{6AA4076A-8750-41F6-B3AE-0B64D7883467}" destId="{CD2F2FE9-5AAA-4556-8133-FA6A841A9BB1}" srcOrd="0" destOrd="0" presId="urn:microsoft.com/office/officeart/2005/8/layout/hierarchy1"/>
    <dgm:cxn modelId="{28804550-BBC4-48DD-B47E-DFE15C54C2EE}" type="presOf" srcId="{230D3731-901A-4D2A-B715-2613202416D4}" destId="{7F44FEE0-7380-4157-AFD3-9689444D43B8}" srcOrd="0" destOrd="0" presId="urn:microsoft.com/office/officeart/2005/8/layout/hierarchy1"/>
    <dgm:cxn modelId="{F4190954-A542-4D96-921A-3591054D6438}" srcId="{0D2D0994-0BBE-41DE-8C99-DFE645F1D4AD}" destId="{1D63DF0A-8B87-4944-9717-C176186F98D2}" srcOrd="2" destOrd="0" parTransId="{E3F16EA6-EDAF-4A5E-9D28-4BC5467BE679}" sibTransId="{EAC4E887-9B33-4F4B-9B27-2B036F1EFA08}"/>
    <dgm:cxn modelId="{BDA19A55-B869-4AEA-B699-37563B372FFC}" type="presOf" srcId="{1D63DF0A-8B87-4944-9717-C176186F98D2}" destId="{985CFC78-F999-401B-A794-EA6C0B4E2495}" srcOrd="0" destOrd="0" presId="urn:microsoft.com/office/officeart/2005/8/layout/hierarchy1"/>
    <dgm:cxn modelId="{CFA5B480-01E7-4F32-8F91-E15B6431462A}" type="presOf" srcId="{0D2D0994-0BBE-41DE-8C99-DFE645F1D4AD}" destId="{18B47602-80B2-43C2-B393-851A1BE18553}" srcOrd="0" destOrd="0" presId="urn:microsoft.com/office/officeart/2005/8/layout/hierarchy1"/>
    <dgm:cxn modelId="{92150D85-E380-4942-BD9A-814104A2FAE0}" type="presOf" srcId="{9B548223-6F92-4B6A-9C1A-A294B424FE36}" destId="{5C77A15D-AE84-4F8B-AAD6-3A31EBD00732}" srcOrd="0" destOrd="0" presId="urn:microsoft.com/office/officeart/2005/8/layout/hierarchy1"/>
    <dgm:cxn modelId="{DDD0148E-387A-43F1-AD08-9C5C6697A6C6}" type="presOf" srcId="{E0639FDE-F247-4AAC-A1CE-E0485099A898}" destId="{E7F01587-D19A-4630-B98F-63EE3291E8A0}" srcOrd="0" destOrd="0" presId="urn:microsoft.com/office/officeart/2005/8/layout/hierarchy1"/>
    <dgm:cxn modelId="{84B11B8F-8172-4469-AF02-EFBAD4DE07CD}" type="presOf" srcId="{263FF06C-400D-41FD-942B-9DE4992C17DF}" destId="{9518E01A-7417-4248-8138-5B7C8385ED47}" srcOrd="0" destOrd="0" presId="urn:microsoft.com/office/officeart/2005/8/layout/hierarchy1"/>
    <dgm:cxn modelId="{10233990-F2FD-45ED-804A-3A3B49FEAFF3}" type="presOf" srcId="{9F666F7E-91C1-4044-938F-5C6993F21C3A}" destId="{326D847E-2C52-416A-85A9-8EDADF17AE21}" srcOrd="0" destOrd="0" presId="urn:microsoft.com/office/officeart/2005/8/layout/hierarchy1"/>
    <dgm:cxn modelId="{054EA690-D413-461D-9A34-C65C3597AB2E}" srcId="{0D2D0994-0BBE-41DE-8C99-DFE645F1D4AD}" destId="{9B548223-6F92-4B6A-9C1A-A294B424FE36}" srcOrd="0" destOrd="0" parTransId="{2F4D3D82-F298-41ED-8FC4-7E570AC79B15}" sibTransId="{98E71FC9-9522-48A8-9466-1424D8353327}"/>
    <dgm:cxn modelId="{3A4CAB92-107C-47CB-A02D-5EE684D383C4}" srcId="{9F666F7E-91C1-4044-938F-5C6993F21C3A}" destId="{21F5B2FC-A7FE-4ED3-BDBA-C0A17AF9AF06}" srcOrd="0" destOrd="0" parTransId="{5BC0A473-66BB-4B68-8D77-E32707ACC66E}" sibTransId="{9F967A29-F154-4CEF-B038-AB8C4603B8C6}"/>
    <dgm:cxn modelId="{911C8495-B4E2-4EF4-A464-3A6819CF094B}" type="presOf" srcId="{7EA036D9-00A7-4BD2-B647-C0975403270F}" destId="{EEBCD4A6-1246-45B0-A6B8-5582F0E2225B}" srcOrd="0" destOrd="0" presId="urn:microsoft.com/office/officeart/2005/8/layout/hierarchy1"/>
    <dgm:cxn modelId="{B6503E98-804A-443E-BAD8-93532DD5C0DE}" type="presOf" srcId="{2D1E7D2A-9EDA-4539-974B-1EDA1F9B1898}" destId="{0967BF82-30D7-4D16-AB51-9653FAEEFD06}" srcOrd="0" destOrd="0" presId="urn:microsoft.com/office/officeart/2005/8/layout/hierarchy1"/>
    <dgm:cxn modelId="{E2CBE99A-F200-4C11-BD0C-E2177216CBC1}" type="presOf" srcId="{709C9E42-4AD8-4EA7-A134-E1424F8C7DC0}" destId="{AAA70FF0-2462-4195-A84F-07337CA5C27E}" srcOrd="0" destOrd="0" presId="urn:microsoft.com/office/officeart/2005/8/layout/hierarchy1"/>
    <dgm:cxn modelId="{73D5F09B-C966-4D45-A4D3-1E9000CE72ED}" type="presOf" srcId="{5BC0A473-66BB-4B68-8D77-E32707ACC66E}" destId="{B12680A4-6E61-4054-A5B4-8080C7751E42}" srcOrd="0" destOrd="0" presId="urn:microsoft.com/office/officeart/2005/8/layout/hierarchy1"/>
    <dgm:cxn modelId="{4FDF98AD-7ED8-4221-8519-E3D2861D6225}" type="presOf" srcId="{877D69DE-0557-48E0-9EC4-01FD9CB3011B}" destId="{1B9EEDDB-5A85-4A08-9BF3-758FF66DA586}" srcOrd="0" destOrd="0" presId="urn:microsoft.com/office/officeart/2005/8/layout/hierarchy1"/>
    <dgm:cxn modelId="{636444BF-97A4-4916-8B91-A3DBC800C7FB}" srcId="{BF794A6D-8CF4-41E5-B6C5-E939FA260EB9}" destId="{C6365BFD-A623-401C-A276-E80F76A8EDB4}" srcOrd="1" destOrd="0" parTransId="{6AA4076A-8750-41F6-B3AE-0B64D7883467}" sibTransId="{497AA056-1A75-42B5-B43B-A0DF8FAA2807}"/>
    <dgm:cxn modelId="{008908C4-CACC-41D4-A0C1-9167390F07AF}" type="presOf" srcId="{884B9C23-ACF1-4EBD-A35E-E43A373B4C21}" destId="{E40522B8-4F6C-466C-A16D-52A4238FD0AD}" srcOrd="0" destOrd="0" presId="urn:microsoft.com/office/officeart/2005/8/layout/hierarchy1"/>
    <dgm:cxn modelId="{DEB1C5C9-680D-441C-A8EB-3AD76CAD974F}" type="presOf" srcId="{76B2D77D-C258-48BF-849A-899A2D135C12}" destId="{6AB46463-553B-431B-A62A-E1437DE010EA}" srcOrd="0" destOrd="0" presId="urn:microsoft.com/office/officeart/2005/8/layout/hierarchy1"/>
    <dgm:cxn modelId="{28D2C4D2-C371-4813-9FC7-985ECFD7A552}" srcId="{0D2D0994-0BBE-41DE-8C99-DFE645F1D4AD}" destId="{E0639FDE-F247-4AAC-A1CE-E0485099A898}" srcOrd="1" destOrd="0" parTransId="{2D1E7D2A-9EDA-4539-974B-1EDA1F9B1898}" sibTransId="{05310E08-DDA0-413A-AA6F-88ECF3AECB49}"/>
    <dgm:cxn modelId="{E177D4D9-4808-4BD6-9036-E10938C55F58}" srcId="{230D3731-901A-4D2A-B715-2613202416D4}" destId="{709C9E42-4AD8-4EA7-A134-E1424F8C7DC0}" srcOrd="0" destOrd="0" parTransId="{CCB41891-2494-499B-9070-94863F792D5D}" sibTransId="{5209ACCB-1B86-445E-80AD-9D41EE7A4C94}"/>
    <dgm:cxn modelId="{0F865ADB-EC71-454C-B2F9-8BAAF873BEA0}" srcId="{BF794A6D-8CF4-41E5-B6C5-E939FA260EB9}" destId="{884B9C23-ACF1-4EBD-A35E-E43A373B4C21}" srcOrd="0" destOrd="0" parTransId="{7EA036D9-00A7-4BD2-B647-C0975403270F}" sibTransId="{E64543E9-81CD-4474-A062-9935807139F3}"/>
    <dgm:cxn modelId="{38C0E0E9-B89C-48D6-A185-EDFD81F9BFC0}" type="presOf" srcId="{CCB41891-2494-499B-9070-94863F792D5D}" destId="{4B782308-1942-4571-9EAE-A0AA59E9E9C3}" srcOrd="0" destOrd="0" presId="urn:microsoft.com/office/officeart/2005/8/layout/hierarchy1"/>
    <dgm:cxn modelId="{30D000F3-B7DF-46C3-99C5-EC9DBE12D3F3}" type="presOf" srcId="{C1244DBF-FD1D-4E8B-8527-2598BF309C2F}" destId="{0219A4A8-3F51-4CE3-829B-311023DF9C0C}" srcOrd="0" destOrd="0" presId="urn:microsoft.com/office/officeart/2005/8/layout/hierarchy1"/>
    <dgm:cxn modelId="{0ABB47F7-7EF7-49EC-81D4-943FA61D76E3}" type="presOf" srcId="{21F5B2FC-A7FE-4ED3-BDBA-C0A17AF9AF06}" destId="{F394E82F-187C-4130-9C82-559E022AC411}" srcOrd="0" destOrd="0" presId="urn:microsoft.com/office/officeart/2005/8/layout/hierarchy1"/>
    <dgm:cxn modelId="{1179383E-096E-43A5-B7BD-8F6DC54C0A92}" type="presParOf" srcId="{8057CC03-CE15-4B29-B084-08BB2772E54E}" destId="{CDD97913-AB0D-4509-842C-9171CBC5C164}" srcOrd="0" destOrd="0" presId="urn:microsoft.com/office/officeart/2005/8/layout/hierarchy1"/>
    <dgm:cxn modelId="{02D733D1-3060-413A-9D9F-B353B50307E5}" type="presParOf" srcId="{CDD97913-AB0D-4509-842C-9171CBC5C164}" destId="{08BAEAF9-835B-41B1-AC45-BEF543F0463B}" srcOrd="0" destOrd="0" presId="urn:microsoft.com/office/officeart/2005/8/layout/hierarchy1"/>
    <dgm:cxn modelId="{F0BBCE91-E466-4119-98CE-FE5277F262E7}" type="presParOf" srcId="{08BAEAF9-835B-41B1-AC45-BEF543F0463B}" destId="{B80FC756-58C7-4434-9502-A87C4B126275}" srcOrd="0" destOrd="0" presId="urn:microsoft.com/office/officeart/2005/8/layout/hierarchy1"/>
    <dgm:cxn modelId="{DB6CF012-C58D-40C9-9E3A-82F686CEEB28}" type="presParOf" srcId="{08BAEAF9-835B-41B1-AC45-BEF543F0463B}" destId="{1B9EEDDB-5A85-4A08-9BF3-758FF66DA586}" srcOrd="1" destOrd="0" presId="urn:microsoft.com/office/officeart/2005/8/layout/hierarchy1"/>
    <dgm:cxn modelId="{1638FE37-FCD0-4175-94A1-E207A9426463}" type="presParOf" srcId="{CDD97913-AB0D-4509-842C-9171CBC5C164}" destId="{DFDF5385-151C-49B7-8AEF-A81B92CAFFB1}" srcOrd="1" destOrd="0" presId="urn:microsoft.com/office/officeart/2005/8/layout/hierarchy1"/>
    <dgm:cxn modelId="{A3DF6381-4920-4EC4-BAB7-A240C61F3A0B}" type="presParOf" srcId="{DFDF5385-151C-49B7-8AEF-A81B92CAFFB1}" destId="{B00D2463-1A2E-4C90-A349-60FD195D94CC}" srcOrd="0" destOrd="0" presId="urn:microsoft.com/office/officeart/2005/8/layout/hierarchy1"/>
    <dgm:cxn modelId="{55174C30-FF3F-4052-B596-1034E2DCCE4B}" type="presParOf" srcId="{DFDF5385-151C-49B7-8AEF-A81B92CAFFB1}" destId="{D61FB01D-C4FB-4D51-A086-B6B81FD8AC15}" srcOrd="1" destOrd="0" presId="urn:microsoft.com/office/officeart/2005/8/layout/hierarchy1"/>
    <dgm:cxn modelId="{3E247D07-EB5D-49E0-BDA3-A65271AEFD3A}" type="presParOf" srcId="{D61FB01D-C4FB-4D51-A086-B6B81FD8AC15}" destId="{B93E7D24-290F-4D91-8E25-4AC92566FF92}" srcOrd="0" destOrd="0" presId="urn:microsoft.com/office/officeart/2005/8/layout/hierarchy1"/>
    <dgm:cxn modelId="{BC1AB17D-0109-44F7-AE07-845231704C3C}" type="presParOf" srcId="{B93E7D24-290F-4D91-8E25-4AC92566FF92}" destId="{09D779EA-3B17-496E-B66F-DDB51E5867B5}" srcOrd="0" destOrd="0" presId="urn:microsoft.com/office/officeart/2005/8/layout/hierarchy1"/>
    <dgm:cxn modelId="{200A015D-8595-4128-BAC5-2E9268C09FFA}" type="presParOf" srcId="{B93E7D24-290F-4D91-8E25-4AC92566FF92}" destId="{7F44FEE0-7380-4157-AFD3-9689444D43B8}" srcOrd="1" destOrd="0" presId="urn:microsoft.com/office/officeart/2005/8/layout/hierarchy1"/>
    <dgm:cxn modelId="{E4BB3BBB-CE9B-424C-BD63-69080F4DA54D}" type="presParOf" srcId="{D61FB01D-C4FB-4D51-A086-B6B81FD8AC15}" destId="{C28CAA71-4067-4C18-BBF8-653DFC6607B4}" srcOrd="1" destOrd="0" presId="urn:microsoft.com/office/officeart/2005/8/layout/hierarchy1"/>
    <dgm:cxn modelId="{2BF996A7-98F1-4278-AB04-E0255B4316FF}" type="presParOf" srcId="{C28CAA71-4067-4C18-BBF8-653DFC6607B4}" destId="{4B782308-1942-4571-9EAE-A0AA59E9E9C3}" srcOrd="0" destOrd="0" presId="urn:microsoft.com/office/officeart/2005/8/layout/hierarchy1"/>
    <dgm:cxn modelId="{542A01CB-4E11-4EA8-98FF-6861637307A8}" type="presParOf" srcId="{C28CAA71-4067-4C18-BBF8-653DFC6607B4}" destId="{221D5E27-10E8-4B97-9B96-CD62A60F3B23}" srcOrd="1" destOrd="0" presId="urn:microsoft.com/office/officeart/2005/8/layout/hierarchy1"/>
    <dgm:cxn modelId="{55C911B1-C991-4AC0-A54A-CC94768BA09A}" type="presParOf" srcId="{221D5E27-10E8-4B97-9B96-CD62A60F3B23}" destId="{082857ED-844E-42C1-931F-87B931F43B17}" srcOrd="0" destOrd="0" presId="urn:microsoft.com/office/officeart/2005/8/layout/hierarchy1"/>
    <dgm:cxn modelId="{9C133D02-039F-42B2-A756-39871A42B2FF}" type="presParOf" srcId="{082857ED-844E-42C1-931F-87B931F43B17}" destId="{035730D2-6F66-4E2D-BDD9-A5A3E61742A1}" srcOrd="0" destOrd="0" presId="urn:microsoft.com/office/officeart/2005/8/layout/hierarchy1"/>
    <dgm:cxn modelId="{8BAD52C6-1ECA-4A49-8C36-A25A78CF9C3E}" type="presParOf" srcId="{082857ED-844E-42C1-931F-87B931F43B17}" destId="{AAA70FF0-2462-4195-A84F-07337CA5C27E}" srcOrd="1" destOrd="0" presId="urn:microsoft.com/office/officeart/2005/8/layout/hierarchy1"/>
    <dgm:cxn modelId="{5A2AE046-6E8F-49E1-81D8-C381DF05922E}" type="presParOf" srcId="{221D5E27-10E8-4B97-9B96-CD62A60F3B23}" destId="{4A85BF84-2EE1-4994-8872-268939772182}" srcOrd="1" destOrd="0" presId="urn:microsoft.com/office/officeart/2005/8/layout/hierarchy1"/>
    <dgm:cxn modelId="{1487E3BB-EEDD-48F0-8EF1-11E368CD66B7}" type="presParOf" srcId="{DFDF5385-151C-49B7-8AEF-A81B92CAFFB1}" destId="{6AB46463-553B-431B-A62A-E1437DE010EA}" srcOrd="2" destOrd="0" presId="urn:microsoft.com/office/officeart/2005/8/layout/hierarchy1"/>
    <dgm:cxn modelId="{4C1C9C3B-2B29-421A-9458-A59FCF0996A4}" type="presParOf" srcId="{DFDF5385-151C-49B7-8AEF-A81B92CAFFB1}" destId="{53B977EF-C74A-413E-8ED1-7659EC10D301}" srcOrd="3" destOrd="0" presId="urn:microsoft.com/office/officeart/2005/8/layout/hierarchy1"/>
    <dgm:cxn modelId="{578C30F8-318C-41AD-9894-F8FE7EE12CE2}" type="presParOf" srcId="{53B977EF-C74A-413E-8ED1-7659EC10D301}" destId="{A53A61F1-5E3C-4DB9-8AF9-D7EDBD44C020}" srcOrd="0" destOrd="0" presId="urn:microsoft.com/office/officeart/2005/8/layout/hierarchy1"/>
    <dgm:cxn modelId="{D80C49FE-1D9A-410A-AD45-43D7E0B4879C}" type="presParOf" srcId="{A53A61F1-5E3C-4DB9-8AF9-D7EDBD44C020}" destId="{073E646F-E18D-42A7-A859-FEDAA010F4B1}" srcOrd="0" destOrd="0" presId="urn:microsoft.com/office/officeart/2005/8/layout/hierarchy1"/>
    <dgm:cxn modelId="{818CEF6E-BB7F-4200-8FA2-168E786B5449}" type="presParOf" srcId="{A53A61F1-5E3C-4DB9-8AF9-D7EDBD44C020}" destId="{326D847E-2C52-416A-85A9-8EDADF17AE21}" srcOrd="1" destOrd="0" presId="urn:microsoft.com/office/officeart/2005/8/layout/hierarchy1"/>
    <dgm:cxn modelId="{D215449F-D922-4E06-A4B7-6FF9A2346C15}" type="presParOf" srcId="{53B977EF-C74A-413E-8ED1-7659EC10D301}" destId="{063CD428-F0B3-4C7E-B0B8-17DB6C92D0C4}" srcOrd="1" destOrd="0" presId="urn:microsoft.com/office/officeart/2005/8/layout/hierarchy1"/>
    <dgm:cxn modelId="{74E018BE-8787-4921-BC43-52EEB7212497}" type="presParOf" srcId="{063CD428-F0B3-4C7E-B0B8-17DB6C92D0C4}" destId="{B12680A4-6E61-4054-A5B4-8080C7751E42}" srcOrd="0" destOrd="0" presId="urn:microsoft.com/office/officeart/2005/8/layout/hierarchy1"/>
    <dgm:cxn modelId="{EACD1C09-0242-42DF-BEC4-17E041EAB40E}" type="presParOf" srcId="{063CD428-F0B3-4C7E-B0B8-17DB6C92D0C4}" destId="{8E29417E-272F-4E12-BEA0-70FB06F793A3}" srcOrd="1" destOrd="0" presId="urn:microsoft.com/office/officeart/2005/8/layout/hierarchy1"/>
    <dgm:cxn modelId="{68D8DF67-1589-4A3B-9A75-846CD5D11993}" type="presParOf" srcId="{8E29417E-272F-4E12-BEA0-70FB06F793A3}" destId="{A7741B0F-5AE6-4884-A501-B975F979A7CB}" srcOrd="0" destOrd="0" presId="urn:microsoft.com/office/officeart/2005/8/layout/hierarchy1"/>
    <dgm:cxn modelId="{FA83F69E-C24B-47A7-9918-FC72AC0A021E}" type="presParOf" srcId="{A7741B0F-5AE6-4884-A501-B975F979A7CB}" destId="{80EB6835-834E-4E3C-8ADB-DF84DDF21DED}" srcOrd="0" destOrd="0" presId="urn:microsoft.com/office/officeart/2005/8/layout/hierarchy1"/>
    <dgm:cxn modelId="{BBB438EB-1FCA-4A6C-81F5-E9FA6A787933}" type="presParOf" srcId="{A7741B0F-5AE6-4884-A501-B975F979A7CB}" destId="{F394E82F-187C-4130-9C82-559E022AC411}" srcOrd="1" destOrd="0" presId="urn:microsoft.com/office/officeart/2005/8/layout/hierarchy1"/>
    <dgm:cxn modelId="{0216B865-566B-4BA7-A3F2-169557AB78E1}" type="presParOf" srcId="{8E29417E-272F-4E12-BEA0-70FB06F793A3}" destId="{E3549077-D8D1-479B-B4CE-2EABF4B63B7E}" srcOrd="1" destOrd="0" presId="urn:microsoft.com/office/officeart/2005/8/layout/hierarchy1"/>
    <dgm:cxn modelId="{57BC1D47-4AFB-499C-A1AA-7538E4CD65B2}" type="presParOf" srcId="{063CD428-F0B3-4C7E-B0B8-17DB6C92D0C4}" destId="{0219A4A8-3F51-4CE3-829B-311023DF9C0C}" srcOrd="2" destOrd="0" presId="urn:microsoft.com/office/officeart/2005/8/layout/hierarchy1"/>
    <dgm:cxn modelId="{EDDDACEB-C33E-45C6-BCE9-C02CB600F56F}" type="presParOf" srcId="{063CD428-F0B3-4C7E-B0B8-17DB6C92D0C4}" destId="{4EEAA477-4593-4EC1-B77D-629B1A6B0943}" srcOrd="3" destOrd="0" presId="urn:microsoft.com/office/officeart/2005/8/layout/hierarchy1"/>
    <dgm:cxn modelId="{AA4E57E2-2B90-4A2D-8162-83DC3C3E288F}" type="presParOf" srcId="{4EEAA477-4593-4EC1-B77D-629B1A6B0943}" destId="{42E6823D-6DAA-42CF-80CE-2FE6D3425D5E}" srcOrd="0" destOrd="0" presId="urn:microsoft.com/office/officeart/2005/8/layout/hierarchy1"/>
    <dgm:cxn modelId="{1AF839F1-4C33-4490-A8C5-A7C39E07BE4C}" type="presParOf" srcId="{42E6823D-6DAA-42CF-80CE-2FE6D3425D5E}" destId="{F1FB8C5B-75B4-473E-946B-C1CB22DD5146}" srcOrd="0" destOrd="0" presId="urn:microsoft.com/office/officeart/2005/8/layout/hierarchy1"/>
    <dgm:cxn modelId="{574F44DA-5182-4011-A239-7B3AE49330DC}" type="presParOf" srcId="{42E6823D-6DAA-42CF-80CE-2FE6D3425D5E}" destId="{23650D77-2395-4A1A-940B-54A071381B03}" srcOrd="1" destOrd="0" presId="urn:microsoft.com/office/officeart/2005/8/layout/hierarchy1"/>
    <dgm:cxn modelId="{82FAF809-02BB-406A-B96E-139D021C7EB3}" type="presParOf" srcId="{4EEAA477-4593-4EC1-B77D-629B1A6B0943}" destId="{272A5573-7EB9-48E7-AFF6-4683F6480BA2}" srcOrd="1" destOrd="0" presId="urn:microsoft.com/office/officeart/2005/8/layout/hierarchy1"/>
    <dgm:cxn modelId="{9843299C-56E0-472D-B88C-4383203BA241}" type="presParOf" srcId="{272A5573-7EB9-48E7-AFF6-4683F6480BA2}" destId="{EEBCD4A6-1246-45B0-A6B8-5582F0E2225B}" srcOrd="0" destOrd="0" presId="urn:microsoft.com/office/officeart/2005/8/layout/hierarchy1"/>
    <dgm:cxn modelId="{81B0FB81-AF1E-4BCE-8429-C91720A6F6F0}" type="presParOf" srcId="{272A5573-7EB9-48E7-AFF6-4683F6480BA2}" destId="{1D215011-4F22-4D10-943C-FF1F4D32B1EA}" srcOrd="1" destOrd="0" presId="urn:microsoft.com/office/officeart/2005/8/layout/hierarchy1"/>
    <dgm:cxn modelId="{81130272-FA8E-47A1-BC9A-8F10F21AD3AE}" type="presParOf" srcId="{1D215011-4F22-4D10-943C-FF1F4D32B1EA}" destId="{44AE71C9-262D-46F2-B360-72377F0C3D88}" srcOrd="0" destOrd="0" presId="urn:microsoft.com/office/officeart/2005/8/layout/hierarchy1"/>
    <dgm:cxn modelId="{DC43F249-A1F8-4D4D-B467-E11562F52DF1}" type="presParOf" srcId="{44AE71C9-262D-46F2-B360-72377F0C3D88}" destId="{7EE92025-CDA0-4BD7-BEA5-793997A8D601}" srcOrd="0" destOrd="0" presId="urn:microsoft.com/office/officeart/2005/8/layout/hierarchy1"/>
    <dgm:cxn modelId="{AE31EF27-FEB5-47BE-8FF0-9EF7B6FEF36F}" type="presParOf" srcId="{44AE71C9-262D-46F2-B360-72377F0C3D88}" destId="{E40522B8-4F6C-466C-A16D-52A4238FD0AD}" srcOrd="1" destOrd="0" presId="urn:microsoft.com/office/officeart/2005/8/layout/hierarchy1"/>
    <dgm:cxn modelId="{BCD4B856-B052-4B23-95E3-0C1C9B71E970}" type="presParOf" srcId="{1D215011-4F22-4D10-943C-FF1F4D32B1EA}" destId="{AE5FC114-819F-4D31-BE61-8AEDB5BE71CE}" srcOrd="1" destOrd="0" presId="urn:microsoft.com/office/officeart/2005/8/layout/hierarchy1"/>
    <dgm:cxn modelId="{F8FB04A5-80C7-48F0-A715-140C34A39489}" type="presParOf" srcId="{272A5573-7EB9-48E7-AFF6-4683F6480BA2}" destId="{CD2F2FE9-5AAA-4556-8133-FA6A841A9BB1}" srcOrd="2" destOrd="0" presId="urn:microsoft.com/office/officeart/2005/8/layout/hierarchy1"/>
    <dgm:cxn modelId="{B20C6D4D-CF93-453A-9E37-246219257AB2}" type="presParOf" srcId="{272A5573-7EB9-48E7-AFF6-4683F6480BA2}" destId="{2845CE4F-954E-4162-A6B6-416464E847E0}" srcOrd="3" destOrd="0" presId="urn:microsoft.com/office/officeart/2005/8/layout/hierarchy1"/>
    <dgm:cxn modelId="{8A9F8A59-48D3-4847-9080-874F03A31706}" type="presParOf" srcId="{2845CE4F-954E-4162-A6B6-416464E847E0}" destId="{C2DE3BAC-899F-416A-84AD-5B879A33527D}" srcOrd="0" destOrd="0" presId="urn:microsoft.com/office/officeart/2005/8/layout/hierarchy1"/>
    <dgm:cxn modelId="{8AA58FA4-705F-4EA0-93B7-D2109111B5C9}" type="presParOf" srcId="{C2DE3BAC-899F-416A-84AD-5B879A33527D}" destId="{9480A009-F435-4EB2-A305-B2E312BE0CD5}" srcOrd="0" destOrd="0" presId="urn:microsoft.com/office/officeart/2005/8/layout/hierarchy1"/>
    <dgm:cxn modelId="{CC87C060-541C-41B9-8E01-B0575CB3AB2A}" type="presParOf" srcId="{C2DE3BAC-899F-416A-84AD-5B879A33527D}" destId="{45466B85-5199-422E-BA3A-B60BCA7F381C}" srcOrd="1" destOrd="0" presId="urn:microsoft.com/office/officeart/2005/8/layout/hierarchy1"/>
    <dgm:cxn modelId="{574006B3-9027-42C6-931B-EB5E069BDB32}" type="presParOf" srcId="{2845CE4F-954E-4162-A6B6-416464E847E0}" destId="{BFA7643C-0330-4BAF-8FAC-2FB3DA9FCD29}" srcOrd="1" destOrd="0" presId="urn:microsoft.com/office/officeart/2005/8/layout/hierarchy1"/>
    <dgm:cxn modelId="{64120F67-0CE7-4616-BC51-4EE420C65BCC}" type="presParOf" srcId="{DFDF5385-151C-49B7-8AEF-A81B92CAFFB1}" destId="{9518E01A-7417-4248-8138-5B7C8385ED47}" srcOrd="4" destOrd="0" presId="urn:microsoft.com/office/officeart/2005/8/layout/hierarchy1"/>
    <dgm:cxn modelId="{19916743-80C7-412D-B7D8-7E951E28AA34}" type="presParOf" srcId="{DFDF5385-151C-49B7-8AEF-A81B92CAFFB1}" destId="{AE4AD5BA-6EC4-4EB5-BBFB-A8218D87B309}" srcOrd="5" destOrd="0" presId="urn:microsoft.com/office/officeart/2005/8/layout/hierarchy1"/>
    <dgm:cxn modelId="{3CC589FC-268D-41B0-8523-50D122028DDE}" type="presParOf" srcId="{AE4AD5BA-6EC4-4EB5-BBFB-A8218D87B309}" destId="{E3CFE121-444D-4FD8-8F09-413FEC23BAE0}" srcOrd="0" destOrd="0" presId="urn:microsoft.com/office/officeart/2005/8/layout/hierarchy1"/>
    <dgm:cxn modelId="{058D916D-EE9A-45F7-8A8C-C5E3377D5E71}" type="presParOf" srcId="{E3CFE121-444D-4FD8-8F09-413FEC23BAE0}" destId="{405C4CCD-3AC3-418C-9652-A340F423D359}" srcOrd="0" destOrd="0" presId="urn:microsoft.com/office/officeart/2005/8/layout/hierarchy1"/>
    <dgm:cxn modelId="{8BA94761-2F6A-4245-90EF-462643D68360}" type="presParOf" srcId="{E3CFE121-444D-4FD8-8F09-413FEC23BAE0}" destId="{18B47602-80B2-43C2-B393-851A1BE18553}" srcOrd="1" destOrd="0" presId="urn:microsoft.com/office/officeart/2005/8/layout/hierarchy1"/>
    <dgm:cxn modelId="{7DB4C0E0-CA74-4C67-B2D0-F7A264562A32}" type="presParOf" srcId="{AE4AD5BA-6EC4-4EB5-BBFB-A8218D87B309}" destId="{068A3043-01E9-413F-97FC-8FD9374C86B4}" srcOrd="1" destOrd="0" presId="urn:microsoft.com/office/officeart/2005/8/layout/hierarchy1"/>
    <dgm:cxn modelId="{9F39EBAA-BCAC-42C6-92ED-909FF15ED417}" type="presParOf" srcId="{068A3043-01E9-413F-97FC-8FD9374C86B4}" destId="{5E2B6CB1-5005-4144-BF72-0C7221B02D5C}" srcOrd="0" destOrd="0" presId="urn:microsoft.com/office/officeart/2005/8/layout/hierarchy1"/>
    <dgm:cxn modelId="{9AA9DFA7-AD5D-404B-8C86-B3A1D8FAF518}" type="presParOf" srcId="{068A3043-01E9-413F-97FC-8FD9374C86B4}" destId="{E8C8E676-68C4-4DBF-86C4-1F84265548CD}" srcOrd="1" destOrd="0" presId="urn:microsoft.com/office/officeart/2005/8/layout/hierarchy1"/>
    <dgm:cxn modelId="{0226D47E-B0AF-4D45-A5B1-94BB5990823B}" type="presParOf" srcId="{E8C8E676-68C4-4DBF-86C4-1F84265548CD}" destId="{97A18E9F-9FF6-4EDA-98AE-2E645886503E}" srcOrd="0" destOrd="0" presId="urn:microsoft.com/office/officeart/2005/8/layout/hierarchy1"/>
    <dgm:cxn modelId="{0708D785-6C34-4BC7-9B60-A716A8C4DB72}" type="presParOf" srcId="{97A18E9F-9FF6-4EDA-98AE-2E645886503E}" destId="{FD470AAE-A855-42AE-BFD4-B25C7352D624}" srcOrd="0" destOrd="0" presId="urn:microsoft.com/office/officeart/2005/8/layout/hierarchy1"/>
    <dgm:cxn modelId="{8F846DF8-C244-46FA-A339-B53E71590687}" type="presParOf" srcId="{97A18E9F-9FF6-4EDA-98AE-2E645886503E}" destId="{5C77A15D-AE84-4F8B-AAD6-3A31EBD00732}" srcOrd="1" destOrd="0" presId="urn:microsoft.com/office/officeart/2005/8/layout/hierarchy1"/>
    <dgm:cxn modelId="{542BB667-64AD-4CE7-B4FD-971AE615D6D4}" type="presParOf" srcId="{E8C8E676-68C4-4DBF-86C4-1F84265548CD}" destId="{6089B7D1-5816-4A77-BD99-D555D51B30BC}" srcOrd="1" destOrd="0" presId="urn:microsoft.com/office/officeart/2005/8/layout/hierarchy1"/>
    <dgm:cxn modelId="{EA5EF973-B717-4690-BFD1-8F18EF9F405B}" type="presParOf" srcId="{068A3043-01E9-413F-97FC-8FD9374C86B4}" destId="{0967BF82-30D7-4D16-AB51-9653FAEEFD06}" srcOrd="2" destOrd="0" presId="urn:microsoft.com/office/officeart/2005/8/layout/hierarchy1"/>
    <dgm:cxn modelId="{AEF43B1B-8FB2-41DD-82A9-8137D117FDDA}" type="presParOf" srcId="{068A3043-01E9-413F-97FC-8FD9374C86B4}" destId="{7CB5408C-2FFB-4C29-8614-F33B323C5E22}" srcOrd="3" destOrd="0" presId="urn:microsoft.com/office/officeart/2005/8/layout/hierarchy1"/>
    <dgm:cxn modelId="{F0D5D437-4D96-4D1A-8682-0D18EEFEE310}" type="presParOf" srcId="{7CB5408C-2FFB-4C29-8614-F33B323C5E22}" destId="{C89BE6B1-0723-4C05-977C-F861D12B84E9}" srcOrd="0" destOrd="0" presId="urn:microsoft.com/office/officeart/2005/8/layout/hierarchy1"/>
    <dgm:cxn modelId="{7E47C23D-4038-4147-AD41-7F4657DDB2DF}" type="presParOf" srcId="{C89BE6B1-0723-4C05-977C-F861D12B84E9}" destId="{6663F670-2C78-483D-AE52-C16FAFB1E46A}" srcOrd="0" destOrd="0" presId="urn:microsoft.com/office/officeart/2005/8/layout/hierarchy1"/>
    <dgm:cxn modelId="{D27BFBAB-B6E9-4B7A-865F-7464DD968AB4}" type="presParOf" srcId="{C89BE6B1-0723-4C05-977C-F861D12B84E9}" destId="{E7F01587-D19A-4630-B98F-63EE3291E8A0}" srcOrd="1" destOrd="0" presId="urn:microsoft.com/office/officeart/2005/8/layout/hierarchy1"/>
    <dgm:cxn modelId="{F65C168F-CF42-4389-A09A-742FFDA6159F}" type="presParOf" srcId="{7CB5408C-2FFB-4C29-8614-F33B323C5E22}" destId="{EEB14777-5078-4B27-8EB1-2A143C6E407D}" srcOrd="1" destOrd="0" presId="urn:microsoft.com/office/officeart/2005/8/layout/hierarchy1"/>
    <dgm:cxn modelId="{E50EB386-EDA8-49B6-A9B4-11D148721F35}" type="presParOf" srcId="{068A3043-01E9-413F-97FC-8FD9374C86B4}" destId="{87367D67-C9D6-46B6-A87F-FD89A71EE037}" srcOrd="4" destOrd="0" presId="urn:microsoft.com/office/officeart/2005/8/layout/hierarchy1"/>
    <dgm:cxn modelId="{39960E1F-5446-4480-8D94-7ACB66FCE511}" type="presParOf" srcId="{068A3043-01E9-413F-97FC-8FD9374C86B4}" destId="{B454BAD1-3CA4-4002-B3C0-3C1353A5BA75}" srcOrd="5" destOrd="0" presId="urn:microsoft.com/office/officeart/2005/8/layout/hierarchy1"/>
    <dgm:cxn modelId="{267EC6FC-3C6B-46D7-8E65-3EE0B6A60E02}" type="presParOf" srcId="{B454BAD1-3CA4-4002-B3C0-3C1353A5BA75}" destId="{FA650B00-2675-4948-9586-DA183C1FDB90}" srcOrd="0" destOrd="0" presId="urn:microsoft.com/office/officeart/2005/8/layout/hierarchy1"/>
    <dgm:cxn modelId="{27E7F219-7F05-4849-A5A0-B6F7A24A9CE2}" type="presParOf" srcId="{FA650B00-2675-4948-9586-DA183C1FDB90}" destId="{60912DE2-BD1F-4921-916C-8F902AED8EEA}" srcOrd="0" destOrd="0" presId="urn:microsoft.com/office/officeart/2005/8/layout/hierarchy1"/>
    <dgm:cxn modelId="{DB0D7B2F-6024-45AA-9DF2-295DF05B39B7}" type="presParOf" srcId="{FA650B00-2675-4948-9586-DA183C1FDB90}" destId="{985CFC78-F999-401B-A794-EA6C0B4E2495}" srcOrd="1" destOrd="0" presId="urn:microsoft.com/office/officeart/2005/8/layout/hierarchy1"/>
    <dgm:cxn modelId="{AF4D850A-6A3D-4FEF-B95F-10C5258CE9DB}" type="presParOf" srcId="{B454BAD1-3CA4-4002-B3C0-3C1353A5BA75}" destId="{1EC7E9B9-9939-4DB8-9ED9-5BAFFF269D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67D67-C9D6-46B6-A87F-FD89A71EE037}">
      <dsp:nvSpPr>
        <dsp:cNvPr id="0" name=""/>
        <dsp:cNvSpPr/>
      </dsp:nvSpPr>
      <dsp:spPr>
        <a:xfrm>
          <a:off x="6029307" y="2711285"/>
          <a:ext cx="1292582" cy="30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04"/>
              </a:lnTo>
              <a:lnTo>
                <a:pt x="1292582" y="209604"/>
              </a:lnTo>
              <a:lnTo>
                <a:pt x="1292582" y="3075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BF82-30D7-4D16-AB51-9653FAEEFD06}">
      <dsp:nvSpPr>
        <dsp:cNvPr id="0" name=""/>
        <dsp:cNvSpPr/>
      </dsp:nvSpPr>
      <dsp:spPr>
        <a:xfrm>
          <a:off x="5983587" y="2711285"/>
          <a:ext cx="91440" cy="307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5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B6CB1-5005-4144-BF72-0C7221B02D5C}">
      <dsp:nvSpPr>
        <dsp:cNvPr id="0" name=""/>
        <dsp:cNvSpPr/>
      </dsp:nvSpPr>
      <dsp:spPr>
        <a:xfrm>
          <a:off x="4736724" y="2711285"/>
          <a:ext cx="1292582" cy="307575"/>
        </a:xfrm>
        <a:custGeom>
          <a:avLst/>
          <a:gdLst/>
          <a:ahLst/>
          <a:cxnLst/>
          <a:rect l="0" t="0" r="0" b="0"/>
          <a:pathLst>
            <a:path>
              <a:moveTo>
                <a:pt x="1292582" y="0"/>
              </a:moveTo>
              <a:lnTo>
                <a:pt x="1292582" y="209604"/>
              </a:lnTo>
              <a:lnTo>
                <a:pt x="0" y="209604"/>
              </a:lnTo>
              <a:lnTo>
                <a:pt x="0" y="3075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E01A-7417-4248-8138-5B7C8385ED47}">
      <dsp:nvSpPr>
        <dsp:cNvPr id="0" name=""/>
        <dsp:cNvSpPr/>
      </dsp:nvSpPr>
      <dsp:spPr>
        <a:xfrm>
          <a:off x="3440303" y="1207790"/>
          <a:ext cx="2589003" cy="30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04"/>
              </a:lnTo>
              <a:lnTo>
                <a:pt x="2589003" y="209604"/>
              </a:lnTo>
              <a:lnTo>
                <a:pt x="2589003" y="3075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F2FE9-5AAA-4556-8133-FA6A841A9BB1}">
      <dsp:nvSpPr>
        <dsp:cNvPr id="0" name=""/>
        <dsp:cNvSpPr/>
      </dsp:nvSpPr>
      <dsp:spPr>
        <a:xfrm>
          <a:off x="3444142" y="4236606"/>
          <a:ext cx="646291" cy="30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04"/>
              </a:lnTo>
              <a:lnTo>
                <a:pt x="646291" y="209604"/>
              </a:lnTo>
              <a:lnTo>
                <a:pt x="646291" y="3075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CD4A6-1246-45B0-A6B8-5582F0E2225B}">
      <dsp:nvSpPr>
        <dsp:cNvPr id="0" name=""/>
        <dsp:cNvSpPr/>
      </dsp:nvSpPr>
      <dsp:spPr>
        <a:xfrm>
          <a:off x="2797850" y="4236606"/>
          <a:ext cx="646291" cy="307575"/>
        </a:xfrm>
        <a:custGeom>
          <a:avLst/>
          <a:gdLst/>
          <a:ahLst/>
          <a:cxnLst/>
          <a:rect l="0" t="0" r="0" b="0"/>
          <a:pathLst>
            <a:path>
              <a:moveTo>
                <a:pt x="646291" y="0"/>
              </a:moveTo>
              <a:lnTo>
                <a:pt x="646291" y="209604"/>
              </a:lnTo>
              <a:lnTo>
                <a:pt x="0" y="209604"/>
              </a:lnTo>
              <a:lnTo>
                <a:pt x="0" y="3075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9A4A8-3F51-4CE3-829B-311023DF9C0C}">
      <dsp:nvSpPr>
        <dsp:cNvPr id="0" name=""/>
        <dsp:cNvSpPr/>
      </dsp:nvSpPr>
      <dsp:spPr>
        <a:xfrm>
          <a:off x="2754046" y="2598209"/>
          <a:ext cx="690095" cy="330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33"/>
              </a:lnTo>
              <a:lnTo>
                <a:pt x="690095" y="232033"/>
              </a:lnTo>
              <a:lnTo>
                <a:pt x="690095" y="330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680A4-6E61-4054-A5B4-8080C7751E42}">
      <dsp:nvSpPr>
        <dsp:cNvPr id="0" name=""/>
        <dsp:cNvSpPr/>
      </dsp:nvSpPr>
      <dsp:spPr>
        <a:xfrm>
          <a:off x="2151559" y="2598209"/>
          <a:ext cx="602486" cy="330005"/>
        </a:xfrm>
        <a:custGeom>
          <a:avLst/>
          <a:gdLst/>
          <a:ahLst/>
          <a:cxnLst/>
          <a:rect l="0" t="0" r="0" b="0"/>
          <a:pathLst>
            <a:path>
              <a:moveTo>
                <a:pt x="602486" y="0"/>
              </a:moveTo>
              <a:lnTo>
                <a:pt x="602486" y="232033"/>
              </a:lnTo>
              <a:lnTo>
                <a:pt x="0" y="232033"/>
              </a:lnTo>
              <a:lnTo>
                <a:pt x="0" y="330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46463-553B-431B-A62A-E1437DE010EA}">
      <dsp:nvSpPr>
        <dsp:cNvPr id="0" name=""/>
        <dsp:cNvSpPr/>
      </dsp:nvSpPr>
      <dsp:spPr>
        <a:xfrm>
          <a:off x="2754046" y="1207790"/>
          <a:ext cx="686257" cy="285145"/>
        </a:xfrm>
        <a:custGeom>
          <a:avLst/>
          <a:gdLst/>
          <a:ahLst/>
          <a:cxnLst/>
          <a:rect l="0" t="0" r="0" b="0"/>
          <a:pathLst>
            <a:path>
              <a:moveTo>
                <a:pt x="686257" y="0"/>
              </a:moveTo>
              <a:lnTo>
                <a:pt x="686257" y="187174"/>
              </a:lnTo>
              <a:lnTo>
                <a:pt x="0" y="187174"/>
              </a:lnTo>
              <a:lnTo>
                <a:pt x="0" y="2851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82308-1942-4571-9EAE-A0AA59E9E9C3}">
      <dsp:nvSpPr>
        <dsp:cNvPr id="0" name=""/>
        <dsp:cNvSpPr/>
      </dsp:nvSpPr>
      <dsp:spPr>
        <a:xfrm>
          <a:off x="768723" y="2665499"/>
          <a:ext cx="91440" cy="320671"/>
        </a:xfrm>
        <a:custGeom>
          <a:avLst/>
          <a:gdLst/>
          <a:ahLst/>
          <a:cxnLst/>
          <a:rect l="0" t="0" r="0" b="0"/>
          <a:pathLst>
            <a:path>
              <a:moveTo>
                <a:pt x="47211" y="0"/>
              </a:moveTo>
              <a:lnTo>
                <a:pt x="47211" y="222699"/>
              </a:lnTo>
              <a:lnTo>
                <a:pt x="45720" y="222699"/>
              </a:lnTo>
              <a:lnTo>
                <a:pt x="45720" y="32067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D2463-1A2E-4C90-A349-60FD195D94CC}">
      <dsp:nvSpPr>
        <dsp:cNvPr id="0" name=""/>
        <dsp:cNvSpPr/>
      </dsp:nvSpPr>
      <dsp:spPr>
        <a:xfrm>
          <a:off x="815935" y="1207790"/>
          <a:ext cx="2624368" cy="307575"/>
        </a:xfrm>
        <a:custGeom>
          <a:avLst/>
          <a:gdLst/>
          <a:ahLst/>
          <a:cxnLst/>
          <a:rect l="0" t="0" r="0" b="0"/>
          <a:pathLst>
            <a:path>
              <a:moveTo>
                <a:pt x="2624368" y="0"/>
              </a:moveTo>
              <a:lnTo>
                <a:pt x="2624368" y="209604"/>
              </a:lnTo>
              <a:lnTo>
                <a:pt x="0" y="209604"/>
              </a:lnTo>
              <a:lnTo>
                <a:pt x="0" y="3075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C756-58C7-4434-9502-A87C4B126275}">
      <dsp:nvSpPr>
        <dsp:cNvPr id="0" name=""/>
        <dsp:cNvSpPr/>
      </dsp:nvSpPr>
      <dsp:spPr>
        <a:xfrm>
          <a:off x="2384375" y="225137"/>
          <a:ext cx="2111856" cy="982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EDDB-5A85-4A08-9BF3-758FF66DA586}">
      <dsp:nvSpPr>
        <dsp:cNvPr id="0" name=""/>
        <dsp:cNvSpPr/>
      </dsp:nvSpPr>
      <dsp:spPr>
        <a:xfrm>
          <a:off x="2501882" y="336769"/>
          <a:ext cx="2111856" cy="982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JOBNAVIGO</a:t>
          </a:r>
        </a:p>
      </dsp:txBody>
      <dsp:txXfrm>
        <a:off x="2530663" y="365550"/>
        <a:ext cx="2054294" cy="925091"/>
      </dsp:txXfrm>
    </dsp:sp>
    <dsp:sp modelId="{09D779EA-3B17-496E-B66F-DDB51E5867B5}">
      <dsp:nvSpPr>
        <dsp:cNvPr id="0" name=""/>
        <dsp:cNvSpPr/>
      </dsp:nvSpPr>
      <dsp:spPr>
        <a:xfrm>
          <a:off x="539" y="1515366"/>
          <a:ext cx="1630790" cy="115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4FEE0-7380-4157-AFD3-9689444D43B8}">
      <dsp:nvSpPr>
        <dsp:cNvPr id="0" name=""/>
        <dsp:cNvSpPr/>
      </dsp:nvSpPr>
      <dsp:spPr>
        <a:xfrm>
          <a:off x="118047" y="1626998"/>
          <a:ext cx="1630790" cy="1150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User login</a:t>
          </a:r>
          <a:endParaRPr lang="en-IN" sz="1800" b="1" kern="1200" dirty="0"/>
        </a:p>
      </dsp:txBody>
      <dsp:txXfrm>
        <a:off x="151733" y="1660684"/>
        <a:ext cx="1563418" cy="1082760"/>
      </dsp:txXfrm>
    </dsp:sp>
    <dsp:sp modelId="{035730D2-6F66-4E2D-BDD9-A5A3E61742A1}">
      <dsp:nvSpPr>
        <dsp:cNvPr id="0" name=""/>
        <dsp:cNvSpPr/>
      </dsp:nvSpPr>
      <dsp:spPr>
        <a:xfrm>
          <a:off x="285660" y="2986170"/>
          <a:ext cx="1057567" cy="1218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0FF0-2462-4195-A84F-07337CA5C27E}">
      <dsp:nvSpPr>
        <dsp:cNvPr id="0" name=""/>
        <dsp:cNvSpPr/>
      </dsp:nvSpPr>
      <dsp:spPr>
        <a:xfrm>
          <a:off x="403167" y="3097802"/>
          <a:ext cx="1057567" cy="1218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JOBS</a:t>
          </a:r>
        </a:p>
      </dsp:txBody>
      <dsp:txXfrm>
        <a:off x="434142" y="3128777"/>
        <a:ext cx="995617" cy="1156721"/>
      </dsp:txXfrm>
    </dsp:sp>
    <dsp:sp modelId="{073E646F-E18D-42A7-A859-FEDAA010F4B1}">
      <dsp:nvSpPr>
        <dsp:cNvPr id="0" name=""/>
        <dsp:cNvSpPr/>
      </dsp:nvSpPr>
      <dsp:spPr>
        <a:xfrm>
          <a:off x="1822540" y="1492936"/>
          <a:ext cx="1863011" cy="1105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847E-2C52-416A-85A9-8EDADF17AE21}">
      <dsp:nvSpPr>
        <dsp:cNvPr id="0" name=""/>
        <dsp:cNvSpPr/>
      </dsp:nvSpPr>
      <dsp:spPr>
        <a:xfrm>
          <a:off x="1940048" y="1604568"/>
          <a:ext cx="1863011" cy="1105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 login</a:t>
          </a:r>
          <a:endParaRPr lang="en-IN" sz="1800" kern="1200" dirty="0"/>
        </a:p>
      </dsp:txBody>
      <dsp:txXfrm>
        <a:off x="1972420" y="1636940"/>
        <a:ext cx="1798267" cy="1040528"/>
      </dsp:txXfrm>
    </dsp:sp>
    <dsp:sp modelId="{80EB6835-834E-4E3C-8ADB-DF84DDF21DED}">
      <dsp:nvSpPr>
        <dsp:cNvPr id="0" name=""/>
        <dsp:cNvSpPr/>
      </dsp:nvSpPr>
      <dsp:spPr>
        <a:xfrm>
          <a:off x="1622775" y="2928215"/>
          <a:ext cx="1057567" cy="114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4E82F-187C-4130-9C82-559E022AC411}">
      <dsp:nvSpPr>
        <dsp:cNvPr id="0" name=""/>
        <dsp:cNvSpPr/>
      </dsp:nvSpPr>
      <dsp:spPr>
        <a:xfrm>
          <a:off x="1740283" y="3039847"/>
          <a:ext cx="1057567" cy="1146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All Users</a:t>
          </a:r>
          <a:endParaRPr lang="en-IN" sz="1400" b="1" kern="1200" dirty="0"/>
        </a:p>
      </dsp:txBody>
      <dsp:txXfrm>
        <a:off x="1771258" y="3070822"/>
        <a:ext cx="995617" cy="1084757"/>
      </dsp:txXfrm>
    </dsp:sp>
    <dsp:sp modelId="{F1FB8C5B-75B4-473E-946B-C1CB22DD5146}">
      <dsp:nvSpPr>
        <dsp:cNvPr id="0" name=""/>
        <dsp:cNvSpPr/>
      </dsp:nvSpPr>
      <dsp:spPr>
        <a:xfrm>
          <a:off x="2915358" y="2928215"/>
          <a:ext cx="1057567" cy="1308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0D77-2395-4A1A-940B-54A071381B03}">
      <dsp:nvSpPr>
        <dsp:cNvPr id="0" name=""/>
        <dsp:cNvSpPr/>
      </dsp:nvSpPr>
      <dsp:spPr>
        <a:xfrm>
          <a:off x="3032865" y="3039847"/>
          <a:ext cx="1057567" cy="1308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All Recruiters</a:t>
          </a:r>
          <a:endParaRPr lang="en-IN" sz="1200" b="1" kern="1200" dirty="0"/>
        </a:p>
      </dsp:txBody>
      <dsp:txXfrm>
        <a:off x="3063840" y="3070822"/>
        <a:ext cx="995617" cy="1246441"/>
      </dsp:txXfrm>
    </dsp:sp>
    <dsp:sp modelId="{7EE92025-CDA0-4BD7-BEA5-793997A8D601}">
      <dsp:nvSpPr>
        <dsp:cNvPr id="0" name=""/>
        <dsp:cNvSpPr/>
      </dsp:nvSpPr>
      <dsp:spPr>
        <a:xfrm>
          <a:off x="2269066" y="4544182"/>
          <a:ext cx="1057567" cy="67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522B8-4F6C-466C-A16D-52A4238FD0AD}">
      <dsp:nvSpPr>
        <dsp:cNvPr id="0" name=""/>
        <dsp:cNvSpPr/>
      </dsp:nvSpPr>
      <dsp:spPr>
        <a:xfrm>
          <a:off x="2386574" y="4655814"/>
          <a:ext cx="1057567" cy="671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ACCEPT</a:t>
          </a:r>
          <a:r>
            <a:rPr lang="en-US" sz="1300" kern="1200" dirty="0"/>
            <a:t> </a:t>
          </a:r>
          <a:r>
            <a:rPr lang="en-US" sz="1300" b="1" kern="1200" dirty="0"/>
            <a:t>Candidates</a:t>
          </a:r>
          <a:endParaRPr lang="en-IN" sz="1300" b="1" kern="1200" dirty="0"/>
        </a:p>
      </dsp:txBody>
      <dsp:txXfrm>
        <a:off x="2406243" y="4675483"/>
        <a:ext cx="1018229" cy="632217"/>
      </dsp:txXfrm>
    </dsp:sp>
    <dsp:sp modelId="{9480A009-F435-4EB2-A305-B2E312BE0CD5}">
      <dsp:nvSpPr>
        <dsp:cNvPr id="0" name=""/>
        <dsp:cNvSpPr/>
      </dsp:nvSpPr>
      <dsp:spPr>
        <a:xfrm>
          <a:off x="3561649" y="4544182"/>
          <a:ext cx="1057567" cy="67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66B85-5199-422E-BA3A-B60BCA7F381C}">
      <dsp:nvSpPr>
        <dsp:cNvPr id="0" name=""/>
        <dsp:cNvSpPr/>
      </dsp:nvSpPr>
      <dsp:spPr>
        <a:xfrm>
          <a:off x="3679157" y="4655814"/>
          <a:ext cx="1057567" cy="671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REJECT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Candidates</a:t>
          </a:r>
          <a:endParaRPr lang="en-IN" sz="1300" b="1" kern="1200" dirty="0"/>
        </a:p>
      </dsp:txBody>
      <dsp:txXfrm>
        <a:off x="3698826" y="4675483"/>
        <a:ext cx="1018229" cy="632217"/>
      </dsp:txXfrm>
    </dsp:sp>
    <dsp:sp modelId="{405C4CCD-3AC3-418C-9652-A340F423D359}">
      <dsp:nvSpPr>
        <dsp:cNvPr id="0" name=""/>
        <dsp:cNvSpPr/>
      </dsp:nvSpPr>
      <dsp:spPr>
        <a:xfrm>
          <a:off x="5178546" y="1515366"/>
          <a:ext cx="1701520" cy="119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47602-80B2-43C2-B393-851A1BE18553}">
      <dsp:nvSpPr>
        <dsp:cNvPr id="0" name=""/>
        <dsp:cNvSpPr/>
      </dsp:nvSpPr>
      <dsp:spPr>
        <a:xfrm>
          <a:off x="5296054" y="1626998"/>
          <a:ext cx="1701520" cy="1195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Recruiter’s login</a:t>
          </a:r>
          <a:endParaRPr lang="en-IN" sz="1800" kern="1200" dirty="0"/>
        </a:p>
      </dsp:txBody>
      <dsp:txXfrm>
        <a:off x="5331081" y="1662025"/>
        <a:ext cx="1631466" cy="1125865"/>
      </dsp:txXfrm>
    </dsp:sp>
    <dsp:sp modelId="{FD470AAE-A855-42AE-BFD4-B25C7352D624}">
      <dsp:nvSpPr>
        <dsp:cNvPr id="0" name=""/>
        <dsp:cNvSpPr/>
      </dsp:nvSpPr>
      <dsp:spPr>
        <a:xfrm>
          <a:off x="4207940" y="3018861"/>
          <a:ext cx="1057567" cy="1278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7A15D-AE84-4F8B-AAD6-3A31EBD00732}">
      <dsp:nvSpPr>
        <dsp:cNvPr id="0" name=""/>
        <dsp:cNvSpPr/>
      </dsp:nvSpPr>
      <dsp:spPr>
        <a:xfrm>
          <a:off x="4325448" y="3130493"/>
          <a:ext cx="1057567" cy="1278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Add jobs</a:t>
          </a:r>
          <a:endParaRPr lang="en-IN" sz="1400" b="1" kern="1200" dirty="0"/>
        </a:p>
      </dsp:txBody>
      <dsp:txXfrm>
        <a:off x="4356423" y="3161468"/>
        <a:ext cx="995617" cy="1216933"/>
      </dsp:txXfrm>
    </dsp:sp>
    <dsp:sp modelId="{6663F670-2C78-483D-AE52-C16FAFB1E46A}">
      <dsp:nvSpPr>
        <dsp:cNvPr id="0" name=""/>
        <dsp:cNvSpPr/>
      </dsp:nvSpPr>
      <dsp:spPr>
        <a:xfrm>
          <a:off x="5500523" y="3018861"/>
          <a:ext cx="1057567" cy="1318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1587-D19A-4630-B98F-63EE3291E8A0}">
      <dsp:nvSpPr>
        <dsp:cNvPr id="0" name=""/>
        <dsp:cNvSpPr/>
      </dsp:nvSpPr>
      <dsp:spPr>
        <a:xfrm>
          <a:off x="5618030" y="3130493"/>
          <a:ext cx="1057567" cy="1318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Job list</a:t>
          </a:r>
          <a:endParaRPr lang="en-IN" sz="1400" b="1" kern="1200" dirty="0"/>
        </a:p>
      </dsp:txBody>
      <dsp:txXfrm>
        <a:off x="5649005" y="3161468"/>
        <a:ext cx="995617" cy="1256340"/>
      </dsp:txXfrm>
    </dsp:sp>
    <dsp:sp modelId="{60912DE2-BD1F-4921-916C-8F902AED8EEA}">
      <dsp:nvSpPr>
        <dsp:cNvPr id="0" name=""/>
        <dsp:cNvSpPr/>
      </dsp:nvSpPr>
      <dsp:spPr>
        <a:xfrm>
          <a:off x="6793106" y="3018861"/>
          <a:ext cx="1057567" cy="1318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FC78-F999-401B-A794-EA6C0B4E2495}">
      <dsp:nvSpPr>
        <dsp:cNvPr id="0" name=""/>
        <dsp:cNvSpPr/>
      </dsp:nvSpPr>
      <dsp:spPr>
        <a:xfrm>
          <a:off x="6910613" y="3130493"/>
          <a:ext cx="1057567" cy="1318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Candidates Applied</a:t>
          </a:r>
          <a:endParaRPr lang="en-IN" sz="1300" b="1" kern="1200" dirty="0"/>
        </a:p>
      </dsp:txBody>
      <dsp:txXfrm>
        <a:off x="6941588" y="3161468"/>
        <a:ext cx="995617" cy="125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0718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3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2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91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4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9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2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2" y="1768475"/>
            <a:ext cx="9070975" cy="553975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JOBNAVIGO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5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br>
              <a:rPr lang="en-I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Kadam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- 21107031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Kulkarni - 21107063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Jaswal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21107039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Vedant Mayekar - 22207007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Vaibhav </a:t>
            </a: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Yavalkar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A92E3-1625-26DC-C597-2999D67A9228}"/>
              </a:ext>
            </a:extLst>
          </p:cNvPr>
          <p:cNvSpPr txBox="1"/>
          <p:nvPr/>
        </p:nvSpPr>
        <p:spPr>
          <a:xfrm>
            <a:off x="453326" y="755501"/>
            <a:ext cx="8217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  Chatbot using 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783F7-04B0-4C56-5872-45ADD145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48" y="1187669"/>
            <a:ext cx="6865990" cy="66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79D24B-634E-7D43-D6B0-3B385044E37C}"/>
              </a:ext>
            </a:extLst>
          </p:cNvPr>
          <p:cNvSpPr txBox="1"/>
          <p:nvPr/>
        </p:nvSpPr>
        <p:spPr>
          <a:xfrm>
            <a:off x="185053" y="155995"/>
            <a:ext cx="8827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 Genetic Algorithm for recommendation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38C29-2D46-957D-1996-6AD0559B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8" y="947591"/>
            <a:ext cx="9095448" cy="66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49074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865900"/>
            <a:ext cx="8280919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28600" indent="0" algn="just"/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F1D8-CA94-B725-AE5A-DA450B2B7A32}"/>
              </a:ext>
            </a:extLst>
          </p:cNvPr>
          <p:cNvSpPr txBox="1"/>
          <p:nvPr/>
        </p:nvSpPr>
        <p:spPr>
          <a:xfrm>
            <a:off x="349564" y="1572416"/>
            <a:ext cx="79311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Job Portal is a user-friendly website designed to connect job seekers with job recruiters providing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 have the capability to post job listings according to their specific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admin oversees the entire system, ensuring data accuracy and maintaining overall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Overwhelming job and internship search in competitive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 Personalized job matchmaker connecting users to relevant opportunities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0B7E7-8ED4-9075-DE6E-58612552398C}"/>
              </a:ext>
            </a:extLst>
          </p:cNvPr>
          <p:cNvSpPr txBox="1"/>
          <p:nvPr/>
        </p:nvSpPr>
        <p:spPr>
          <a:xfrm>
            <a:off x="349564" y="310353"/>
            <a:ext cx="460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979637"/>
            <a:ext cx="7633418" cy="388843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the connection between individuals seeking employment opportunities and companies looking to hire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easy-to-use platform with advanced search and filtering options for job seekers to find relevant job postings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latest jobs available to the user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process for recruiters to create, edit, and remove job postings while ensuring they contain detailed and accurate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318F6-92D6-28E4-E0D6-A40FF0A9CEE4}"/>
              </a:ext>
            </a:extLst>
          </p:cNvPr>
          <p:cNvSpPr txBox="1"/>
          <p:nvPr/>
        </p:nvSpPr>
        <p:spPr>
          <a:xfrm>
            <a:off x="485438" y="539477"/>
            <a:ext cx="309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DDCCD-5CE1-665F-F3BC-68534FA2C1BD}"/>
              </a:ext>
            </a:extLst>
          </p:cNvPr>
          <p:cNvSpPr txBox="1"/>
          <p:nvPr/>
        </p:nvSpPr>
        <p:spPr>
          <a:xfrm>
            <a:off x="500856" y="53947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E0CC2-4BDB-0060-4DA1-4AF5107E343F}"/>
              </a:ext>
            </a:extLst>
          </p:cNvPr>
          <p:cNvSpPr txBox="1"/>
          <p:nvPr/>
        </p:nvSpPr>
        <p:spPr>
          <a:xfrm>
            <a:off x="500856" y="1619597"/>
            <a:ext cx="7704856" cy="362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accurate list of job openings with basic details    such as job title, location and company name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detailed job information that includes a brief description, application deadline, and contact information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create profiles with their basic information       and a way to apply for jobs according to their preference</a:t>
            </a:r>
          </a:p>
          <a:p>
            <a:pPr marL="342900" indent="-342900"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complex features found in comprehensive job search apps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A88541-6BB6-48C1-F385-28DFE9F29578}"/>
              </a:ext>
            </a:extLst>
          </p:cNvPr>
          <p:cNvSpPr txBox="1"/>
          <p:nvPr/>
        </p:nvSpPr>
        <p:spPr>
          <a:xfrm>
            <a:off x="431800" y="467469"/>
            <a:ext cx="683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BBDAB-E660-55D5-E4F1-E599AB006165}"/>
              </a:ext>
            </a:extLst>
          </p:cNvPr>
          <p:cNvSpPr txBox="1"/>
          <p:nvPr/>
        </p:nvSpPr>
        <p:spPr>
          <a:xfrm>
            <a:off x="431800" y="1763613"/>
            <a:ext cx="77048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easy job discovery through keywords, location, and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&amp; Profile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create, edit, and store resumes and profiles for quick job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recruiters organize interviews and check application statuses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Alerts: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timely updates, new job listings, and interview invitations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job application process for job seekers and employers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AC41B-E1A5-459C-DFAF-268242C2E085}"/>
              </a:ext>
            </a:extLst>
          </p:cNvPr>
          <p:cNvSpPr txBox="1"/>
          <p:nvPr/>
        </p:nvSpPr>
        <p:spPr>
          <a:xfrm>
            <a:off x="537882" y="656217"/>
            <a:ext cx="79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 of the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B112A-0B16-BC35-B2D5-C32A9EA12919}"/>
              </a:ext>
            </a:extLst>
          </p:cNvPr>
          <p:cNvSpPr txBox="1"/>
          <p:nvPr/>
        </p:nvSpPr>
        <p:spPr>
          <a:xfrm>
            <a:off x="537882" y="1742698"/>
            <a:ext cx="853081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chances of job seekers finding positions that match their career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job search experience and user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job suggestions based on a user's skills and qualifications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reduction in the time and effort required for job hunting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employers by reducing the need for extensive job advertising.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31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 END :-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4.15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 END 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4.2.5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3EC-1B82-D4BE-8DF3-A139AA18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92061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D53-0776-AC21-CFB6-02D2399C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775012"/>
            <a:ext cx="8139000" cy="48845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in the project to evolve personalized job                             recommendations for users by iteratively selecting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combining job listings based on user preferences and qualifications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(Natural language processing)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Dialogueflow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Google’s powerful Natural Language Understanding platform and then tries to understand your language, based on the training you give.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F64A64-4AE1-A091-F939-727328F21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 User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7C1BBD-D986-CB59-313D-523F77891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674791"/>
              </p:ext>
            </p:extLst>
          </p:nvPr>
        </p:nvGraphicFramePr>
        <p:xfrm>
          <a:off x="431800" y="1475581"/>
          <a:ext cx="7968721" cy="555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5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493</Words>
  <Application>Microsoft Office PowerPoint</Application>
  <PresentationFormat>Custom</PresentationFormat>
  <Paragraphs>86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used:</vt:lpstr>
      <vt:lpstr>BLOCK DIAGRAM : User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Mayekar</dc:creator>
  <cp:lastModifiedBy>Shravani Kulkarni</cp:lastModifiedBy>
  <cp:revision>7</cp:revision>
  <dcterms:modified xsi:type="dcterms:W3CDTF">2023-10-25T15:00:56Z</dcterms:modified>
</cp:coreProperties>
</file>