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0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5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5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25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66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23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05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73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9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2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6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Built structure against clear sky">
            <a:extLst>
              <a:ext uri="{FF2B5EF4-FFF2-40B4-BE49-F238E27FC236}">
                <a16:creationId xmlns:a16="http://schemas.microsoft.com/office/drawing/2014/main" id="{2818E4FE-000E-4CEE-8FA0-94A8FE56DB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412" r="-1" b="9297"/>
          <a:stretch/>
        </p:blipFill>
        <p:spPr>
          <a:xfrm>
            <a:off x="53921" y="-11430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47A7FD-28E9-463B-81D5-029BDDA49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385" y="1101630"/>
            <a:ext cx="9494390" cy="3097819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Pipeline Using Google Cloud Platform Native Services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22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A368-E7C3-4C4B-B7D4-F7A4BB92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E83C-462F-412B-9A1D-BAE4E287A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automated processes and tools.</a:t>
            </a:r>
          </a:p>
        </p:txBody>
      </p:sp>
    </p:spTree>
    <p:extLst>
      <p:ext uri="{BB962C8B-B14F-4D97-AF65-F5344CB8AC3E}">
        <p14:creationId xmlns:p14="http://schemas.microsoft.com/office/powerpoint/2010/main" val="202618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4408-38A4-47E3-86F6-BC2F1395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GCP Native Services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DC6C4A-AD90-4DB1-8EDE-4BED096EF0EA}"/>
              </a:ext>
            </a:extLst>
          </p:cNvPr>
          <p:cNvCxnSpPr>
            <a:cxnSpLocks/>
          </p:cNvCxnSpPr>
          <p:nvPr/>
        </p:nvCxnSpPr>
        <p:spPr>
          <a:xfrm>
            <a:off x="2034465" y="2166152"/>
            <a:ext cx="8414552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043875-C19C-45B5-B467-0577F5DCA2DA}"/>
              </a:ext>
            </a:extLst>
          </p:cNvPr>
          <p:cNvCxnSpPr/>
          <p:nvPr/>
        </p:nvCxnSpPr>
        <p:spPr>
          <a:xfrm>
            <a:off x="2034465" y="2166152"/>
            <a:ext cx="0" cy="1171852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E6109DE-3DA5-4C09-9E2E-AA6085B73B59}"/>
              </a:ext>
            </a:extLst>
          </p:cNvPr>
          <p:cNvSpPr txBox="1"/>
          <p:nvPr/>
        </p:nvSpPr>
        <p:spPr>
          <a:xfrm>
            <a:off x="1278386" y="3349101"/>
            <a:ext cx="1873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Source           Repository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78351-0BA5-4D97-B30E-94372CE3C3D1}"/>
              </a:ext>
            </a:extLst>
          </p:cNvPr>
          <p:cNvCxnSpPr>
            <a:cxnSpLocks/>
          </p:cNvCxnSpPr>
          <p:nvPr/>
        </p:nvCxnSpPr>
        <p:spPr>
          <a:xfrm>
            <a:off x="4820575" y="2166152"/>
            <a:ext cx="0" cy="1182949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CA6653-122A-4F82-A34C-81F4B0864F68}"/>
              </a:ext>
            </a:extLst>
          </p:cNvPr>
          <p:cNvSpPr txBox="1"/>
          <p:nvPr/>
        </p:nvSpPr>
        <p:spPr>
          <a:xfrm>
            <a:off x="4057102" y="3349101"/>
            <a:ext cx="170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Build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1A293E-32F7-4C7E-9CC7-1C854EE1B2F8}"/>
              </a:ext>
            </a:extLst>
          </p:cNvPr>
          <p:cNvCxnSpPr/>
          <p:nvPr/>
        </p:nvCxnSpPr>
        <p:spPr>
          <a:xfrm>
            <a:off x="7490484" y="2166152"/>
            <a:ext cx="0" cy="1171852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9D73B5-C040-49D5-9325-6598955652D6}"/>
              </a:ext>
            </a:extLst>
          </p:cNvPr>
          <p:cNvSpPr txBox="1"/>
          <p:nvPr/>
        </p:nvSpPr>
        <p:spPr>
          <a:xfrm>
            <a:off x="6356412" y="3349101"/>
            <a:ext cx="2279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Registry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A904B7-26C6-472A-96AB-45090ECD3044}"/>
              </a:ext>
            </a:extLst>
          </p:cNvPr>
          <p:cNvCxnSpPr/>
          <p:nvPr/>
        </p:nvCxnSpPr>
        <p:spPr>
          <a:xfrm>
            <a:off x="10449017" y="2177249"/>
            <a:ext cx="0" cy="1171852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B0D6C3-C59E-464B-890F-F16A9C74D585}"/>
              </a:ext>
            </a:extLst>
          </p:cNvPr>
          <p:cNvSpPr txBox="1"/>
          <p:nvPr/>
        </p:nvSpPr>
        <p:spPr>
          <a:xfrm>
            <a:off x="9677038" y="3349101"/>
            <a:ext cx="1543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Engine</a:t>
            </a:r>
          </a:p>
        </p:txBody>
      </p:sp>
    </p:spTree>
    <p:extLst>
      <p:ext uri="{BB962C8B-B14F-4D97-AF65-F5344CB8AC3E}">
        <p14:creationId xmlns:p14="http://schemas.microsoft.com/office/powerpoint/2010/main" val="199529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0876-2924-45EE-8BB3-4D778D5C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7633F3-99BC-4982-8AEA-C26A00D42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9" y="1837678"/>
            <a:ext cx="10515600" cy="4655197"/>
          </a:xfrm>
        </p:spPr>
      </p:pic>
    </p:spTree>
    <p:extLst>
      <p:ext uri="{BB962C8B-B14F-4D97-AF65-F5344CB8AC3E}">
        <p14:creationId xmlns:p14="http://schemas.microsoft.com/office/powerpoint/2010/main" val="89221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F1DC-DBF8-447F-A775-08C57C75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E217D-9BA8-479E-89D4-35E63BF6E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Cloud Source Repository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ways to create source repository are as follows: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new(empty) source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to external GitHub repository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79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97E4-D61D-44A6-A54B-E223B593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1134"/>
            <a:ext cx="10515600" cy="745724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new(empty) source repository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03F44-73C8-4AEF-AA5D-1B023AB6E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309"/>
            <a:ext cx="10515600" cy="441220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gcloud source repos create </a:t>
            </a: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REPOSITORY_NAME</a:t>
            </a:r>
          </a:p>
          <a:p>
            <a:pPr marL="514350" indent="-514350">
              <a:buFont typeface="+mj-lt"/>
              <a:buAutoNum type="alphaLcParenR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nano command to create files in repository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e.g. ,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nano main.py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gcloud source repos clone </a:t>
            </a: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REPOSITORY_NAME</a:t>
            </a:r>
          </a:p>
          <a:p>
            <a:pPr marL="514350" indent="-514350">
              <a:buFont typeface="+mj-lt"/>
              <a:buAutoNum type="alphaLcParenR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add .</a:t>
            </a:r>
          </a:p>
          <a:p>
            <a:pPr marL="514350" indent="-514350">
              <a:buFont typeface="+mj-lt"/>
              <a:buAutoNum type="alphaL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commit -m “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 MESSAGE</a:t>
            </a:r>
          </a:p>
          <a:p>
            <a:pPr marL="514350" indent="-514350">
              <a:buFont typeface="+mj-lt"/>
              <a:buAutoNum type="alphaL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push origin master</a:t>
            </a:r>
          </a:p>
          <a:p>
            <a:pPr marL="514350" indent="-514350">
              <a:buFont typeface="+mj-lt"/>
              <a:buAutoNum type="alphaLcParenR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arenR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arenR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IN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41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6BBEB-DEA9-4F06-8762-45EB719D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an application to App Engine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F4FEA-4794-43C4-B89C-F2ADF8F0F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gcloud app deploy </a:t>
            </a: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app.yaml</a:t>
            </a:r>
          </a:p>
          <a:p>
            <a:pPr marL="514350" indent="-514350">
              <a:buFont typeface="+mj-lt"/>
              <a:buAutoNum type="alphaLcParenR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gcloud app browse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4432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0737-BADF-4819-8D8F-6B92A131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357"/>
            <a:ext cx="10515600" cy="918331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to external GitHub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6A0C6-D820-4D20-9ADD-998676076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external git repository through console</a:t>
            </a:r>
          </a:p>
          <a:p>
            <a:pPr marL="514350" indent="-514350">
              <a:buFont typeface="+mj-lt"/>
              <a:buAutoNum type="alphaLcParenR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GIT_REPOSITORY_NAME</a:t>
            </a:r>
          </a:p>
          <a:p>
            <a:pPr marL="514350" indent="-514350">
              <a:buFont typeface="+mj-lt"/>
              <a:buAutoNum type="alphaLcParenR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gcloud app deploy </a:t>
            </a: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app.yaml</a:t>
            </a:r>
          </a:p>
          <a:p>
            <a:pPr marL="514350" indent="-514350">
              <a:buFont typeface="+mj-lt"/>
              <a:buAutoNum type="alphaLcParenR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gcloud app browse</a:t>
            </a:r>
          </a:p>
        </p:txBody>
      </p:sp>
    </p:spTree>
    <p:extLst>
      <p:ext uri="{BB962C8B-B14F-4D97-AF65-F5344CB8AC3E}">
        <p14:creationId xmlns:p14="http://schemas.microsoft.com/office/powerpoint/2010/main" val="268430954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_2SEEDS">
      <a:dk1>
        <a:srgbClr val="000000"/>
      </a:dk1>
      <a:lt1>
        <a:srgbClr val="FFFFFF"/>
      </a:lt1>
      <a:dk2>
        <a:srgbClr val="412724"/>
      </a:dk2>
      <a:lt2>
        <a:srgbClr val="E8E4E2"/>
      </a:lt2>
      <a:accent1>
        <a:srgbClr val="7FA5BA"/>
      </a:accent1>
      <a:accent2>
        <a:srgbClr val="80A9A6"/>
      </a:accent2>
      <a:accent3>
        <a:srgbClr val="96A2C6"/>
      </a:accent3>
      <a:accent4>
        <a:srgbClr val="BA857F"/>
      </a:accent4>
      <a:accent5>
        <a:srgbClr val="B99C7E"/>
      </a:accent5>
      <a:accent6>
        <a:srgbClr val="A7A372"/>
      </a:accent6>
      <a:hlink>
        <a:srgbClr val="A7765D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157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Modern Love</vt:lpstr>
      <vt:lpstr>The Hand</vt:lpstr>
      <vt:lpstr>Times New Roman</vt:lpstr>
      <vt:lpstr>SketchyVTI</vt:lpstr>
      <vt:lpstr>DevOps Pipeline Using Google Cloud Platform Native Services</vt:lpstr>
      <vt:lpstr>DevOps Pipeline</vt:lpstr>
      <vt:lpstr>GCP Native Services</vt:lpstr>
      <vt:lpstr>Architecture</vt:lpstr>
      <vt:lpstr>Implementation Steps</vt:lpstr>
      <vt:lpstr>Create a new(empty) source repository </vt:lpstr>
      <vt:lpstr>Deploy an application to App Engine</vt:lpstr>
      <vt:lpstr>Connect to external 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Pipeline Using Google Cloud Platform Native Services</dc:title>
  <dc:creator>Shravani Ingale</dc:creator>
  <cp:lastModifiedBy>Shravani Ingale</cp:lastModifiedBy>
  <cp:revision>20</cp:revision>
  <dcterms:created xsi:type="dcterms:W3CDTF">2021-12-02T05:43:25Z</dcterms:created>
  <dcterms:modified xsi:type="dcterms:W3CDTF">2021-12-04T13:52:34Z</dcterms:modified>
</cp:coreProperties>
</file>