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gioSvSDA+oOj9c0vOcJyJUHBro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nalyticsvidhya.com/blog/2018/08/dask-big-datasets-machine_learning-python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dask.org/en/latest/spark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721f52a9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721f52a9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721f52a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721f52a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https://www.analyticsvidhya.com/blog/2018/08/dask-big-datasets-machine_learning-python/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721f52a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721f52a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https://docs.dask.org/en/latest/spark.html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177f2f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177f2f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335100" y="3066963"/>
            <a:ext cx="84738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type="ctrTitle"/>
          </p:nvPr>
        </p:nvSpPr>
        <p:spPr>
          <a:xfrm>
            <a:off x="335100" y="1714563"/>
            <a:ext cx="84738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dask.org/en/latest/bag.html" TargetMode="External"/><Relationship Id="rId4" Type="http://schemas.openxmlformats.org/officeDocument/2006/relationships/hyperlink" Target="https://docs.dask.org/en/latest/array.html" TargetMode="External"/><Relationship Id="rId5" Type="http://schemas.openxmlformats.org/officeDocument/2006/relationships/hyperlink" Target="https://docs.dask.org/en/latest/delaye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50" y="-768425"/>
            <a:ext cx="9144000" cy="583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/>
          <p:nvPr/>
        </p:nvSpPr>
        <p:spPr>
          <a:xfrm>
            <a:off x="0" y="1286025"/>
            <a:ext cx="9144000" cy="2571600"/>
          </a:xfrm>
          <a:prstGeom prst="rect">
            <a:avLst/>
          </a:prstGeom>
          <a:solidFill>
            <a:srgbClr val="000000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>
            <p:ph type="ctrTitle"/>
          </p:nvPr>
        </p:nvSpPr>
        <p:spPr>
          <a:xfrm>
            <a:off x="335100" y="1714563"/>
            <a:ext cx="84738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PARALLELISING PANDAS USING DASK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and Working of Dask in Python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Implementation of data preprocessing and model building using Dask and Pandas and comparing the results.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Limitations of Dask</a:t>
            </a:r>
            <a:endParaRPr/>
          </a:p>
        </p:txBody>
      </p:sp>
      <p:sp>
        <p:nvSpPr>
          <p:cNvPr id="67" name="Google Shape;67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3 Main points of Dask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152475"/>
            <a:ext cx="85206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400">
                <a:solidFill>
                  <a:srgbClr val="595858"/>
                </a:solidFill>
                <a:highlight>
                  <a:srgbClr val="FFFFFF"/>
                </a:highlight>
              </a:rPr>
              <a:t> DASK is a python library that can handle moderately large datasets on a single CPU by using multiple cores of machines or on a cluster of machines (distributed computing).</a:t>
            </a:r>
            <a:endParaRPr b="1" sz="1400">
              <a:solidFill>
                <a:srgbClr val="595858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95858"/>
              </a:buClr>
              <a:buSzPts val="1400"/>
              <a:buChar char="●"/>
            </a:pPr>
            <a:r>
              <a:rPr b="1" lang="en" sz="1400">
                <a:solidFill>
                  <a:srgbClr val="595858"/>
                </a:solidFill>
                <a:highlight>
                  <a:srgbClr val="FFFFFF"/>
                </a:highlight>
              </a:rPr>
              <a:t>Mainly used for Parallel computing</a:t>
            </a:r>
            <a:endParaRPr b="1" sz="1400">
              <a:solidFill>
                <a:srgbClr val="595858"/>
              </a:solidFill>
              <a:highlight>
                <a:srgbClr val="FFFFFF"/>
              </a:highlight>
            </a:endParaRPr>
          </a:p>
        </p:txBody>
      </p:sp>
      <p:sp>
        <p:nvSpPr>
          <p:cNvPr id="73" name="Google Shape;7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Working of the dask</a:t>
            </a:r>
            <a:endParaRPr/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2130225"/>
            <a:ext cx="8001900" cy="28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721f52a9b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c721f52a9b_0_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gc721f52a9b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900"/>
            <a:ext cx="8520600" cy="479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3950"/>
            <a:ext cx="8679900" cy="4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"/>
          <p:cNvSpPr txBox="1"/>
          <p:nvPr/>
        </p:nvSpPr>
        <p:spPr>
          <a:xfrm>
            <a:off x="381750" y="4560850"/>
            <a:ext cx="20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Blocked Algorithm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721f52a9b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with Dask</a:t>
            </a:r>
            <a:endParaRPr/>
          </a:p>
        </p:txBody>
      </p:sp>
      <p:sp>
        <p:nvSpPr>
          <p:cNvPr id="95" name="Google Shape;95;gc721f52a9b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gc721f52a9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00" y="1067450"/>
            <a:ext cx="8715375" cy="19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c721f52a9b_0_0"/>
          <p:cNvSpPr txBox="1"/>
          <p:nvPr/>
        </p:nvSpPr>
        <p:spPr>
          <a:xfrm>
            <a:off x="512350" y="1225600"/>
            <a:ext cx="56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in parallelisation</a:t>
            </a:r>
            <a:endParaRPr/>
          </a:p>
        </p:txBody>
      </p:sp>
      <p:pic>
        <p:nvPicPr>
          <p:cNvPr id="98" name="Google Shape;98;gc721f52a9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025" y="3043400"/>
            <a:ext cx="8520599" cy="19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c721f52a9b_0_0"/>
          <p:cNvSpPr txBox="1"/>
          <p:nvPr/>
        </p:nvSpPr>
        <p:spPr>
          <a:xfrm>
            <a:off x="442025" y="3192875"/>
            <a:ext cx="59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Parallelisation</a:t>
            </a:r>
            <a:r>
              <a:rPr lang="en"/>
              <a:t> using Dask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721f52a9b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c721f52a9b_0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gc721f52a9b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0275"/>
            <a:ext cx="8639201" cy="50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177f2ff7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Limitations of Dask</a:t>
            </a:r>
            <a:endParaRPr b="1" sz="1700"/>
          </a:p>
        </p:txBody>
      </p:sp>
      <p:sp>
        <p:nvSpPr>
          <p:cNvPr id="112" name="Google Shape;112;gc6177f2ff7_0_1"/>
          <p:cNvSpPr txBox="1"/>
          <p:nvPr>
            <p:ph idx="1" type="body"/>
          </p:nvPr>
        </p:nvSpPr>
        <p:spPr>
          <a:xfrm>
            <a:off x="311700" y="1017725"/>
            <a:ext cx="8739600" cy="3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Char char="●"/>
            </a:pP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If your dataset fits comfortably into RAM on your laptop, then you may be better off just using Pandas. </a:t>
            </a:r>
            <a:endParaRPr sz="13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1115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Char char="●"/>
            </a:pP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If your dataset doesn’t fit neatly into the Pandas tabular model, then you might find more use in </a:t>
            </a:r>
            <a:r>
              <a:rPr lang="en" sz="1300">
                <a:solidFill>
                  <a:srgbClr val="2980B9"/>
                </a:solidFill>
                <a:highlight>
                  <a:srgbClr val="FCFCFC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dask.bag</a:t>
            </a: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 or </a:t>
            </a:r>
            <a:r>
              <a:rPr lang="en" sz="1300">
                <a:solidFill>
                  <a:srgbClr val="2980B9"/>
                </a:solidFill>
                <a:highlight>
                  <a:srgbClr val="FCFCFC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dask.array</a:t>
            </a:r>
            <a:endParaRPr sz="1300">
              <a:solidFill>
                <a:srgbClr val="2980B9"/>
              </a:solidFill>
              <a:highlight>
                <a:srgbClr val="FCFCFC"/>
              </a:highlight>
            </a:endParaRPr>
          </a:p>
          <a:p>
            <a:pPr indent="-31115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Char char="●"/>
            </a:pP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If you need functions that are not implemented in Dask DataFrame, then you might want to look at </a:t>
            </a:r>
            <a:r>
              <a:rPr lang="en" sz="1300">
                <a:solidFill>
                  <a:srgbClr val="2980B9"/>
                </a:solidFill>
                <a:highlight>
                  <a:srgbClr val="FCFCFC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dask.delayed</a:t>
            </a: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 which offers more flexibility</a:t>
            </a:r>
            <a:endParaRPr sz="13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457200" rtl="0" algn="l">
              <a:lnSpc>
                <a:spcPct val="163636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c6177f2ff7_0_1"/>
          <p:cNvSpPr txBox="1"/>
          <p:nvPr/>
        </p:nvSpPr>
        <p:spPr>
          <a:xfrm>
            <a:off x="411875" y="2752575"/>
            <a:ext cx="78861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Slowness when compared to Pandas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Set index: </a:t>
            </a:r>
            <a:r>
              <a:rPr lang="en" sz="10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df.set_index(df.x)</a:t>
            </a:r>
            <a:endParaRPr sz="1000">
              <a:solidFill>
                <a:srgbClr val="E74C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groupby-apply not on index (with anything): </a:t>
            </a:r>
            <a:r>
              <a:rPr lang="en" sz="10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df.groupby(df.x).apply(myfunc)</a:t>
            </a:r>
            <a:endParaRPr sz="1000">
              <a:solidFill>
                <a:srgbClr val="E74C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Join not on the index: </a:t>
            </a:r>
            <a:r>
              <a:rPr lang="en" sz="10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dd.merge(df1, df2, on='name')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