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5"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1345" y="2092036"/>
            <a:ext cx="7556066" cy="2161308"/>
          </a:xfrm>
        </p:spPr>
        <p:txBody>
          <a:bodyPr>
            <a:normAutofit/>
          </a:bodyPr>
          <a:lstStyle/>
          <a:p>
            <a:r>
              <a:rPr lang="en-US" sz="9600" dirty="0" smtClean="0">
                <a:solidFill>
                  <a:srgbClr val="FF0000"/>
                </a:solidFill>
              </a:rPr>
              <a:t>WELCOME </a:t>
            </a:r>
            <a:endParaRPr lang="en-US" sz="9600" dirty="0">
              <a:solidFill>
                <a:srgbClr val="FF0000"/>
              </a:solidFill>
            </a:endParaRPr>
          </a:p>
        </p:txBody>
      </p:sp>
    </p:spTree>
    <p:extLst>
      <p:ext uri="{BB962C8B-B14F-4D97-AF65-F5344CB8AC3E}">
        <p14:creationId xmlns:p14="http://schemas.microsoft.com/office/powerpoint/2010/main" val="637258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8" y="1108364"/>
            <a:ext cx="8872247" cy="4225636"/>
          </a:xfrm>
        </p:spPr>
        <p:txBody>
          <a:bodyPr>
            <a:normAutofit/>
          </a:bodyPr>
          <a:lstStyle/>
          <a:p>
            <a:r>
              <a:rPr lang="en-US" sz="4800" dirty="0" smtClean="0">
                <a:solidFill>
                  <a:srgbClr val="FF0066"/>
                </a:solidFill>
              </a:rPr>
              <a:t>Presentation on Run Time Stack</a:t>
            </a:r>
            <a:endParaRPr lang="en-US" sz="4800" dirty="0">
              <a:solidFill>
                <a:srgbClr val="FF0066"/>
              </a:solidFill>
            </a:endParaRPr>
          </a:p>
        </p:txBody>
      </p:sp>
    </p:spTree>
    <p:extLst>
      <p:ext uri="{BB962C8B-B14F-4D97-AF65-F5344CB8AC3E}">
        <p14:creationId xmlns:p14="http://schemas.microsoft.com/office/powerpoint/2010/main" val="3140270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err="1" smtClean="0">
                <a:solidFill>
                  <a:srgbClr val="FF0066"/>
                </a:solidFill>
              </a:rPr>
              <a:t>introducation</a:t>
            </a:r>
            <a:endParaRPr lang="en-US" sz="7200" dirty="0">
              <a:solidFill>
                <a:srgbClr val="FF0066"/>
              </a:solidFill>
            </a:endParaRPr>
          </a:p>
        </p:txBody>
      </p:sp>
      <p:sp>
        <p:nvSpPr>
          <p:cNvPr id="3" name="Content Placeholder 2"/>
          <p:cNvSpPr>
            <a:spLocks noGrp="1"/>
          </p:cNvSpPr>
          <p:nvPr>
            <p:ph idx="1"/>
          </p:nvPr>
        </p:nvSpPr>
        <p:spPr>
          <a:xfrm>
            <a:off x="1279958" y="2097088"/>
            <a:ext cx="9905999" cy="3541714"/>
          </a:xfrm>
        </p:spPr>
        <p:txBody>
          <a:bodyPr>
            <a:normAutofit fontScale="92500" lnSpcReduction="10000"/>
          </a:bodyPr>
          <a:lstStyle/>
          <a:p>
            <a:r>
              <a:rPr lang="en-US" b="1" dirty="0">
                <a:solidFill>
                  <a:srgbClr val="FF0000"/>
                </a:solidFill>
              </a:rPr>
              <a:t>The runtime stack</a:t>
            </a:r>
          </a:p>
          <a:p>
            <a:r>
              <a:rPr lang="en-US" dirty="0"/>
              <a:t>The run time stack is basically the way your programs store and handle your local non-static variables. Think of the run time stack as a stack of plates. With each function call, a new "plate" is placed onto the stacks. local variables and parameters are placed onto this plate. Variables from the calling function are no longer accessible (because they are on the plate below). When a function terminates, the local variables and parameters are removed from the stack. Control is then given back to the calling function. Understanding the workings of the run time stack is key to understanding how and why recursion works</a:t>
            </a:r>
          </a:p>
          <a:p>
            <a:endParaRPr lang="en-US" dirty="0"/>
          </a:p>
        </p:txBody>
      </p:sp>
    </p:spTree>
    <p:extLst>
      <p:ext uri="{BB962C8B-B14F-4D97-AF65-F5344CB8AC3E}">
        <p14:creationId xmlns:p14="http://schemas.microsoft.com/office/powerpoint/2010/main" val="226855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solidFill>
                  <a:srgbClr val="FF0000"/>
                </a:solidFill>
              </a:rPr>
              <a:t>Run time stack</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stack is a linear data structure in which the insertion of a new element and removal in which the insertion of a new element and removal of an existing element takes place at the same and represent as the top of the stack.</a:t>
            </a:r>
          </a:p>
          <a:p>
            <a:r>
              <a:rPr lang="en-US" dirty="0" smtClean="0"/>
              <a:t>To implement the stack it is requires in maintain the pointer to the top of the stack which is the last element to be inserted because we can access the elements only on the top of the stack.</a:t>
            </a:r>
            <a:endParaRPr lang="en-US" dirty="0"/>
          </a:p>
        </p:txBody>
      </p:sp>
    </p:spTree>
    <p:extLst>
      <p:ext uri="{BB962C8B-B14F-4D97-AF65-F5344CB8AC3E}">
        <p14:creationId xmlns:p14="http://schemas.microsoft.com/office/powerpoint/2010/main" val="207878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0000"/>
                </a:solidFill>
              </a:rPr>
              <a:t>LIFO(last in first out):-</a:t>
            </a:r>
            <a:endParaRPr lang="en-US" sz="6600" dirty="0">
              <a:solidFill>
                <a:srgbClr val="FF0000"/>
              </a:solidFill>
            </a:endParaRPr>
          </a:p>
        </p:txBody>
      </p:sp>
      <p:sp>
        <p:nvSpPr>
          <p:cNvPr id="3" name="Content Placeholder 2"/>
          <p:cNvSpPr>
            <a:spLocks noGrp="1"/>
          </p:cNvSpPr>
          <p:nvPr>
            <p:ph idx="1"/>
          </p:nvPr>
        </p:nvSpPr>
        <p:spPr/>
        <p:txBody>
          <a:bodyPr/>
          <a:lstStyle/>
          <a:p>
            <a:r>
              <a:rPr lang="en-US" dirty="0" smtClean="0"/>
              <a:t>This strategy states that the element that is inserted .last will come out first you can take is a of plates kept on the top of each other as a real life example. </a:t>
            </a:r>
            <a:endParaRPr lang="en-US" dirty="0"/>
          </a:p>
          <a:p>
            <a:r>
              <a:rPr lang="en-US" dirty="0" smtClean="0"/>
              <a:t>The plate which we put last is on the top and since we remove the plate that is at the pop, we can say that plate that was put last comes out first.</a:t>
            </a:r>
            <a:endParaRPr lang="en-US" dirty="0"/>
          </a:p>
        </p:txBody>
      </p:sp>
    </p:spTree>
    <p:extLst>
      <p:ext uri="{BB962C8B-B14F-4D97-AF65-F5344CB8AC3E}">
        <p14:creationId xmlns:p14="http://schemas.microsoft.com/office/powerpoint/2010/main" val="2101315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rPr>
              <a:t>Basic operations on stack:-</a:t>
            </a:r>
            <a:endParaRPr lang="en-US" sz="5400" dirty="0">
              <a:solidFill>
                <a:srgbClr val="FF0000"/>
              </a:solidFill>
            </a:endParaRPr>
          </a:p>
        </p:txBody>
      </p:sp>
      <p:sp>
        <p:nvSpPr>
          <p:cNvPr id="3" name="Content Placeholder 2"/>
          <p:cNvSpPr>
            <a:spLocks noGrp="1"/>
          </p:cNvSpPr>
          <p:nvPr>
            <p:ph idx="1"/>
          </p:nvPr>
        </p:nvSpPr>
        <p:spPr/>
        <p:txBody>
          <a:bodyPr/>
          <a:lstStyle/>
          <a:p>
            <a:r>
              <a:rPr lang="en-US" dirty="0" err="1" smtClean="0"/>
              <a:t>Pusk</a:t>
            </a:r>
            <a:r>
              <a:rPr lang="en-US" dirty="0" smtClean="0"/>
              <a:t>() to insert an element into the stack.</a:t>
            </a:r>
          </a:p>
          <a:p>
            <a:r>
              <a:rPr lang="en-US" dirty="0" smtClean="0"/>
              <a:t>pop() to remove an element from the stack.</a:t>
            </a:r>
          </a:p>
          <a:p>
            <a:r>
              <a:rPr lang="en-US" dirty="0" smtClean="0"/>
              <a:t>Top() Return the top element of the stack.</a:t>
            </a:r>
          </a:p>
          <a:p>
            <a:r>
              <a:rPr lang="en-US" dirty="0" smtClean="0"/>
              <a:t>Is Empty() return true if stack is empty else false.</a:t>
            </a:r>
          </a:p>
          <a:p>
            <a:r>
              <a:rPr lang="en-US" dirty="0" smtClean="0"/>
              <a:t>Size() return the size of stack.</a:t>
            </a:r>
          </a:p>
        </p:txBody>
      </p:sp>
    </p:spTree>
    <p:extLst>
      <p:ext uri="{BB962C8B-B14F-4D97-AF65-F5344CB8AC3E}">
        <p14:creationId xmlns:p14="http://schemas.microsoft.com/office/powerpoint/2010/main" val="107012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solidFill>
                  <a:srgbClr val="FF0000"/>
                </a:solidFill>
              </a:rPr>
              <a:t>Complexity analysis:-</a:t>
            </a:r>
            <a:r>
              <a:rPr lang="en-US" sz="5400" dirty="0" smtClean="0"/>
              <a:t/>
            </a:r>
            <a:br>
              <a:rPr lang="en-US" sz="5400" dirty="0" smtClean="0"/>
            </a:br>
            <a:r>
              <a:rPr lang="en-US" sz="5400" dirty="0" smtClean="0">
                <a:solidFill>
                  <a:srgbClr val="0070C0"/>
                </a:solidFill>
              </a:rPr>
              <a:t>-&gt;time complexity</a:t>
            </a:r>
            <a:endParaRPr lang="en-US" sz="5400" dirty="0">
              <a:solidFill>
                <a:srgbClr val="0070C0"/>
              </a:solidFill>
            </a:endParaRPr>
          </a:p>
        </p:txBody>
      </p:sp>
      <p:sp>
        <p:nvSpPr>
          <p:cNvPr id="3" name="Content Placeholder 2"/>
          <p:cNvSpPr>
            <a:spLocks noGrp="1"/>
          </p:cNvSpPr>
          <p:nvPr>
            <p:ph type="body" idx="1"/>
          </p:nvPr>
        </p:nvSpPr>
        <p:spPr/>
        <p:txBody>
          <a:bodyPr/>
          <a:lstStyle/>
          <a:p>
            <a:r>
              <a:rPr lang="en-US" dirty="0" smtClean="0"/>
              <a:t>Operation </a:t>
            </a:r>
            <a:endParaRPr lang="en-US" dirty="0"/>
          </a:p>
        </p:txBody>
      </p:sp>
      <p:sp>
        <p:nvSpPr>
          <p:cNvPr id="4" name="Content Placeholder 3"/>
          <p:cNvSpPr>
            <a:spLocks noGrp="1"/>
          </p:cNvSpPr>
          <p:nvPr>
            <p:ph sz="half" idx="2"/>
          </p:nvPr>
        </p:nvSpPr>
        <p:spPr/>
        <p:txBody>
          <a:bodyPr/>
          <a:lstStyle/>
          <a:p>
            <a:r>
              <a:rPr lang="en-US" dirty="0" smtClean="0"/>
              <a:t>Push()</a:t>
            </a:r>
          </a:p>
          <a:p>
            <a:r>
              <a:rPr lang="en-US" dirty="0" smtClean="0"/>
              <a:t>Pop()</a:t>
            </a:r>
          </a:p>
          <a:p>
            <a:r>
              <a:rPr lang="en-US" dirty="0" smtClean="0"/>
              <a:t>Is empty()</a:t>
            </a:r>
          </a:p>
          <a:p>
            <a:r>
              <a:rPr lang="en-US" dirty="0" smtClean="0"/>
              <a:t>size</a:t>
            </a:r>
            <a:endParaRPr lang="en-US" dirty="0"/>
          </a:p>
        </p:txBody>
      </p:sp>
      <p:sp>
        <p:nvSpPr>
          <p:cNvPr id="5" name="Text Placeholder 4"/>
          <p:cNvSpPr>
            <a:spLocks noGrp="1"/>
          </p:cNvSpPr>
          <p:nvPr>
            <p:ph type="body" sz="quarter" idx="3"/>
          </p:nvPr>
        </p:nvSpPr>
        <p:spPr/>
        <p:txBody>
          <a:bodyPr/>
          <a:lstStyle/>
          <a:p>
            <a:r>
              <a:rPr lang="en-US" dirty="0" smtClean="0"/>
              <a:t>complexity</a:t>
            </a:r>
            <a:endParaRPr lang="en-US" dirty="0"/>
          </a:p>
        </p:txBody>
      </p:sp>
      <p:sp>
        <p:nvSpPr>
          <p:cNvPr id="6" name="Content Placeholder 5"/>
          <p:cNvSpPr>
            <a:spLocks noGrp="1"/>
          </p:cNvSpPr>
          <p:nvPr>
            <p:ph sz="quarter" idx="4"/>
          </p:nvPr>
        </p:nvSpPr>
        <p:spPr/>
        <p:txBody>
          <a:bodyPr/>
          <a:lstStyle/>
          <a:p>
            <a:r>
              <a:rPr lang="en-US" dirty="0"/>
              <a:t>0(1)</a:t>
            </a:r>
          </a:p>
          <a:p>
            <a:r>
              <a:rPr lang="en-US" dirty="0"/>
              <a:t>0(1)</a:t>
            </a:r>
          </a:p>
          <a:p>
            <a:r>
              <a:rPr lang="en-US" dirty="0"/>
              <a:t>0(1)</a:t>
            </a:r>
          </a:p>
          <a:p>
            <a:r>
              <a:rPr lang="en-US" dirty="0"/>
              <a:t>0(1)</a:t>
            </a:r>
          </a:p>
          <a:p>
            <a:endParaRPr lang="en-US" dirty="0" smtClean="0"/>
          </a:p>
        </p:txBody>
      </p:sp>
    </p:spTree>
    <p:extLst>
      <p:ext uri="{BB962C8B-B14F-4D97-AF65-F5344CB8AC3E}">
        <p14:creationId xmlns:p14="http://schemas.microsoft.com/office/powerpoint/2010/main" val="1714787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11928"/>
            <a:ext cx="9905998" cy="3048000"/>
          </a:xfrm>
        </p:spPr>
        <p:txBody>
          <a:bodyPr>
            <a:normAutofit/>
          </a:bodyPr>
          <a:lstStyle/>
          <a:p>
            <a:r>
              <a:rPr lang="en-US" sz="9600" dirty="0" smtClean="0">
                <a:solidFill>
                  <a:srgbClr val="FF0066"/>
                </a:solidFill>
              </a:rPr>
              <a:t>Thank</a:t>
            </a:r>
            <a:r>
              <a:rPr lang="en-US" sz="9600" dirty="0" smtClean="0">
                <a:solidFill>
                  <a:srgbClr val="0070C0"/>
                </a:solidFill>
              </a:rPr>
              <a:t> </a:t>
            </a:r>
            <a:r>
              <a:rPr lang="en-US" sz="9600" dirty="0" smtClean="0">
                <a:solidFill>
                  <a:srgbClr val="FF0066"/>
                </a:solidFill>
              </a:rPr>
              <a:t>you</a:t>
            </a:r>
            <a:endParaRPr lang="en-US" sz="9600" dirty="0">
              <a:solidFill>
                <a:srgbClr val="FF0066"/>
              </a:solidFill>
            </a:endParaRPr>
          </a:p>
        </p:txBody>
      </p:sp>
    </p:spTree>
    <p:extLst>
      <p:ext uri="{BB962C8B-B14F-4D97-AF65-F5344CB8AC3E}">
        <p14:creationId xmlns:p14="http://schemas.microsoft.com/office/powerpoint/2010/main" val="1465677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372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WELCOME </vt:lpstr>
      <vt:lpstr>Presentation on Run Time Stack</vt:lpstr>
      <vt:lpstr>introducation</vt:lpstr>
      <vt:lpstr>Run time stack:-</vt:lpstr>
      <vt:lpstr>LIFO(last in first out):-</vt:lpstr>
      <vt:lpstr>Basic operations on stack:-</vt:lpstr>
      <vt:lpstr>Complexity analysis:- -&gt;time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This PC</dc:creator>
  <cp:lastModifiedBy>This PC</cp:lastModifiedBy>
  <cp:revision>5</cp:revision>
  <dcterms:created xsi:type="dcterms:W3CDTF">2024-04-02T05:40:02Z</dcterms:created>
  <dcterms:modified xsi:type="dcterms:W3CDTF">2024-04-02T06:40:05Z</dcterms:modified>
</cp:coreProperties>
</file>