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4FBE7-77E3-58E4-BC99-B0DDF44FEFBA}" v="184" dt="2025-07-08T15:13:02.323"/>
    <p1510:client id="{2DDC7CB8-F462-CEAC-25E5-DE11D25DF2AD}" v="204" dt="2025-07-08T16:41:01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3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2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8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2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6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6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49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797" y="1028700"/>
            <a:ext cx="10190135" cy="2442518"/>
          </a:xfrm>
        </p:spPr>
        <p:txBody>
          <a:bodyPr/>
          <a:lstStyle/>
          <a:p>
            <a:r>
              <a:rPr lang="en-US" b="0">
                <a:latin typeface="Times New Roman"/>
                <a:ea typeface="+mj-lt"/>
                <a:cs typeface="Times New Roman"/>
              </a:rPr>
              <a:t>Data Analytics Capstone – Final Presentation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b="0" dirty="0">
                <a:latin typeface="Times New Roman"/>
                <a:ea typeface="+mn-lt"/>
                <a:cs typeface="Times New Roman"/>
              </a:rPr>
              <a:t>Understanding Career Aspirations of Gen Z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Made by - Shravani </a:t>
            </a:r>
            <a:r>
              <a:rPr lang="en-US" dirty="0" err="1">
                <a:latin typeface="Times New Roman"/>
                <a:cs typeface="Times New Roman"/>
              </a:rPr>
              <a:t>raut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053FE-AAD4-F5D1-C660-0A28AA33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2BC-E599-4D65-8F16-8ADA703A5291}" type="datetime1">
              <a:t>7/8/2025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1FFFB-8D77-2A62-C604-94971EF8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56914-EA7E-05B9-D155-B99F8160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10</a:t>
            </a:fld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0970DB-EAA4-14E1-E02D-242A193A2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05"/>
            <a:ext cx="12269491" cy="632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9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1047E-6584-B3A7-D4A0-43402AA3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7F2EC-FC74-4C71-985F-DA382D5955A7}" type="datetime1">
              <a:t>7/8/2025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6FFDF-5110-455E-5189-68B9EB0C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2DAE8-27F5-6200-8A9F-75DD2083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11</a:t>
            </a:fld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078DEB-B5A2-1BF8-865C-7D727425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90"/>
            <a:ext cx="12153255" cy="63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6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EE711-0E41-9C99-6CD9-980F106D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E029-2A5A-4957-B27E-75F31D1B463E}" type="datetime1">
              <a:t>7/8/2025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6B644-2024-57F3-0709-893E2566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0727A-0BBF-A5C8-4A24-839E32AF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DC49C-EFFB-D374-8006-96C40B26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20"/>
            <a:ext cx="12153255" cy="620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765D6C-D7E3-B844-186D-FEF35110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Key insights 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548AF-7897-3621-A74E-DF2FE768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🔹 Gen Z prioritizes personal growth — Opportunities to learn and advance matter more than initial salary.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🔹 Leadership quality is crucial — Survey responses highlighted dissatisfaction with poor leadership and lack of feedback.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🔹 Recognition and appreciation — Regular acknowledgment was ranked higher than bonuses or perks.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🔹 Workplace culture matters — Gen Z values inclusive, mission-driven environments aligned with their personal values.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🔹 Platform reputation influences decisions — Sites like Glassdoor and Comparably play a major role in job consideration.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AB07D-4A5E-E50B-DBC9-60BD9E8F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6119-AC03-4DFB-8207-2FB42E987DC7}" type="datetime1">
              <a:t>7/8/2025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62C79-5D08-C055-306B-B89F6F8E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F875B-BE2E-7C9E-C0ED-0F31D122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47F3-311F-834B-497C-F7590C0B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A7BE-CB43-9AA2-B9F2-95818CA8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Times New Roman"/>
              </a:rPr>
              <a:t>Google Forms – Data collection from Gen Z respondents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Microsoft Excel – Data preprocessing and dashboarding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MySQL Workbench – Data cleaning and SQL-based analysis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Power BI – Interactive dashboard creation and data visualization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Canva / PowerPoint – Report design and presentation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Google Sheets – Initial data review and filtering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Power Query Editor – Data transformation inside Power BI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A2A0-989A-4873-DAE0-B7AF4CD4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56D3-F96D-446C-958B-F1DAFD95876B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8D07-8436-8C0D-056F-4AB2AF4E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E8D21-80FA-A106-79AD-F6A5A8E4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74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6496-BD80-C129-3493-8F126A4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05 project </a:t>
            </a:r>
            <a:r>
              <a:rPr lang="en-US" dirty="0" err="1">
                <a:latin typeface="Times New Roman"/>
                <a:cs typeface="Times New Roman"/>
              </a:rPr>
              <a:t>summarisation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8AD7C-E2C6-5D56-8137-CFE6AA85A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A8DA-539A-E255-5887-E334D391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02511-F683-4A37-AE05-2255C09E4026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BEDC3-0CC4-5BE3-EE70-B17B0C99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3C83-D26D-7E65-107D-C3683BEDA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3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CCEE-5D87-97DD-C392-7DB26261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Project </a:t>
            </a:r>
            <a:r>
              <a:rPr lang="en-US" dirty="0" err="1">
                <a:latin typeface="Times New Roman"/>
                <a:cs typeface="Times New Roman"/>
              </a:rPr>
              <a:t>summarisation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757E-996E-CD50-6E3D-1B811A833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Times New Roman"/>
              </a:rPr>
              <a:t>This project analyzed the career aspirations of Gen Z through survey data collected via Google Forms.</a:t>
            </a: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The data was cleaned using MySQL and visualized using Power BI dashboards.</a:t>
            </a: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Key insights revealed Gen Z values growth opportunities, leadership quality, and recognition over salary.</a:t>
            </a: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Actionable recommendations were proposed to help organizations better engage and retain Gen Z talent.</a:t>
            </a: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C162-AE40-4D1F-37E1-12B4735A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04DA-0992-406F-9CC2-0F65FF810E94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97E5-6EAA-7B1C-4E37-202342EF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145E-73DA-CE00-48A1-9710408F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4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550B-E8FC-E215-863E-C359481B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06 </a:t>
            </a:r>
            <a:r>
              <a:rPr lang="en-US" dirty="0" err="1">
                <a:latin typeface="Times New Roman"/>
                <a:cs typeface="Times New Roman"/>
              </a:rPr>
              <a:t>organisation</a:t>
            </a:r>
            <a:r>
              <a:rPr lang="en-US" dirty="0">
                <a:latin typeface="Times New Roman"/>
                <a:cs typeface="Times New Roman"/>
              </a:rPr>
              <a:t> and</a:t>
            </a:r>
            <a:r>
              <a:rPr lang="en-US" dirty="0"/>
              <a:t> </a:t>
            </a:r>
            <a:r>
              <a:rPr lang="en-US" dirty="0">
                <a:latin typeface="Times New Roman"/>
                <a:cs typeface="Times New Roman"/>
              </a:rPr>
              <a:t>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A345C-0CDE-CAFD-0A2D-63DC8DD67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A9AB-8F56-2741-B799-7A89F8CB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C9851-9DB5-43EF-943C-BFDE21ED062C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933A0-2503-EFB5-8272-02E73FF2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253DE-9174-352F-CFC1-CC05339D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8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2260-FD47-8DB1-7105-84F78787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b">
            <a:norm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organisation</a:t>
            </a:r>
            <a:r>
              <a:rPr lang="en-US" sz="3200" dirty="0">
                <a:latin typeface="Times New Roman"/>
                <a:cs typeface="Times New Roman"/>
              </a:rPr>
              <a:t> and 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9131-9350-E2C6-50A3-D687B84E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This project, conducted under the organization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KultureHire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focused on analyzing the career aspirations of Gen Z using a structured data analytics approach.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The project followed a clear structure: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Data Collection – via Google Forms targeting Gen Z professionals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Data Cleaning &amp; Analysis – using MySQL for preprocessing and insights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Visualization – using Power BI to create interactive dashboards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Findings &amp; Recommendations – based on key patterns and survey responses</a:t>
            </a:r>
            <a:endParaRPr lang="en-US" dirty="0">
              <a:latin typeface="Times New Roman"/>
              <a:cs typeface="Times New Roman"/>
            </a:endParaRPr>
          </a:p>
          <a:p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The results showed that Gen Z prioritizes growth, leadership quality, and recognition over compensation.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Times New Roman"/>
              </a:rPr>
              <a:t>Actionable strategies were proposed to help organizations align with these expectations and improve workforce engagement.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F489-6E44-D63D-3A95-099038EE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A317D-40E5-4129-9200-51E0A9BF3D65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00A1-A095-A684-BC82-2B4856DA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9DF0-EADD-2C19-5E11-0364B548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3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6CFD-02EF-DD4A-E045-81886FC0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A4B16-9D51-95CB-CF1A-CFE4D17E8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FFB4-9F83-9AF2-51F8-D851ED55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D940-DF2A-47B7-BFDE-B07A86813131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F1AA-22ED-95E7-16C1-A4471979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8577-15A2-12A7-ECBA-4CF03DCB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3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809C-4048-FF5B-9EF6-3E591103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spc="750" dirty="0">
                <a:latin typeface="Times New Roman"/>
                <a:ea typeface="+mj-lt"/>
                <a:cs typeface="Times New Roman"/>
              </a:rPr>
              <a:t>Content</a:t>
            </a:r>
          </a:p>
        </p:txBody>
      </p:sp>
      <p:pic>
        <p:nvPicPr>
          <p:cNvPr id="9" name="Content Placeholder 8" descr="A close-up of several black and white text&#10;&#10;AI-generated content may be incorrect.">
            <a:extLst>
              <a:ext uri="{FF2B5EF4-FFF2-40B4-BE49-F238E27FC236}">
                <a16:creationId xmlns:a16="http://schemas.microsoft.com/office/drawing/2014/main" id="{762B5D6E-2307-ABA4-77FE-2E36C5D0C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335" y="2114939"/>
            <a:ext cx="5827432" cy="39561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DF8F-DC65-3709-673D-5CCB7F47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A14E-CF3A-45B9-AD25-4D96C534057E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2C50-878F-27B0-16D4-F2D5BD17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2103-582D-F099-1A07-97DA8F3C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5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A4D8-6FAA-E18C-7C5D-E4224DD3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01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F4FD4-FF65-C5EC-0167-673CAB481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DD96-9ED2-F343-9B70-C4D69A29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D87C-B5EA-40B8-AC1D-8526CE24B4C1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B5D3-0EEC-9C68-8307-33E8DFDC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294A-5C68-AA64-D0FF-D44AF60F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0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E012-B398-D1E7-07D7-AC0F901D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8974E-30EE-178F-5672-3387A31F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Times New Roman"/>
              </a:rPr>
              <a:t>The project focuses on understanding the career aspirations, learning preferences, leadership expectations, and job satisfaction indicators of Gen Z professionals.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Times New Roman"/>
              </a:rPr>
              <a:t>It uses data-driven methods to deliver insights that help employers align with Gen Z expectations.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F82FC-847F-067C-4917-4D2FA7EC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FBAD-3690-4980-B772-6EAD20AC2530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807C8-FD08-8FD7-B7E9-9DFC1D10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2C46-0CB3-DEA5-D53C-D3551699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8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6233-F9A9-2A2B-6C03-DCF1795C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02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00CC-78A3-CEA6-87E4-2E20D23AD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AD34-B3F9-AB94-15A0-4455D3230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440A-032A-48A4-BB2C-426EEE7CE79D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CE5C-0283-F12D-DBFD-83F60B55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A4D8-9D5C-A500-00DD-06F4152C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7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A2A0-2AB5-0591-3FE9-D8CC88ED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5E898-A1B9-C2C0-AB0F-49F8477B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1. Created Excel dashboards for service, finance, and orders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2. Defined business problem using “Who? What? When? Why? Where?”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3. Collected data through Google Form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4. Cleaned and analyzed the data using SQL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5. Visualized findings through Power BI dashboards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2400">
              <a:latin typeface="Times New Roman"/>
              <a:cs typeface="Times New Roman"/>
            </a:endParaRPr>
          </a:p>
          <a:p>
            <a:pPr>
              <a:buNone/>
            </a:pP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A56D-7357-551B-30A5-A001EB05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A187D-84BD-4B8C-90DD-9C771EBA7D67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2411F-EFD0-242F-72BA-4EFAFA68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34FD-5F52-3E20-83FC-1650330F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8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EFBD-54D2-1EE1-BEF3-66AB6C2B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03 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7A78A-83DF-C4AC-0E52-D0594DFA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598E-C9DC-6897-E3B1-D6863B4E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140E-601B-4AA7-8BD2-9FF44FA1E772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E71D-5F94-AA21-4C79-816ED407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2BFCF-FD43-A0C6-97AB-8784DC69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1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0720-A3A2-5477-C07B-2B4D3C0C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7E50-B755-8F8B-9583-41EE4839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Times New Roman"/>
              </a:rPr>
              <a:t>Survey conducted using Google Form targeting Gen Z participants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Times New Roman"/>
              </a:rPr>
              <a:t>Data imported into MySQL Workbench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Cleaned and transformed using SQL queries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Ensured consistency and removed missing/null values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2755-0640-1035-61F0-A7746D65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7E-2F65-4B00-939C-ABA92163A1A9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26B1-2166-8D14-BD65-F756F605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CFB5-CF48-86EC-E058-1CF4EEBD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32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2823-7ED1-110D-C25A-EFEB032F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04 dashboard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570D2-92CB-EADF-F03D-A0AF56FCC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D386-F66C-3A7D-D6C1-546CAEF2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2E0F6-C050-4785-B57E-3B4A30926C9E}" type="datetime1"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84DB-DD51-A95B-0E35-63C8333E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E2210-6506-DF32-179D-4D897D80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186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GradientRiseVTI</vt:lpstr>
      <vt:lpstr>Data Analytics Capstone – Final Presentation </vt:lpstr>
      <vt:lpstr>Content</vt:lpstr>
      <vt:lpstr>01 project overview</vt:lpstr>
      <vt:lpstr>Project overview</vt:lpstr>
      <vt:lpstr>02 methodology</vt:lpstr>
      <vt:lpstr>methodology</vt:lpstr>
      <vt:lpstr>03 data collection</vt:lpstr>
      <vt:lpstr>Data collection</vt:lpstr>
      <vt:lpstr>04 dashboard and analysis</vt:lpstr>
      <vt:lpstr>PowerPoint Presentation</vt:lpstr>
      <vt:lpstr>PowerPoint Presentation</vt:lpstr>
      <vt:lpstr>PowerPoint Presentation</vt:lpstr>
      <vt:lpstr>Key insights </vt:lpstr>
      <vt:lpstr>Technologies used</vt:lpstr>
      <vt:lpstr>05 project summarisation</vt:lpstr>
      <vt:lpstr>Project summarisation</vt:lpstr>
      <vt:lpstr>06 organisation and structure</vt:lpstr>
      <vt:lpstr>organisation and structure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105</cp:revision>
  <dcterms:created xsi:type="dcterms:W3CDTF">2025-07-08T15:03:40Z</dcterms:created>
  <dcterms:modified xsi:type="dcterms:W3CDTF">2025-07-08T16:41:22Z</dcterms:modified>
</cp:coreProperties>
</file>