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84" r:id="rId2"/>
    <p:sldId id="285" r:id="rId3"/>
    <p:sldId id="286" r:id="rId4"/>
    <p:sldId id="287" r:id="rId5"/>
    <p:sldId id="288" r:id="rId6"/>
    <p:sldId id="290" r:id="rId7"/>
    <p:sldId id="291" r:id="rId8"/>
    <p:sldId id="296" r:id="rId9"/>
    <p:sldId id="297" r:id="rId10"/>
    <p:sldId id="294" r:id="rId11"/>
    <p:sldId id="295" r:id="rId12"/>
    <p:sldId id="298" r:id="rId13"/>
    <p:sldId id="29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4" autoAdjust="0"/>
  </p:normalViewPr>
  <p:slideViewPr>
    <p:cSldViewPr>
      <p:cViewPr varScale="1">
        <p:scale>
          <a:sx n="111" d="100"/>
          <a:sy n="111" d="100"/>
        </p:scale>
        <p:origin x="516" y="7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02:07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4151 6320 195 0,'7'0'6'0,"-3"-2"16"0,1-2-7 15,0 0-8-15,5 3-3 16,-1 1-3-16,-1-2-2 16,4 2 3-16,2 0 0 15,0 0-1-15,0 0 0 16,1 0 0-16,3 0 1 0,0 0 1 16,3 0 0-16,1 0-2 15,5 0 1-15,2 0 2 16,3 0 0-16,4 0 2 15,3 0-2-15,3 0-3 16,-1 0 0-16,2 0-1 0,2 0 1 16,2 0-1-16,-3 2 1 15,5 1-1-15,-1-1-1 16,5 2 2-16,-4-2 0 16,5-1-1-16,-3 1 0 15,3-2 0-15,-2 2 0 16,7-2 1-16,0 0-1 15,4 0 0-15,0 0 1 0,0 0-1 16,3 2 1-16,-5-2-1 16,2 1 2-16,-4 3-2 15,-1-1-2-15,1 1 2 0,-5-2 2 16,-1 0-2-16,-4 0-3 16,-3-1 6-16,-5-1-1 15,-4 2-4-15,-3 2-2 16,-9 0-28-16,-4-4-40 15</inkml:trace>
  <inkml:trace contextRef="#ctx0" brushRef="#br0" timeOffset="19374.4625">13970 12297 156 0,'0'0'209'0,"0"0"-187"15,-1-10-10-15,1 3-2 16,0 0-5-16,0 0-1 0,0-2-2 16,0 0-1-16,0 1 1 15,-2-2-1-15,-3 2-1 16,-2 1-2-16,-3-1-4 16,-8-1-3-16,-6 4-8 0,-6 0 3 15,-5 1 7-15,-4 2 6 16,0 2 4-16,0 0-2 15,-7 0 1-15,4 4 1 16,-4 10 1-16,5 2 0 16,2 4-3-16,-1 6 1 15,8 6-2-15,1 6 0 16,7 9 0-16,5 9 0 0,3 5 0 16,2 7 1-16,7 2 0 15,5-1-3-15,2-3 2 16,12-10-3-16,14-8 0 15,4-14-3-15,13-11 2 16,2-14-2-16,3-9 13 0,5-6-1 16,-1-17-4-16,-2-9 2 15,-1-9-3-15,-9-7 1 16,-4-6-2-16,-2-8 1 0,-7-6 0 16,-3 0-2-16,-7-2 0 15,-5 1 1-15,-5 1 4 16,-2 8-3-16,-3 5 2 15,-2 4 7-15,0 3-1 16,0 4 1-16,0 5-3 16,-2 3-2-16,-5 5-3 0,-4 1-2 15,-2 8-1-15,-2-1-4 16,-4 4 2-16,-2 3 6 16,0 3-4-16,0 5-1 15,2 1 1-15,1 3 1 16,1 2 0-16,5 2-2 15,4 0 1-15,-1 2 4 16,3 9-5-16,4 0 2 0,2 9-3 16,2 8 4-16,16 14-3 15,7 10 3-15,11 14 4 16,8 13 0-16,5 11 3 0,2 12-6 16,-1 0 0-16,-3-4-2 15,-8-6-8-15,-5-13-66 16,-3-18-70-16</inkml:trace>
  <inkml:trace contextRef="#ctx0" brushRef="#br0" timeOffset="20436.8744">14447 11815 278 0,'0'-7'124'0,"0"-7"-114"16,0 2 10-16,0 2-5 15,-1 5-4-15,1 2-6 0,0 0 0 16,0 2-3-16,0 1-1 16,0 0-1-16,0 0 0 15,0 0 0-15,0 0 1 16,0 0 1-16,0 0-2 15,0 0-3-15,0 5 1 0,0 12-1 16,5 4 2-16,2 8 1 16,3 7 1-16,0 10-1 15,-1 6 0-15,2 5 0 16,0 8 0-16,2 2 1 16,1-2-1-16,-2-1 0 0,6-7 0 15,-4-9 0-15,1-7-1 16,-1-9-1-16,-1-5 2 15,-4-7 2-15,-2-4-2 16,-4-6 1-16,2-2 0 16,-5-3-1-16,3-3 0 15,-1-2 2-15,3 0 0 0,9-4 25 16,6-8-1-16,12-5-19 16,6-4-9-16,11-4 10 15,7 1-13-15,-2-1 7 16,1 1-2-16,-1 3-2 15,-4 3 0-15,-7 0-1 0,-7 6-8 16,-4 3-4-16,-10 3-14 16,-10 6-22-16,-10 0-32 15,-2 0-65-15</inkml:trace>
  <inkml:trace contextRef="#ctx0" brushRef="#br0" timeOffset="21124.3248">13557 13550 138 0,'5'0'173'16,"1"0"-143"-16,3 0-17 15,5-5-13-15,2 1 5 0,6 1-3 16,1-1 3-16,6 0 0 15,3 0-4-15,5 0-1 16,5-2 1-16,4-1-1 16,5-1 0-16,5-2 0 15,3-4-1-15,6 3 0 16,1-8-7-16,6 2 15 16,4-5-6-16,4-3-2 0,4-4 5 15,5-3 0-15,0-3 9 16,-2-1-6-16,-3-1 1 15,0 2-2-15,-6 0 2 16,-3 3 6-16,-4 2 0 16,-5 3-10-16,-5 2 4 0,-8 5-6 15,-4 4-2-15,-6 2 1 16,-8 5 0-16,-4 3-3 16,-4 5-2-16,-5 1-16 15,-4 0-17-15,-7 3-4 0,-6 8-44 16,-5 1-13-16</inkml:trace>
  <inkml:trace contextRef="#ctx0" brushRef="#br0" timeOffset="23280.8092">14337 14430 316 0,'7'-22'17'0,"-2"-3"6"0,-2 3-10 15,1-3 0-15,-4 2-7 16,0-1 0-16,0-1 4 16,0 4-1-16,-5 3-4 15,-2 0-2-15,-3 4 0 16,0 3 0-16,-3 6-1 15,-5 1-2-15,-4 4-11 0,-4 0 4 16,-4 11 4-16,-5 6 2 16,1 7 1-16,1 6-1 15,5 6 0-15,3 9 0 16,3-1 1-16,9 8-2 16,4 2-2-16,8-1 0 0,1-2 3 15,8-2-7 1,11-10-19-16,8-9-1 0,7-12 3 15,9-14 10-15,5-4 18 16,3-20 2-16,-1-12 1 16,-3-2 1-16,-8-9-3 0,-7-5 0 15,-8-4 3-15,-14-5 3 16,-4-4 8-16,-6-1-12 16,0 0-3-16,-12-1 8 15,-5 4-3-15,-4 8-1 16,1 4-6-16,-2 8 16 15,3 3-11-15,1 9 4 0,4 6 4 16,1 5-6-16,6 6-5 16,0 4-3-16,5 6 0 15,2 4-4-15,0 17-21 16,2 13 14-16,8 12 9 16,3 17 2-16,6 8 0 0,5 11 0 15,5 2-1-15,1-2 1 16,4-5-12-16,5-10-22 15,7-9-30-15,2-17-21 16,6-13-22-16</inkml:trace>
  <inkml:trace contextRef="#ctx0" brushRef="#br0" timeOffset="24155.7463">14907 13979 315 0,'-2'0'35'16,"2"0"-22"-16,0 0-8 15,0 16-9-15,7 5 5 16,7 8 10-16,0 5 20 0,2 0-22 16,5 1-7-16,3-3-1 15,-1-3 0-15,-1-6-1 16,1-7 2-16,-3-7-1 16,-2-7 0-16,-2-2-3 15,-4-6 9-15,1-8 7 0,-3-7-8 16,-1-4 1-16,-1-2-1 15,-1-7-5-15,0-3 3 16,-2-1-1-16,3 2-2 16,1 4 0-16,-2 6 0 15,3 10 0-15,0 6 1 16,2 10-5-16,3 0 0 0,1 13-7 16,4 10 10-16,3 4 0 15,2 0 0-15,3-4 2 16,1 0-9-16,2-10-4 15,-4-6 5-15,2-7 4 16,-2 0-1-16,-2-11 4 0,0-8 2 16,-6-7-2-16,0 0 2 15,-5-8 1-15,-7-4 1 16,-5-4 3-16,-2-3-4 16,-8-2-3-16,-9 5 3 15,-5 1-3-15,-3 7 4 0,-4 7-6 16,0 9-1-16,2 11-18 15,1 7-3-15,4 7-24 16,2 9-41-16,5 4-35 16</inkml:trace>
  <inkml:trace contextRef="#ctx0" brushRef="#br0" timeOffset="26421.3286">15881 13968 345 0,'0'0'13'16,"0"0"14"-16,0 0-2 16,5 0-15-16,-1 2-15 15,1 8 6-15,3 5 1 0,7 4-2 16,-1 3 1-16,6 5-1 15,2-1 0-15,4-1 1 16,1-2 0-16,0-7-9 16,-3-12-117-16,-4-4-118 15</inkml:trace>
  <inkml:trace contextRef="#ctx0" brushRef="#br0" timeOffset="26577.5805">15913 13740 460 0,'-8'0'3'0,"6"0"-2"16,2 0-66-16,2-2-144 16</inkml:trace>
  <inkml:trace contextRef="#ctx0" brushRef="#br0" timeOffset="26890.0498">16180 13923 483 0,'-2'-1'6'0,"-1"-6"7"0,3 3-4 16,0 4-10-16,2 0-9 16,7 9 9-16,9 14 2 15,3 5 0-15,7 14 0 16,0 4-1-16,-3 9 0 16,-2 0 0-16,-6-1 0 15,-7-11 0-15,-4-6 0 0,-6-8 0 16,-4-11-5-16,-13-10-6 15,-10-8-34-15,-12-14-143 16</inkml:trace>
  <inkml:trace contextRef="#ctx0" brushRef="#br0" timeOffset="27015.0516">15976 13636 457 0,'-7'-23'3'0,"3"7"5"15,4 7-7-15,0 0-20 0,0 0-242 16</inkml:trace>
  <inkml:trace contextRef="#ctx0" brushRef="#br0" timeOffset="30608.5417">8450 14829 379 0,'-14'-15'12'15,"2"-4"-7"-15,-2 4 9 16,7 0-3-16,0 7-3 16,4-1 1-16,-1 6-6 15,2 2-2-15,2 1-2 0,0 1-10 16,9 14 8-16,7 5 5 16,3 8-4-16,3 4 2 15,7 5 0-15,0 2-1 16,-2-3 1-16,2-4 0 15,-4-5 0-15,-3-7-3 0,-3-6-1 16,-4-7-3-16,-3-1 6 16,-2-5 2-16,-5-1 1 15,-2 0 2-15,1 0 11 16,-4-3-2-16,3-8 1 0,-1-1-5 16,0-5-5-1,1-1-3-15,2 3-1 0,3 1 0 16,1-1 0-16,1 8-2 15,5 2 0-15,1 3 1 16,4 2 1-16,2 0-1 16,5 4 0-16,-1 0 0 0,3-1 2 15,5-3-1-15,-2 0-2 16,3-7 1-16,-1-13-1 16,0-7-3-16,-3-4-10 15,-3-6 13-15,-2-2 2 16,-12-3 1-16,-2 2 3 0,-10-2 3 15,-2 4 7-15,-11-1-3 16,-6 5-2-16,-10 2-3 16,-4 3 5-16,-1 8-9 15,0 5-3-15,3 7 2 16,5 5-6-16,4 4-12 16,8 0-4-16,10 7-21 0,2 6-48 15,5 1-33-15,9 6-65 16</inkml:trace>
  <inkml:trace contextRef="#ctx0" brushRef="#br0" timeOffset="30858.5604">9493 14694 378 0,'5'-2'104'0,"-5"-3"-77"16,0 4-8-16,2 1-19 15,8 0-8-15,0 6 10 16,5 10-3-16,4 4 2 0,1 6-2 16,0 0-28-16,-6-2-30 15,-5-9-60-15,-6-12-60 16</inkml:trace>
  <inkml:trace contextRef="#ctx0" brushRef="#br0" timeOffset="31014.7504">9371 14457 472 0,'-9'-9'10'15,"4"2"-9"-15,3 5-5 16,2 2-41-16,5 0-133 0,8 5 111 15,3 2 2-15</inkml:trace>
  <inkml:trace contextRef="#ctx0" brushRef="#br0" timeOffset="31217.879">9630 14505 287 0,'10'3'104'0,"-3"4"-91"16,8 4-16-16,3 7 0 15,5 7 3-15,6 6-1 16,3 8 2-16,-1 4 4 16,1 3 1-16,-5 0 0 0,-1-4 0 15,-7-2-3-15,-6-6 2 16,-10-9-5-16,-3-11-55 16,-22-12-141-16</inkml:trace>
  <inkml:trace contextRef="#ctx0" brushRef="#br0" timeOffset="31342.8639">9540 14366 433 0,'-3'-23'60'0,"3"8"-49"16,0 3-10-16,5 5-10 0,12-1-18 16,7 1-28-16,5 0-66 15</inkml:trace>
  <inkml:trace contextRef="#ctx0" brushRef="#br0" timeOffset="32124.0445">10515 14344 470 0,'15'0'14'16,"2"-12"-21"-16,8-1-6 16,11-1-9-16,6-4-24 15,2 2-18-15,2-4-54 16,-2 1-96-16</inkml:trace>
  <inkml:trace contextRef="#ctx0" brushRef="#br0" timeOffset="32592.7619">11456 13750 445 0,'0'-12'8'0,"0"1"-5"0,-2 4-1 15,1 2 5-15,1 3-5 16,0 2-2-16,-2 3-2 16,2 10-4-16,-5 10 3 15,-2 4 0-15,-3 7 3 16,-4 5 2-16,-3 0-1 0,0-1-1 15,-3-6 0-15,-5 2-1 16,1-8-1-16,-7-2 0 16,3-6-3-16,-1-2 1 15,-2-6-5-15,7-6 8 16,-1-4 3-16,5 0 0 16,0-14-2-16,6-10 2 0,1-4 1 15,2-2-5-15,2-3 2 16,4 5 8-16,3 1 5 15,2 6-6-15,0 6-1 16,2 7-5-16,9 4-3 0,7 4 2 16,4 5 1-16,10 8-2 15,4 5 0-15,6 5 2 16,9 4-2-16,5-1-23 16,-1-1-39-16,1-3-40 15,-4-6-58-15</inkml:trace>
  <inkml:trace contextRef="#ctx0" brushRef="#br0" timeOffset="33045.8678">11808 13679 369 0,'-4'-6'8'0,"-1"-1"-3"16,5 6 2-16,0-1 12 15,0 2-18-15,5 0-7 16,8 0 5-16,5 5 2 16,3 7 2-16,5 1-3 15,4 5 2-15,-4-2-1 0,0 4-2 16,-1-6-10-16,-5-3-26 15,-4-3-11-15,-5-4-17 16,-7-4 29-16,-4 0 12 16,0-7 13-16,-7-7-4 15,-5-6 21-15,0-5 31 0,0-2 37 16,-1-3-33-16,2 3-6 16,0 2-3-16,4 6-13 15,2 5 0-15,-2 6 4 16,2 8-5-16,-3 9-15 15,1 18-7-15,-7 16 2 0,-8 13 2 16,-5 16 0-16,-5 8-38 16,-6-1-77-16</inkml:trace>
  <inkml:trace contextRef="#ctx0" brushRef="#br0" timeOffset="34280.1873">11111 14508 250 0,'9'0'47'0,"2"-7"-26"16,3-3-14-16,8 1 7 15,3-4-2-15,7-3-4 0,10-4-7 16,7 0-1-16,14-7-1 16,8-4 2-16,7-1 2 15,9-2-24-15,1-2 9 16,0 2-8-16,2-1 3 15,-2 1-6-15,-2-3 18 16,2 1 5-16,-2-4 11 0,2 3 17 16,-5-2-2-16,1 3-3 15,-3 4-12-15,-6 2 1 16,-3 3-9-16,-7 2 4 16,-7 5-5-16,-11 6-1 15,-5 3-1-15,-8 6-9 0,-7 2-2 16,-7 3 0-16,-5 0-14 15,-9 1-11-15,-6 6-26 16,-3-1-55-16</inkml:trace>
  <inkml:trace contextRef="#ctx0" brushRef="#br0" timeOffset="35342.5637">13406 13797 255 0,'0'0'18'16,"2"-9"12"-16,16 0-13 15,5-2-9-15,10 2-6 16,4-2-2-16,8-4-3 16,-7-5-157-16</inkml:trace>
  <inkml:trace contextRef="#ctx0" brushRef="#br0" timeOffset="39717.8036">4898 7349 150 0,'0'0'29'15,"0"0"-23"-15,0-2-4 16,2 0 1-16,6 0-2 0,2 0 1 16,2 1-1-16,5-1 0 15,-1 0 0-15,4 2 4 16,-1 0-10-16,1 0 7 15,4 0 2-15,1 0-2 0,4 4 0 16,1-1-2-16,4 3 1 16,4-3-1-16,-1 1 0 15,7-1 2-15,-1 1-2 16,4-2 2-16,4 1 1 16,0 1-2-16,3-2 0 15,2 1 0-15,4-1 0 16,-1 1-1-16,4 1 1 0,3-2 0 15,3 0-1-15,-1-1 0 16,4 1 1-16,4-2-1 16,4 0 2-16,-1 0-1 15,6 0 1-15,-3 0 0 16,4 0-1-16,1 0 1 0,1-2-2 16,3 1 3-16,1-3-3 15,-2 0 1-15,3 1-1 16,-3-1 1-16,-1 1-1 15,3-1 1-15,-1-1 0 0,-1 1 1 16,5 1-1-16,-1-1 1 16,2-1 0-16,-7-1-1 15,0-1 0-15,3 2 0 16,-2-2 8-16,1-2-4 16,1 0-3-16,0 2-1 15,-2 0 1-15,1 0-1 0,-4-1 0 16,1 1 0-16,-3 0 0 15,1 2-1-15,-1 0 1 16,2 1-1-16,-9-2 1 16,3 5-1-16,-8-3 0 15,0 3 1-15,-7-1-1 16,-3 2 0-16,-4 0-2 0,-5 0-21 16,-7 5-30-16,-6-2-53 15</inkml:trace>
  <inkml:trace contextRef="#ctx0" brushRef="#br0" timeOffset="40670.8607">10353 7345 231 0,'-8'-2'-61'0,"-3"-8"82"16,1-1-8-16,-3-2-12 0,-8 1 0 15,-4-2-1-15,-2 1-2 16,-1-3 0-16,-1 3 3 15,1 1-1-15,2 0 1 16,6 4-1-16,3 0 0 16,4 2 1-16,2 1-1 0,4 1 0 15,1 3 1-15,4-3 0 16,1 4 5-16,1 0 2 16,0 0-7-16,8 2 0 15,2 5 3-15,7 0-3 0,5 4 2 16,7-2-3-16,2 1 1 15,3-2 1-15,0 0-1 16,4 0 0-16,6-2 0 16,4 2 0-16,0-3-1 15,6 2 2-15,2 1-2 16,5-3 2-16,1 0-2 16,3-1 0-16,1 1 0 0,1-2 1 15,1 1-1-15,-2-2 3 16,6 0-7-16,0-4 26 15,4 2-18-15,4 0 0 16,5 0-2-16,1 0 7 16,6-4-8-16,-2-1 0 0,1 0 0 15,1 1 1-15,1-1 0 16,-1 0-1-16,3 1 1 16,-2 0 0-16,0 1-2 15,1-1 2-15,-4 1-2 0,1-3 1 16,-3 2-1-16,3-1 1 15,1 0 0-15,-1-1 0 16,-1 0-1-16,-2 0 1 16,0 1-1-16,-5-2 1 15,-4 1-1-15,-2-1 0 0,-5 0 1 16,-1 0-1-16,-3 0 1 16,-5-2-1-16,-4 2 0 15,-4-2 0-15,-5 0 0 16,-2 1 0-16,-8 3 1 15,-2 2-1-15,-6 1 0 16,-3 2 0-16,-4 0-2 16,-5 0-43-16,-4 0-22 0,-1 0-32 15</inkml:trace>
  <inkml:trace contextRef="#ctx0" brushRef="#br0" timeOffset="45420.5126">13779 8183 114 0,'0'0'10'0,"0"0"-8"15,0-1 0-15,0-1 2 0,0 0-4 16,0 0 7 0,0-2-1-16,0 3 1 0,5-1-3 15,0 0-1-15,2 2 1 16,3 0-2-16,3 0 7 16,1 0-7-16,5 0-1 15,-4 0 0-15,4 2 0 0,3 1-1 16,-3 1 1-16,2 2-1 15,5-3 2-15,3 1-2 16,1 1 0-16,2-3 0 16,4 3 1-16,3-2-1 15,1 3 1-15,3-1-3 0,2 1 3 16,0-1-1-16,3 1 1 16,1-2-2-16,-1 2 3 15,4-2-2-15,1-1 0 16,1 1 2-16,1 0-2 15,2-3 0-15,3 1 0 16,1 2 0-16,0-3 0 0,2-1 0 16,-1 2 0-16,3-2 0 15,-2 2 0-15,1-2 1 16,0 2-1-16,-3-2 0 16,-1 0 1-16,-2 0 0 15,1 0-1-15,0 0 0 0,-3 0 0 16,4 0 0-16,-5 0 0 15,0 1-1-15,-6 3-10 16,-2-1-5-16,-2 3-17 16,-8-2-71-16</inkml:trace>
  <inkml:trace contextRef="#ctx0" brushRef="#br0" timeOffset="48373.4312">28527 8297 154 0,'8'6'-19'16,"-1"-1"36"-16,2-1-13 16,0 3-2-16,0 0 1 0,0 0-3 15,-4 0 0-15,0 2 1 16,1-2-1-16,1 2 0 16,0-2 0-16,-1 2-4 15,2 0-15-15,2-2-21 16,-1 2-59-16</inkml:trace>
  <inkml:trace contextRef="#ctx0" brushRef="#br0" timeOffset="50117.2228">4847 9064 133 0,'10'-8'-1'0,"-5"-3"4"16,2 2-1-16,-2 2 1 15,1 0-1-15,0 2 0 16,-3-1-1-16,1 2 3 15,-2 3-3-15,-1-3 2 16,-1 2 0-16,4-1 0 0,-2 1 3 16,3-1-4-16,1 1-1 15,3-2-1-15,1 0 1 16,5 1-1-16,-1-1 0 16,1 3 0-16,-1-1 1 15,0 2-2-15,-1 0 1 0,2 0 1 16,2 0-1-16,-1 3 0 15,4 4 0-15,2-1 0 16,3-1 0-16,5 2 0 16,3-1 1-16,2 1-1 15,3 0 1-15,1 0-1 16,5 0 2-16,-3-2-2 0,4 1-2 16,-2-1 5-16,3-3-3 15,-2-2 0-15,-1 0 0 16,4 0 10-16,-1 0-3 15,1 0 1-15,1-3-3 16,-1-3 0-16,4 1 13 0,-5 1-14 16,1-1 0-16,-1 1-2 15,-3-1 2-15,-1 3-2 16,-3 1-1-16,-1 1 0 16,-3 0 0-16,0 0 0 0,-4 7-1 15,-5 0-46-15,1-6-68 16</inkml:trace>
  <inkml:trace contextRef="#ctx0" brushRef="#br0" timeOffset="50992.244">7638 9114 103 0,'6'0'14'16,"0"-4"4"-16,4-2-7 15,2 1-4-15,3-1-2 0,3 2 3 16,-2 1-4-16,3 1 10 15,3-1-8-15,4 3-5 16,-1 0 1-16,2 0-1 16,5 0-2-16,4 0 3 15,0 0-2-15,3 0 1 0,6 0-1 16,3 0 2-16,3 0 1 16,3 0 0-16,5 0 16 15,4 0-15-15,0-2-2 16,2 0 1-16,-1-1-1 15,-1 3 0-15,0-2 0 16,-4 0 2-16,0 2-1 16,-1 0 1-16,-5 0 0 0,1 0-3 15,-3 0 1-15,-5 0-1 16,-1 5 0-16,-4 1-1 16,-3 1 1-16,-2 2-1 15,-6-2-3-15,-3 0-76 16</inkml:trace>
  <inkml:trace contextRef="#ctx0" brushRef="#br0" timeOffset="53054.5971">21340 9018 110 0,'-19'-5'8'15,"2"-1"2"-15,0 3 0 16,5 1 0-16,-1 2-6 16,4 0-1-16,4 0-2 0,3 0-1 15,2 4-4-15,0 3 2 16,11 0 8-16,9 4 5 16,9-3 0-16,6 5-7 15,8-2-1-15,4-2 7 16,6 1-7-16,1 0 1 0,6-5-3 15,3 2 2-15,7-1 2 16,0-5 1-16,8 2 0 16,5-3 3-16,4 0 0 15,1 2-6-15,4-2 2 16,-3 0-1-16,1 0-3 0,-4 0 12 16,-3 0-13-16,-2-2 1 15,-8 1 4-15,-7-1 6 16,-6 1-5-16,-6 1-1 15,-10 0-3-15,-4 0-2 16,-6 1 1-16,-1 6-1 0,-10 2-13 16,-5-5-66-16,-5-4-127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18:33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11185 7788 151 0,'15'0'15'0,"5"0"-16"15,4-2 2-15,3-2 4 16,5 0-5-16,1 0 4 15,1 0-4-15,3-2 1 16,3 1 5-16,3-2-3 16,6 3 1-16,1-2-5 0,9-2 3 15,2 2-9-15,7-2 15 16,1 1-7-16,1-3-1 16,-2 2 1-16,3-3 2 15,-2 1 6-15,-4-1 8 16,-1-2 6-16,-6 2 5 15,-5 3-13-15,-4-3-6 0,-4 4 0 16,-4 0-3-16,-1 2-4 16,-8 0-1-16,0 2-1 15,-7-1 0-15,-4 4-18 16,-11 0-42-16,-6-3-18 16,-4-1-60-16</inkml:trace>
  <inkml:trace contextRef="#ctx0" brushRef="#br0" timeOffset="437.4694">11350 7698 282 0,'-14'0'-14'15,"8"0"20"-15,1 0-1 16,3 0 9-16,2 0-4 0,0 0-11 16,11 0 11-16,7 0-11 15,11 0 4-15,9 0 4 16,11 0-2-16,12 0-5 15,8-2-1-15,8-3 6 16,8-2-5-16,6-3 2 16,3-3 0-16,1 0 2 0,0 1 1 15,-2 0 3-15,-3-3-2 16,-4 2 5-16,-9-1-4 16,-4 6-2-16,-9 0 0 15,-8 1-2-15,-5 5-2 16,-9 2-1-16,-6 0 0 0,-7 11 0 15,-12 5-7-15,-7 6-37 16,-10-3-38-16,-18-1-80 16</inkml:trace>
  <inkml:trace contextRef="#ctx0" brushRef="#br0" timeOffset="3062.2893">11648 6462 330 0,'-7'-18'-12'0,"0"-1"20"15,2 3 0-15,-1 7-3 16,0 1-3-16,1 7-2 0,-2 1 0 16,-1 0-1-16,-4 4 0 15,-2 8 0-15,-4 6-2 16,-4 3 2-16,-2 8-1 16,-3 3 1-16,-4 3 1 15,-3 5 0-15,2 0 0 16,-3 3-1-16,1 6 2 0,-2-1-4 15,4 5 5-15,1 4-2 16,2-1 0-16,2 2-2 16,0 3 1-16,6 0 0 15,0 1-9-15,5 1 11 0,-2-3-1 16,5-2-7-16,2-3 12 16,6-2-6-16,1-5 0 15,3 1 0-15,1-3 0 16,0-3-1-16,8-4-1 15,4-2 11-15,0-5-8 0,8-1 1 16,-4-4 0-16,5-2 1 16,3-4 3-16,0-1 3 15,3-4 3-15,2-5 1 16,3 1-1-16,2-3-3 16,7-4-1-16,-2 1-2 15,2 1-3-15,1 0-1 16,4 1 0-16,-1 2 0 0,0 4-1 15,-2 6-1-15,-7-2-58 16,-8-5-77-16</inkml:trace>
  <inkml:trace contextRef="#ctx0" brushRef="#br0" timeOffset="3890.4205">19792 6211 319 0,'5'-9'8'16,"0"3"8"-16,2 6-15 16,8 0-2-16,3 11 1 15,9 12-2-15,7 6-3 16,9 8 4-16,10 10 2 0,9 10-1 16,2 3 0-16,3 7 0 15,1 2 4-15,-1 3-3 16,-10 6-4-16,-6-3 5 15,-14 0-2-15,-10 0 0 16,-11-3-4-16,-12 2 2 0,-4-5 4 16,-13-3 0-16,-14-3-1 15,-8-3 1-15,-9 1-1 16,-8 0 2-16,-12-1 0 16,-10 4 0-16,-8 8-1 15,-10-1-1-15,-9-2-56 0,2-6-103 16</inkml:trace>
  <inkml:trace contextRef="#ctx0" brushRef="#br0" timeOffset="5702.8036">11707 7768 180 0,'9'0'8'15,"4"-5"5"-15,3-1-1 16,6-1 9-16,8 2-2 15,1-2-8-15,10 0-5 16,4 0-4-16,5-1 1 0,7 3-2 16,-1-3-1-16,5 1 0 15,0 0 1-15,0 0-3 16,0-1 0-16,-3-2-3 16,-6 0 5-16,-2 1-4 15,-3-2 8-15,-6 1-1 16,-2 0 10-16,-4 3 0 15,-2 1 2-15,-6 0-4 0,4 6-10 16,-6 0-1-16,-6 0-46 16,-7 0-93-16</inkml:trace>
  <inkml:trace contextRef="#ctx0" brushRef="#br0" timeOffset="8108.9902">14252 7743 174 0,'0'0'8'0,"0"0"15"16,0 0-13-16,0 0-3 15,0-1 6-15,0-2-10 16,0 2 2-16,0-3-3 15,0 1 0-15,2 0 2 16,7 0-7-16,4-2 1 0,4-1 1 16,8-1 1-16,9-2 0 15,4 0 0-15,7-1 3 16,1-3 2-16,5 3-10 16,0-3 5-16,-3-3 8 15,-1 2 0-15,-6-4 5 16,-2 0 9-16,-3-2 2 0,-2-1 4 15,-1 1-3-15,-5 3-3 16,-3 0-8-16,-3 3-6 16,-2 7-6-16,-4 3-1 0,-3 4-3 15,-6 7-21-15,-7 6-51 16,-13-2-55-16</inkml:trace>
  <inkml:trace contextRef="#ctx0" brushRef="#br0" timeOffset="9578.0174">16003 7518 156 0,'-2'0'1'16,"1"0"8"-16,1 0 1 15,0 0-4-15,0 0-6 16,0 0-4-16,0 0-6 16,-5 0 10-16,5 4-2 0,-2-2-5 15,1-1 5-15,-3 1 1 16,2-2 1-16,1 0 7 16,-1 0 7-16,2 0 12 15,0 0 2-15,0 0 0 16,5 0-13-16,7-2-8 0,3-1-6 15,5-5 1-15,7 1 5 16,1 2-5-16,5-2 2 16,-5 0 1-16,6 0-3 15,-5 1 0-15,4-3 1 16,-2 4 2-16,-1-2 1 16,-2 0 0-16,3 3-2 0,-6-1-3 15,0 5-1-15,-3 0 1 16,-4 0-2-16,-4 0 0 15,-1 5 1-15,-6 4-20 16,-3 3-11-16,-4 5-17 16,-2-5-17-16,-13 1-77 15</inkml:trace>
  <inkml:trace contextRef="#ctx0" brushRef="#br0" timeOffset="13265.2606">14146 10026 224 0,'1'-9'16'16,"4"2"16"-16,0 0-23 15,2 1 1-15,3 1-9 16,7 2-4-16,0-3-13 0,9 1 19 16,3 1-17-16,5 3 7 15,3-5-5-15,7 2-17 16,5 3-3-16,4-5 13 16,3 1 10-16,3-1 6 15,2 0 17-15,4-1-9 16,-4-1 5-16,1-3 0 0,-4 3 2 15,-4-3 6-15,-6 2 5 16,-1-2-5-16,-6 4-2 16,-5 2-5-16,-2 1-2 15,-7 3-7-15,-5 1 0 16,-8 0-2-16,-3 10-3 0,-9 5-31 16,-2 2-23-16,-15-1 6 15,-9-3-42-15</inkml:trace>
  <inkml:trace contextRef="#ctx0" brushRef="#br0" timeOffset="14108.9552">17188 10013 132 0,'-22'-14'5'16,"1"-2"-3"-16,-3 0-2 0,1 2 4 16,-2 1 1-16,4 1 1 15,-5-1 2-15,4 3-3 16,1-1-2-16,2 0-3 15,-3 2 1-15,2 0 4 0,2 1 3 16,2 2-3-16,3 0-3 16,3 1-1-16,4 4 0 15,1-1 2-15,5 2 4 16,0 0-4-16,0 0-8 16,8 0 2-16,7 0 11 0,9 0 0 15,8 0 0-15,11 0 6 16,11 0 4-16,7-4-4 15,9 1-4-15,11-3-1 16,9-1 4-16,7 2-8 16,5-4 3-16,6 0 7 15,6-2-8-15,1 4 0 16,2-4 0-16,0 4-1 0,-5 0-3 16,-3 0-1-16,-7 2-1 15,-7 1 1-15,-9-1-2 16,-8 3 1-16,-12-1 0 0,-8 0 2 15,-10 3-2-15,-11 0 0 16,-4 0-1-16,-10 6-1 16,-3 5 0-16,-11 8-4 15,-9 6-44-15,-21 4-38 16,-21-2 18-16</inkml:trace>
  <inkml:trace contextRef="#ctx0" brushRef="#br0" timeOffset="18452.4915">17278 7656 211 0,'-4'-2'16'0,"1"-6"-7"16,1 1 13-16,0 2-7 15,2-2-4-15,0 1 0 0,0 1-5 16,0 2 4-16,0-3-1 16,2 0-4-16,3 1 0 15,2-2 0-15,3 4-7 16,5-2 8-16,4-1-7 16,2 5 6-16,4-3-6 0,0 0 2 15,4 1 0-15,2-1-3 16,-1-1 4-16,1 2-1 15,1-3 3-15,-2-1 7 16,1 1-5-16,-2 1-1 16,0 0-3-16,-5-3-1 15,-2 3 2-15,0 0-2 0,-5 0 0 16,0-3 0-16,-3 5 0 16,-1-1 0-16,-5 1 1 15,-2 1-2-15,0 0 0 16,-4 0 1-16,1 2-2 15,0 0-3-15,1 0-26 16,-2 6 6-16,-1 1-25 0,-1 2-24 16,-3 1-9-16</inkml:trace>
  <inkml:trace contextRef="#ctx0" brushRef="#br0" timeOffset="18686.8671">17261 7700 260 0,'-4'-2'37'0,"4"-8"2"16,0-3-11-16,17 2-21 15,8 1-9-15,11-1 6 16,15 2-2-16,9 2 1 0,9 0-18 15,1 3-43 1,1 1-3-16,-6-4-65 0</inkml:trace>
  <inkml:trace contextRef="#ctx0" brushRef="#br0" timeOffset="21702.601">19039 7711 321 0,'-2'-13'9'16,"0"-1"1"-16,2 0 5 15,0 0 2-15,0-1-7 0,0 1 1 16,7 0-6-16,3 2-2 16,4-1-3-16,8 2-7 15,7 0 9-15,10 1-4 16,10-1 2-16,7-2 3 15,12 1 1-15,0-2-1 0,3-1-2 16,1 5-2-16,-3-7 3 16,-5 7-1-16,-4-3 0 15,-11 3 0-15,-5 3-2 16,-10 0 0-16,-9 1 1 16,-7 2 1-16,-3 3-6 15,-10-1-5-15,-4 2-15 0,-1 0-19 16,-5 0-44-16,-15 2 67 15,-5 3 13-15,-7 4-18 16,-8 2 1-16,-7 1 1 16,-1 1 6-16,-2 1 4 15,-2 0 10-15,2 1 2 0,-5 0 2 16,6 0 0-16,-2 1 3 16,8-2-1-16,0-2 4 15,5 1 5-15,6-2 5 16,7 1-2-16,3-3-4 15,6-1-5-15,5-1-1 0,6-4-4 16,-1 1 1-16,6-3 10 16,0-1 50-16,11 0 4 15,7-3-55-15,9-6-6 16,9-2 10-16,11-3-7 16,5 0-2-16,5-4 1 0,8 0 2 15,1-2 4-15,5 4-9 16,-5 2 1-16,-1 1-3 15,-6 8 1-15,-7 2-4 16,-13 3-19-16,-10 0-46 16,-15 0-86-16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19:03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7996 5298 242 0,'7'0'7'15,"2"-10"-6"-15,1 4 4 16,3 2-3-16,6 0-1 16,0 1 3-16,4 3-2 15,8 0-4-15,5 0 4 0,5 0-2 16,11 7 0-16,0 0 0 16,8 2 0-16,3-1 0 15,3 0 0-15,4-1 0 16,1 0 0-16,3-3-2 15,5-3 1-15,4 1 1 16,3-2-3-16,2 0 9 16,0 0-6-16,2 0 1 0,-6 0 2 15,-3-2 2-15,-6-3 8 16,-6-1 1-16,-12 1-3 16,-9 0-3-16,-5 0 0 15,-8 1 0-15,-7 3-4 0,-6-1-3 16,-2 0 2-16,-6 2-3 15,-1 0-7-15,-6 0-32 16,-4 0-31-16,-3 0-64 16</inkml:trace>
  <inkml:trace contextRef="#ctx0" brushRef="#br0" timeOffset="999.9414">12903 6152 159 0,'-5'0'26'0,"3"-6"4"15,2 3-14-15,0-2 10 16,0 3-19-16,0-1-6 16,11-2 1-16,4 4-2 15,6-1 3-15,6 2-2 16,3 0 0-16,11 0 0 0,5 0 0 15,8 0-13-15,7 0-30 16,5 2 20-16,6-1-8 16,5 4-8-16,2-4-2 15,2 1 14-15,2-2 25 16,-3 0 5-16,1-2 28 0,1 2 2 16,3 0-5-16,-4-4-7 15,4 2-5-15,-5-1-8 16,-3 3-4-16,-5 0-4 15,-9 0-1-15,-11 0 1 16,-11 0-4-16,-14 3-37 0</inkml:trace>
  <inkml:trace contextRef="#ctx0" brushRef="#br0" timeOffset="1859.2431">13085 7706 182 0,'32'0'2'15,"6"-3"20"-15,3 2-9 16,4-1-1-16,6 2-7 0,5 0 1 15,2 0-6-15,8 0 5 16,3 0-3-16,3 0-3 16,1 0 2-16,3 2-1 15,-1-2 0-15,1 0 1 16,-1 0-1-16,-1 0 0 16,-3 0-1-16,-4-2 6 15,-6 0 1-15,-7 2 1 16,-4 0-6-16,-8 4 0 0,-12 5-11 15,-13 0-65-15</inkml:trace>
  <inkml:trace contextRef="#ctx0" brushRef="#br0" timeOffset="5109.2599">13312 6093 188 0,'-10'0'13'15,"3"-2"5"-15,4-3 1 16,-4 2 11-16,6-2-13 0,-3 2 4 16,4 3-4-16,0-2 4 15,0 2-18-15,4 0-9 16,7 0-1-16,8 0 8 16,7 0-3-16,4 0 5 0,9 0-4 15,3 0 5-15,6 0-8 16,5 0 9-16,1 0-5 15,3-2 0-15,6-3-5 16,2 0 13-16,1 1-7 16,2-3-1-16,2 0 2 15,0-2-1-15,-2 2-2 0,-5 0 1 16,-5-2 1-16,-9 2-2 16,-1 3 4-16,-13 2-3 15,-4 2 0-15,-9 0-8 16,-8 6-28-16,-5 5-41 15,-7-1-40-15</inkml:trace>
  <inkml:trace contextRef="#ctx0" brushRef="#br0" timeOffset="5937.3302">13268 7681 180 0,'0'1'37'16,"9"-1"-25"-16,6 0-6 0,4 0 6 15,6 0 0-15,6-1-6 16,3-1-1-16,7 0-4 16,6 0 1-16,7-2-1 15,3-1-1-15,6 0 0 0,5 0 1 16,0-5 0-16,0 3 4 15,0 0 6-15,-2-1-4 16,-10-2 3-16,-5 5-1 16,-4-2-1-16,-6 3-6 15,-8 1 0-15,-5 3-1 0,-4 0 0 16,-7 0 0-16,-5 9-37 16,-7-2-29-16,-5-4-126 15</inkml:trace>
  <inkml:trace contextRef="#ctx0" brushRef="#br0" timeOffset="7437.4818">20343 5465 228 0,'-22'-22'-37'0,"6"-3"46"16,4 2 9-16,3 4 10 15,3 3 5-15,4 4-7 16,2 0-16-16,0 5-7 16,0 4-2-16,8 1-3 0,2 2 2 15,6 0 0-15,1 2 2 16,3 10 0-16,2 4-3 16,5 6 1-16,6 6-1 15,-1 4 2-15,0 2-2 0,-3 4 1 16,0 1 0-16,-6 2-1 15,-2 2 1-15,-4 3-1 16,-2 2 0-16,-3-1 1 16,-1 1 0-16,-2-2 0 15,0 1 0-15,-2-1 0 16,1-1 0-16,-5 1 1 0,2-3-1 16,-1 0 1-16,-1-6-1 15,1-3 1-15,-3-2 0 16,5-3-1-16,-2-4-1 15,-2-2 1-15,1-7-2 16,-1 0-10-16,0-5-8 0,0-4-5 16,-2-3 16-16,0-4 8 15,0 0 7-15,0-4-3 16,0-5 2-16,0 2 9 16,0-2-5-16,0 2 2 15,0 1-3-15,0 3 0 0,0 3 1 16,0 0-7-16,-2 2-7 15,2 12 1-15,0 7 3 16,-2 6 1-16,0 9 0 16,1 5 0-16,-1 5 1 15,2 2-1-15,0 1-1 16,0 1 0-16,7-5 2 0,2-2-2 16,4 0 0-16,2-4 1 15,2-3 2-15,2-2-3 16,1-4 0-16,-2-3 2 15,-2-2-1-15,1-2 1 16,-3-1 0-16,-4-3-2 0,-2 3 2 16,-4-1-1-16,-3 0-1 15,-1 6 1-15,-3 4 0 16,-17 6-1-16,-9 8 1 16,-15 1 0-16,-19-3-100 15</inkml:trace>
  <inkml:trace contextRef="#ctx0" brushRef="#br0" timeOffset="13796.5391">20437 8399 277 0,'0'0'12'0,"1"-5"20"0,3-2-25 15,3 5-3-15,1 2-4 16,6 0 1-16,3 0-1 16,5 11 0-16,5-1 1 15,3 5-2-15,6 1 1 16,5-2 1-16,1 6-1 0,6-4 2 15,3 1-2-15,5-2 0 16,1 1 0-16,6-2-1 16,5-3-2-16,2 1 1 15,6-3-1-15,2 0 2 0,3-3 2 16,6 1 0 0,-2-2-3-16,5 0 1 0,9-1 3 15,4 1-2-15,7 0 0 16,7-1-2-16,5 2 2 15,7-3 0-15,5-1-4 16,0-1 2-16,1-1-2 0,-2 0 6 16,3 0-3-16,-3-3 0 15,-3-6 2-15,-1 4-3 16,-3-1 4-16,-3 1-2 16,0 1 1-16,-3-1-1 15,-1 2 0-15,-3-1-2 16,-3-2 3-16,-3 3-1 0,-6-2 3 15,-4-1-4-15,-12 3 1 16,-10-2 1-16,-7-1-1 16,-8 4-1-16,-12-1-14 15,-7 1-31-15,-6 2-8 16,-8 0-9-16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19:30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5447 234 0,'0'-7'-18'0,"0"-1"29"16,11 2-10-16,5 2 3 15,11 2-7-15,7 0 5 16,13 2-11-16,5 0 13 15,10-1 1-15,14-1-7 16,3 0 2-16,11-3 2 16,8 0 2-16,7-1-1 0,10-1 5 15,5-2-4-15,8 2-1 16,3 1-2-16,0-2 2 16,-1-2-1-16,2 2-4 15,-1-2 4-15,0 2 4 16,-4-3 3-16,1 4-1 15,-4-1 0-15,2 2-1 16,-2 0-4-16,-10-1-1 0,0 2 1 16,-9-2-3-16,-13 1 4 15,-9-2 0-15,-15 1-1 16,-14-1 2-16,-13 2-1 0,-11 3-3 16,-11-2 3-16,-9 2-4 15,-10-1-2-15,-3 3-7 16,-19-4-25-16,-9 4-7 15,-13-1 12-15,-10 2 8 16,-11 0 2-16,-13 0-15 16,-9 0-28-16</inkml:trace>
  <inkml:trace contextRef="#ctx0" brushRef="#br0" timeOffset="437.4829">13708 5321 189 0,'-79'2'4'16,"7"1"1"-16,7-1 1 16,9-1 5-16,8 1 5 15,14-1-5-15,7 2-3 16,7-2-2-16,13 1 0 0,2 0-4 16,5 0-5-16,0 4-2 15,4-4 0-15,9 2 1 16,9 2 6-16,12-1 4 15,9-3-3-15,11 1 3 16,11 0-6-16,11 0 1 16,10 0 1-16,6 0-2 0,8 1 1 15,9 0 0-15,4-2-5 16,6-1 7-16,0-1-2 16,-1 0-1-16,0 0 1 15,-1-1 0-15,-5-6-1 16,5-2 0-16,-5 0 6 15,3 2 0-15,-3-3 3 0,-5 2-2 16,-5 1-2-16,-10 0-2 16,-13 2 2-16,-11 0-3 15,-12 2 0-15,-9 3-1 0,-11 0-2 16,-7 0 1-16,-7 6-9 16,-5 4-37-16,-3 1-50 15,-1-5-69-15</inkml:trace>
  <inkml:trace contextRef="#ctx0" brushRef="#br0" timeOffset="6171.4306">7883 6913 258 0,'-2'0'20'15,"0"-7"-5"-15,0 2 7 16,2 0-9-16,0 1-2 0,0 2-7 15,0 0-3-15,0 2-1 16,4 0-4-16,1 0 6 16,6 0-8-16,3 0 6 15,2 0 5-15,4 4-5 0,2 1-1 16,2 1 2-16,2-1-3 16,1 4 4-16,3-2-3 15,3-2 0-15,1 2 3 16,6-2-2-16,1 1 2 15,3 0-5-15,5-3 2 16,2 1-8-16,2-1 0 0,6-1 6 16,0 0-12-16,3-1 7 15,0 2-10-15,3-2-6 16,-2 1 17-16,2 0 6 16,2 0-1-16,-1-1 0 15,0 1 2-15,4 2 3 16,2-4-3-16,3 3 3 0,3-1-2 15,-1-2 2-15,2 1-1 16,-2-1-10-16,2 0 12 16,2 0-4-16,0 0 1 15,2 0 6-15,-1 0-4 16,0 0 7-16,1 0 11 0,-1 0-12 16,3 0-5-16,0 2-2 15,1 0 3-15,-1 0-4 16,4 2 3-16,-1-2-5 15,-2-1 4-15,-3-1-1 16,-1 0-2-16,-1 0 1 0,2 0-1 16,-1 0 2-16,3-1-5 15,1 1 6-15,0 0-3 16,-2-2-2-16,-1-2 4 16,-5 0-1-16,0 1-2 15,-2-2 2-15,-3 1-1 16,-1-1 1-16,-1 0 1 0,-3 1 2 15,-2 0-2-15,0 1 3 16,-5-1-5-16,-3 1-2 16,-1 3 4-16,-4 0-4 15,-2 0 4-15,0 0 1 0,-3 1-9 16,-1 8 6-16,-8-1-42 16,-5 0-55-16</inkml:trace>
  <inkml:trace contextRef="#ctx0" brushRef="#br0" timeOffset="31967.4475">12174 8563 166 0,'-2'-7'12'15,"2"0"26"-15,0-2-22 0,0 4 2 16,0-3-12-16,0 5-1 16,4-2-4-16,2 1 1 15,-1 0-2-15,0 3 1 16,1-1-2-16,2 2 1 15,4 0-4-15,0 0 6 0,6 0-2 16,1 0-3-16,3 0 2 16,5 0-6-16,0 0 12 15,2 0-7-15,0 2 4 16,1-1 0-16,1 1-4 16,1 0 5-16,0 2-4 15,2-2 1-15,0 1 1 0,4-1-1 16,1-1 1-16,5 1-1 15,2 0 2-15,-1 0-5 16,5 0 6-16,1 0-3 16,3-1-3-16,0-1 4 0,5 0-2 15,-4 0 4-15,6 2-1 16,0-2-2-16,0 0 1 16,2 0-2-16,2 0 2 15,-1 0 5-15,4 0-3 16,0 0-1-16,1 0 0 0,3 0-1 15,0 0 1-15,3 0-2 16,3 0 2-16,-1 0-1 16,2 0-1-16,0 0 1 15,2 2-2-15,0 3 3 16,-3-1-2-16,2 1 0 16,-5-1 0-16,1 1 1 15,-3 1-1-15,3 0-1 0,-4 2 2 16,1-3-1-16,3 2 0 15,-5 2 0-15,2-2 1 16,2 0 0-16,-4 2-1 0,1 2-1 16,-2-2 2-16,0 2-1 15,-2-2 0-15,3-1 0 16,1 0 0-16,-4 0 1 16,0 0-2-16,1-3 1 15,-3 0 0-15,0 1 1 16,-1-3 0-16,-1 1 0 15,3-2 5-15,-5-1-3 0,5 3 3 16,2-2-2-16,-5 0-2 16,2-2-1-16,1 2 1 15,-3-2-2-15,1 0 1 16,-2 0 0-16,1 0 1 16,1 0-1-16,0 0 1 0,0 0 0 15,3 0-1-15,-2 0-2 16,0 0 6-16,2-4-5 15,3 2 0-15,-1-2 0 16,3 3 1-16,0-3-1 0,5 1 0 16,0-1 1-16,0 0 0 15,2 1-1-15,3-1 0 16,-1 1-1-16,0-1 2 16,1 0 0-16,-1 1 0 15,-2 1-1-15,4-1 0 16,-2-1 0-16,3 0 0 0,3 3 0 15,-1-3-2-15,-4 1 0 16,5 3 2-16,-1-4-17 16,-3 2 2-16,1-1 11 15,-1-1-2-15,2 1 2 0,0-3 4 16,3 2 0-16,-3 1 0 16,1 0 0-16,-1-1 0 15,4 0 0-15,-2 2 0 16,2-1 0-16,2-1 0 15,3 1 1-15,-2 1-1 0,2 0 0 16,1 0 2-16,-3 2-1 16,2 0-1-16,-3 0 0 15,-1 0 0-15,3 0-1 16,-6 0 2-16,0 0-1 16,0 0-1-16,0 0 1 15,2 0 0-15,2 2-1 0,-1 2 1 16,4-4-3-16,-5 2-9 15,-1-1 12-15,-1-1-1 16,-2 2 2-16,-1-2-1 16,-2 0 0-16,1 0 0 15,0 0 1-15,-4 0-2 0,-3 0 2 16,-4 0-2-16,-4 0 2 16,-6 0 0-16,-2 0 1 15,-2 0 1-15,-4 0 0 16,1 5-2-16,-2 8-2 15,-2 1 1-15,-7 2-27 0,-10 2-53 16</inkml:trace>
  <inkml:trace contextRef="#ctx0" brushRef="#br0" timeOffset="61919.5039">14310 9780 158 0,'7'0'32'0,"-2"0"-29"16,0 0-2-16,2-2 3 16,-1 0 0-16,-1-1 4 15,1-1 2-15,-1 0-2 16,2 1 0-16,-1-1 0 16,1-1-3-16,0 0 2 15,2-1-3-15,4-1 1 0,1 0 2 16,2 1-2-16,2-1 1 15,2 2-2-15,3 0 0 16,4-2 2-16,4 3-4 16,0-1-1-16,4 1-1 15,3 1-1-15,6-1 0 16,0-2 5-16,2 5-3 0,8-3-1 16,-1 0 1-16,4-1-1 15,2 2 1-15,6-1-1 16,-2 1 0-16,3 1-1 15,0-2 3-15,-1 2-2 16,3-1 3-16,-2 1-3 0,5-1 6 16,0 1-3-16,5-2-2 15,3 3 0-15,4-2 0 16,0 2-1-16,2-1-1 16,2 1 4-16,-8-2-1 15,3 1-3-15,-3 1 1 0,-4-1 1 16,3 2-2-16,-5-2 5 15,1 2 0-15,0 0 2 16,-3 0 3-16,-3 0-3 16,-8 0-2-16,-1 0-3 15,-10 5-1-15,-8 1 1 0,-3 3 0 16,-5 3-11-16,-5-1-43 16,-5 1-8-16,-3-4-86 15</inkml:trace>
  <inkml:trace contextRef="#ctx0" brushRef="#br0" timeOffset="63106.9168">24455 9795 94 0,'-9'0'124'0,"4"0"-114"16,-1-3-3-16,6 3-4 0,0 0-10 15,4 0-11-15,5 0 14 16,5 0 10-16,9 0-4 16,3 0 4-16,8 0-6 15,7 0 6-15,6 0-6 0,9 0 5 16,8 0-2-16,6-2 4 15,3-1-4-15,8-1 19 16,1 1-16-16,1-1-2 16,4 1 1-16,4-3-1 15,4 1-1-15,7 1-1 16,7-1-2-16,2 2 5 0,8 1-2 16,3-2 1-16,-1 2 0 15,1 0-3-15,1 1 0 16,0 1-1-16,-4 0 1 15,-2 0 4-15,2-2-1 0,-2 2 1 16,-3 5 1-16,6 4-4 16,-3 0-1-16,2 2 0 15,-2 1-1-15,1 0 0 16,-5 0 2-16,-1-4-2 16,-5 0 1-16,-4-5-1 15,-3-1 0-15,-5-2 2 16,-1 0-2-16,-6 0 0 0,-4 0 0 15,-2 0 3-15,-2-2 0 16,-7-1 5-16,-2-1-2 16,-8 0 3-16,-4-1-3 15,-6 2 2-15,-6-1-4 16,-2-2 2-16,-5 3-3 0,-3-1-3 16,-4 3 1-16,-8-5 0 15,-6 6-1-15,-4-3 2 16,-10 3-5-16,-3 0-11 15,-2 0-16-15,-14 0-45 0,-6 0-20 16</inkml:trace>
  <inkml:trace contextRef="#ctx0" brushRef="#br0" timeOffset="75403.4517">7119 11057 268 0,'15'-11'23'16,"2"-1"-22"-16,4 3 2 16,4 0-1-16,2 0-2 0,-3 1 1 15,0 3-1-15,-1 0 1 16,3 2-2-16,-4-1 1 16,5 4 0-16,1 0 0 15,2 0 0-15,1 0-1 0,4 0-3 16,-1 0-2-16,7 4 6 15,-2 1-1-15,2-2 1 16,6 2 0-16,4 1 0 16,2 0 0-16,4-3 3 15,4 2-2-15,4 1-1 16,7-1-1-16,2-1 1 0,1 1-1 16,6 0 2-16,2 0 0 15,5 1-1-15,-1 0 1 16,1 1-1-16,4-2-1 15,-1 2-2-15,1-4 0 16,1 5 0-16,1-5-4 0,1 1 9 16,-2-1-7-16,2 1 7 15,1-1-1-15,-2 0-1 16,4 0 1-16,1 1-1 16,1-1 2-16,5-1-2 15,-3 1 0-15,1-1 1 16,-1 0-2-16,-2-1 1 0,0 1 0 15,1 0 0-15,2-2 2 16,-1 2-2-16,-4 0-2 16,4-2 4-16,0 4-2 15,0-3 2-15,1-1-1 0,0 2-1 16,3-2 1-16,0 2-1 16,-4-2 0-16,1 0-1 15,-2 0 1-15,1 1-4 16,-2 1 8-16,3-2-4 15,-1 4 1-15,-2-2-1 16,1-1 0-16,-3-1 0 0,-2 2 1 16,-1 2-2-16,-1-2 2 15,-1 0-1-15,-5-1 1 16,0 1 0-16,-2 2 1 16,-1-1 0-16,-3 0 0 15,0 1-1-15,1 2 1 0,4 1 0 16,-4-2-2-16,-2 0 0 15,1-1 0-15,-1 2 0 16,-3-3 0-16,5 1 0 16,-3-1 0-16,3-1 0 15,2-1 0-15,-2-1 1 0,-3 0-2 16,5 0 3-16,1 0-2 16,1-1-1-16,1-3 2 15,4-1 0-15,0 0-1 16,4-1 0-16,-6 1 0 15,2-2 1-15,-2-2 2 16,1 1-1-16,-2 2 4 0,2-1-3 16,-1-3 0-16,3 3-3 15,-1 2 1-15,1-4-1 16,-1 3 1-16,1 0-1 16,-5-1 0-16,0 0-2 15,-3-3-3-15,-5 0-1 0,0-1 5 16,-7 2 1-16,-3-1-1 15,-1-2 2-15,-5 4-1 16,-3 1-1-16,-1-1 1 16,-9 3-1-16,0 2-12 0,-9-3 6 15,0 5-13-15,-6-5-35 16,-4 0-61-16</inkml:trace>
  <inkml:trace contextRef="#ctx0" brushRef="#br0" timeOffset="79215.8125">4444 11929 40 0,'-6'-7'144'16,"5"0"-130"-16,-1-2 9 0,2 4-9 16,0-2-9-16,0 4-3 15,0 0 1-15,2 1-2 16,-1 1 0-16,5-1-2 16,-1 2 1-16,-1 0 1 0,7 0 0 15,1 0-1-15,4 0 1 16,5 2-1-16,3-1-1 15,3 1 1-15,3-2 0 16,3 0 1-16,1 0 0 16,-4 0-1-16,7 0 0 15,-5 0 0-15,2 0 0 0,2 0-1 16,0 0 0-16,3 0 3 16,3 0-2-16,-1 0 3 15,2 0-3-15,0 0 0 16,4 0 0-16,0 0 1 15,4-2-1-15,-2-1 1 0,3 2-1 16,0-3 0-16,2-2 1 16,-2 0-1-16,4 1 0 15,-1 2 0-15,1-4 0 16,3 2 0-16,-1 0 0 16,1 0 0-16,-1-2 1 15,3 2-2-15,-2 0 1 0,2 0-2 16,0-1 3-16,0 1-1 15,0 1 1-15,-3 2-4 16,5 1 5-16,-4-1-2 16,-1 2 0-16,2 0 1 15,1 0-2-15,-2 0 2 0,4 2 1 16,-2-1 0-16,4 1 6 16,0 0-7-16,-2-2 0 15,2 0 1-15,-1 0-2 16,-1 0 1-16,1 0 9 15,-1 0-9-15,2 0 3 0,-1 0 1 16,-1 0 1-16,3 0-1 16,3 0-3-16,-2 0-1 15,1 0 1-15,-2 0-1 16,-1 0-1-16,-3 3 2 16,3-1-2-16,-2 0 0 0,-2 0 0 15,2-2 1-15,-1 1 2 16,1 2 6-16,3-3-1 15,-3 1 9-15,5-1-10 16,-2 0-3-16,2 0-2 16,2 0-1-16,-1 0 0 0,0 0-1 15,1 0 1-15,-2-1-1 16,1-5 2-16,-1 2-2 16,-3 1 0-16,-4-1 1 15,-2 4-1-15,-5 0 1 16,-4 0-1-16,-3 0-7 0,-6 4-35 15,-5 5-35-15,-4 0-44 16</inkml:trace>
  <inkml:trace contextRef="#ctx0" brushRef="#br0" timeOffset="84810.1645">7473 12648 165 0,'21'-2'14'0,"5"-7"-8"15,2 2-3-15,6 2-2 16,0-1 0-16,5 1 0 16,-2 2-1-16,4-1 1 0,0 2-1 15,3-2 0-15,0 4 1 16,5-1-1-16,-1 1 0 15,10 0-1-15,0 0 1 16,3 0 1-16,0 0-2 0,7 0 1 16,1 1 1-16,2 3-1 15,2-2 0-15,2 0 1 16,-2 1-2-16,5-1 1 16,-2 0 1-16,4 1-1 15,2-3 0-15,2 2 1 0,3 0-1 16,-1 0 1-16,2-2 1 15,-4 2-2-15,2-2 0 16,-1 0 4-16,-2 0 0 16,1 1-2-16,0-1 0 15,-1 0 1-15,-1 0-1 16,-1 0 0-16,-4 2 1 16,1-2 3-16,-9 0-1 0,2 0-2 15,-3-2-1-15,-2-1 3 16,1-1 0-16,-1 2-2 15,-3 0-1-15,-2 1 0 0,-4 1 0 16,-1 0-1-16,-3 0-1 16,-11 0 1-16,-1 0-1 15,-2 0 0-15,-3 0 0 16,-4 3 1-16,-3 3-1 16,-1-1 0-16,-3 2-1 15,-2 0-13-15,1-3-42 16</inkml:trace>
  <inkml:trace contextRef="#ctx0" brushRef="#br0" timeOffset="86107.122">15959 12737 94 0,'24'-7'23'0,"3"-4"-13"16,2 4-5-16,1 2-1 15,4-2 0-15,-1 1 0 0,1 1 2 16,1 1 1-16,7 3-1 15,-2-1-3-15,2 2-1 16,5 0-1-16,8 0 0 16,-1 0 0-16,9 3-1 15,2 1 1-15,0 1 1 16,3 1-4-16,0-3 4 16,0 1-4-16,5 0 4 0,-3-3-2 15,5 3 0-15,1 1 0 16,4 1 1-16,3-3-1 15,3 2 0-15,0 1 0 16,-2-1 0-16,1 0 0 0,-2 1-1 16,-3-3 3-16,5 1-1 15,1-2-1-15,4-1 1 16,1 1-2-16,1 0 1 16,-2-2 1-16,0 2-2 15,1-2 1-15,-2 0 0 16,3 2 0-16,-1-2 1 0,1 0-1 15,-2 2 0-15,0-2 1 16,-2 0-2-16,-7 0 2 16,1 0-1-16,-3 0 0 15,-4 0 2-15,3 0 1 0,-3 0 3 16,-4 0-1-16,-3-2 0 16,-7 0-2-16,-3 0 0 15,-7 0-1-15,-2 2-2 16,-6-2 1-16,-2 2 0 15,-3 0-1-15,-6 0 0 16,-5 0 0-16,-7 0-19 0,-6 0-39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21: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6171 6163 128 0,'0'-4'31'0,"3"-3"12"0,0 0-17 16,-1 1 10-16,3 3-21 15,0-3-10-15,4 4-4 16,2 2 0-16,0 0 0 16,3 0 0-16,2 0-1 15,4 0 2-15,1 0-1 16,5 0 5-16,2 0-2 0,5-1 1 15,2-3 1-15,-1 2-1 16,5-1-1-16,-2 1 0 16,1 2-1-16,-1 0 1 15,5 0 0-15,1 0 0 16,1-1-3-16,7 1 1 16,0 1 0-16,5 1-1 0,0 1-1 15,4-1 2-15,2 2-2 16,-1-3 2-16,0-1-2 15,2 2 1-15,0-2 1 16,-2 0-2-16,4 0 0 16,0 0 1-16,2 0-1 0,2 0 1 15,-2 0-2-15,7 0 2 16,-4 3-2-16,-1-2 2 16,6 1-1-16,0-2 1 15,0 2 0-15,0-1-2 16,4 3 1-16,-1-2 1 0,0-1-1 15,5 3 0-15,-2-1 0 16,-2-1 0-16,4 0 0 16,-1 2 1-16,2-2-2 15,-1-2 2-15,3 2-1 0,-1-1 0 16,3-1 0-16,-2 4 0 16,3-3 0-16,1 1 0 15,5-2 0-15,2 4 0 16,3-4 0-16,0 1 1 15,0-1-1-15,1 0 0 16,-2 2 0-16,-2-2 0 0,3 0 0 16,1 0 0-16,3 0 0 15,-3 0 1-15,2 0-2 16,-1 0 2-16,0 2-2 16,3-2 1-16,-2 2 1 15,3-2-1-15,4 0 0 0,-6 2 1 16,-1 0-1-16,-1-2-1 15,-4 1 2-15,-1-1-2 16,0 2 2-16,0-2-1 16,-1 0 0-16,2-2 0 15,-3 2 0-15,2 0 0 0,-5 0 2 16,1 0-4-16,-6 0 4 16,-4 0-2-16,-5 0 0 15,-5-1 0-15,-8 1 0 16,-4 0 0-16,-9 0 0 15,-3 0 0-15,-4 0 0 0,-8 8-7 16,0 3-34-16,-7-2-51 16,-9 0-50-16</inkml:trace>
  <inkml:trace contextRef="#ctx0" brushRef="#br0" timeOffset="9437.2998">16597 7675 143 0,'0'-9'10'16,"0"0"9"-16,0 2-2 0,4 0 0 16,8 0-6-16,3 0-6 15,6-1 1-15,6 1-3 16,1 2 3-16,5 2-2 15,7-2-1-15,1 0-11 0,4 2 34 16,5-4-21-16,7 3-1 16,6-3 2-16,4 2-1 15,3-2-2-15,7 1-1 16,1 1 0-16,2 2-1 16,1 1-1-16,-4 0 1 15,1 2-1-15,0 0 0 0,0 0 1 16,-3 0-1-16,1 0 0 15,-1 0 1-15,4 0-1 16,-2 2 0-16,2 0 2 16,-2-2-2-16,2 3 4 15,-2 2-3-15,1 1 1 16,0-1-1-16,-4 2-2 0,1-1 1 16,3 1 1-16,-3-2 0 15,1 0-1-15,2 1 0 16,0-3 0-16,2 3 0 15,3-3 1-15,2 1-1 0,0 1 1 16,2-1-1-16,-3-1 0 16,-1-1 1-16,0 2-1 15,-4-3 2-15,4-1-2 16,-3 0 1-16,4 0-1 16,5 0 0-16,-3 0-1 15,2 0 2-15,0 0-1 0,-6-7 1 16,1 2-2-16,-6-2 1 15,-1 1 0-15,-5 1 0 16,-4-2 0-16,-6 1 1 16,-7 1-1-16,-5 0 0 15,-5 1 0-15,-8 1 0 0,-6 1 0 16,-1 2 0-16,-2 0 1 16,-1 0-1-16,-3 9-1 15,-4-4-48-15,-6-1-77 16</inkml:trace>
  <inkml:trace contextRef="#ctx0" brushRef="#br0" timeOffset="23500.1946">22013 12111 372 0,'-3'-13'17'16,"1"1"2"-16,2 5-7 15,-2 5-7-15,-1 2-7 16,0 6-5-16,-4 9 5 15,-2 7 1-15,-6 10 1 0,0 6 1 16,-4 12-1-16,5 10 0 16,1 10 0-16,6 7-6 15,7-1 3-15,2 1 1 16,16-4 1-16,11-9-4 0,7-10-2 16,5-13 2-16,11-9 11 15,2-13-6-15,0-12 2 16,-2-7 2-16,0-17-4 15,-5-13 4-15,-4-15-4 16,-5-9-3-16,-10-13 2 16,-7-12 1-16,-9-5 1 0,-10-1-1 15,-2 0 3-15,-13 7-1 16,-9 12 10-16,-6 14 9 16,-12 12-7-16,-5 11-13 15,-9 14-4-15,-1 12 1 16,-3 7 2-16,-1 25-2 15,7 17 4-15,2 18-12 0,8 19-21 16,12 19-33-16,6 9-37 16,12 8-14-16</inkml:trace>
  <inkml:trace contextRef="#ctx0" brushRef="#br0" timeOffset="24125.1246">22076 14052 323 0,'3'-7'4'16,"-1"1"-1"-16,2 4-2 15,-3 1-2-15,1 1 1 16,0 0 0-16,-2 0 0 15,0 5 0-15,0 6 0 16,-4 5 1-16,-8 9 3 0,-3 9 1 16,0 10-3-16,-2 10 1 15,3 7 0-15,4 4 0 16,5 3 0-16,5 0-1 16,2-9-3-16,13-9 2 15,2-13-3-15,8-15-2 16,4-13-1-16,5-9-1 0,2-16 7 15,4-16 5-15,-1-4 1 16,-3-8-5-16,-2-3-6 16,-7-5 8-16,-8 4-4 15,-9-2 6-15,-10 0-1 0,0 4 6 16,-16 4-4-16,-9 5-1 16,-9 3-4-16,-4 7 2 15,-5 10-2-15,-1 10 1 16,-4 7-2-16,6 7 0 15,-2 23 0-15,8 22-6 16,2 17-31-16,4 22-18 0,3 13-34 16,6 12-67-16</inkml:trace>
  <inkml:trace contextRef="#ctx0" brushRef="#br0" timeOffset="24656.3386">22023 15796 516 0,'0'-28'-19'16,"0"-3"22"-16,0 8-1 15,0 6-2-15,0 4 1 0,0 6-1 16,0 3 1-16,0 1-2 16,0 3 0-16,0 0-13 15,0 7-17-15,-3 13 10 16,3 14 15-16,0 12 5 16,0 16 1-16,0 11 0 0,12 8 0 15,5-5-2-15,5-5 0 16,2-11 1-16,8-18-2 15,2-14 0-15,0-14 0 16,3-11 1-16,0-3 12 16,3-20-4-16,0-9-5 0,-1-9 0 15,-7-10 0-15,-5-11 1 16,-6-9 2-16,-13-6-3 16,-8-1 0-16,-1 6 3 15,-20 5-2-15,-7 12 8 16,-6 11 4-16,-7 16-5 15,-6 12-1-15,-1 12-6 0,-1 2 2 16,4 19-5-16,3 10 1 16,8 10-1-16,11 4 0 15,12 3-30-15,11-10-47 16,9-19-134-16</inkml:trace>
  <inkml:trace contextRef="#ctx0" brushRef="#br0" timeOffset="25265.6854">25606 12601 445 0,'6'-19'10'16,"1"-4"-1"-16,-7 5 6 0,0 4-13 16,0 4 2-16,-4 5 1 15,1 4-5-15,-7 1-2 16,1 3-5-16,-5 15-8 16,-6 7 14-16,2 9 1 15,1 7-1-15,2 9 1 0,4 5-1 16,6 2 0-16,5 2 1 15,12-4-2-15,17-6-1 16,10-5-2-16,8-12 3 16,9-10-11-16,0-12-13 15,1-10 6-15,-8-7 9 16,-7-18 7-16,-9-10 5 0,-10-13 1 16,-10-6 35-16,-9-5-35 15,-4-5-18-15,-20 2 10 16,-4 8 1-16,-5 11 5 15,-5 11 6-15,0 16 5 16,-1 12-1-16,2 4-8 0,-1 23-3 16,2 17-3-16,-4 15-34 15,6 16-25-15,1 10-51 16</inkml:trace>
  <inkml:trace contextRef="#ctx0" brushRef="#br0" timeOffset="25781.2571">25792 14363 439 0,'5'-33'-12'15,"-2"3"17"-15,1 8 1 16,-4 7-2-16,1 3-3 16,-1 7 0-16,0 3 0 0,0 2-4 15,-3 7-10-15,-7 11 9 16,-2 13 3-16,-2 12 1 15,3 12-1-15,0 13-1 16,8 8 1-16,3 5 0 16,2-7-2-16,13-6 1 15,11-11-3-15,8-15 0 0,0-16-9 16,6-14-2-16,-1-12 12 16,-3-5 6-16,-6-16 2 15,-3-13 11-15,-5-7 2 16,-8-12 2-16,-7-6-3 15,-7-7-7-15,-5-6-5 16,-19 3-3-16,-11 8-3 0,-13 9-7 16,-15 11-5-16,-10 13 11 15,-9 19-6-15,-7 9-13 16,-3 3-30-16,2 12-89 16</inkml:trace>
  <inkml:trace contextRef="#ctx0" brushRef="#br0" timeOffset="26437.4666">22899 12825 299 0,'96'7'0'0,"10"-4"1"16,7 7 1-16,13 5 1 15,3 5-1-15,2 1 0 16,2 5-1-16,0-2 0 0,-7 2-1 16,-2-3 0-16,-6-2 1 15,1-2 0-15,-5-2 11 16,1 0 5-16,0-2-2 15,-1 3-2-15,0-1-5 16,-4 1 0-16,-4 0-3 16,-11 0 0-16,-11 0-5 0,-14 1 1 15,-11 1-1-15,-15-2-1 16,-13 0-14-16,-19 0-32 16,-12-4-37-16,-11-5-29 15,-19-7-9-15</inkml:trace>
  <inkml:trace contextRef="#ctx0" brushRef="#br0" timeOffset="27156.1572">22361 12900 207 0,'0'1'158'0,"2"-1"-137"0,1 0 3 16,9 0-26-16,3 2 0 16,11 3 8-16,8 4-6 15,11 7 1-15,8 2 0 16,8 8-1-16,6 4-1 16,7 3 2-16,4 9-1 15,9 2-1-15,1 6 1 0,3 4 2 16,5 5-1-16,4 2-1 15,8-2 2-15,1 8-2 16,10 0 1-16,5 3-2 16,9 5 4-16,5 5-2 0,1 4 1 15,2 1-1-15,-2-1-1 16,-5 0 1-16,-10 0-1 16,-5-2 0-16,-10-7 1 15,-10-5-1-15,-6-3 0 16,-6-6 2-16,-7-1-2 15,-2-9 3-15,-2-5 3 16,-1 0-3-16,-4-6 0 0,1-7-2 16,-8-2-1-16,1-5-11 15,-11-6-46-15,-7-11-72 16,-15-9-104-16</inkml:trace>
  <inkml:trace contextRef="#ctx0" brushRef="#br0" timeOffset="27874.8643">22103 14676 388 0,'34'-19'5'15,"0"-8"4"-15,14-3-4 16,9-1 7-16,6-2-4 16,13-2-3-16,7-6-1 15,8-1-2-15,12-7-1 16,7-2-1-16,11-3 1 0,3 1-3 16,6-6-15-16,6-2 4 15,-5-1-11-15,6-3-3 16,-5-1 9-16,1 2 3 15,-7-2-6-15,2 4 36 16,-9-3 3-16,-4 3-3 0,-5 5-3 16,-6 1-5-16,-7-1 5 15,-7 7 0-15,-7-1-3 16,-6 5-3-16,-10 2-1 16,-11 4 0-16,-7 8-2 15,-9 5 0-15,-10 5 1 16,-10 8-4-16,-2 8 0 0,-9 1-3 15,-5 5-21-15,-4 5-34 16,-19 8-28-16,-13 9 52 16,-9 5-24-16,-18 2-85 15</inkml:trace>
  <inkml:trace contextRef="#ctx0" brushRef="#br0" timeOffset="28452.9471">22370 14587 423 0,'30'-18'1'0,"4"-3"-1"0,12 5 5 15,4-1-5-15,5 3 7 16,14 2-4-16,5-1 0 15,2 1-2-15,9 3-1 16,1 0 0-16,6 4 1 0,1 0-1 16,2 1-1-16,6 4 0 15,0 0 0-15,3 0-2 16,1 0-1-16,9 1 3 16,3 3 0-16,3 3 0 0,2-1 1 15,7 1-1-15,-3 0 1 16,-1 2-4-16,-1-4 3 15,-5 3 0-15,-4-3 2 16,-2 0-1-16,-5 0 1 16,-6 2 0-16,-7 0 1 15,-3 3-1-15,-8-2 1 0,-11 5-2 16,-7 1 1-16,-13 2-1 16,-11 2-13-16,-15 3-15 15,-13 4-20-15,-14-5-36 16,-17 2-36-16</inkml:trace>
  <inkml:trace contextRef="#ctx0" brushRef="#br0" timeOffset="29109.1504">22495 16144 355 0,'15'-6'8'0,"4"-14"-12"16,3-5 6-16,4-6 0 16,2-5 0-16,1-1 2 0,3-9-3 15,2-4 2-15,4-6-1 16,6-8-2-16,4-7-2 16,11-11 1-16,2-6-45 15,9-8 7-15,9-9 28 16,2-6-51-16,5-1 90 15,5-2 2-15,1-4-17 0,0 4 19 16,-4 0-7-16,-5-1 6 16,-2 8-12-16,-6 4-5 15,-2 3 5-15,1 0-5 16,3 4-8-16,1 3-3 0,6-3-1 16,-2 3-2-16,-1 6-1 15,0 8 0-15,-9 8-4 16,-7 7-12-16,-13 6-15 15,-13 14-22-15,-12 6-51 16,-16 6-33-16</inkml:trace>
  <inkml:trace contextRef="#ctx0" brushRef="#br0" timeOffset="29734.0965">22278 16512 380 0,'10'3'32'0,"0"-3"-39"15,10-5 10-15,6-8 3 16,9-1 3-16,6-6-5 0,8-1-2 15,4-6 1-15,7-5 1 16,4-6-2-16,7-5-1 16,2-4-1-16,7-3 1 15,3-7 0-15,7 0 0 0,5-4-1 16,5-3 0-16,5-2 0 16,9 2 1-16,0-4 0 15,1 2 3-15,7-2-2 16,-1 0-1-16,1 2 1 15,2-2-2-15,-2 4 2 16,-2-2-1-16,1 5 0 0,1 4-1 16,-2 0 1-16,-4 6 1 15,1 1-3-15,-9 3 4 16,-9 8-3-16,-7 0 0 16,-11 4 0-16,-10 6 0 15,-10 0 0-15,-13 3 0 16,-6 2 0-16,-11 6 0 0,-9 4-15 15,-8 3-17-15,-11 3-39 16,-3-4-82-16</inkml:trace>
  <inkml:trace contextRef="#ctx0" brushRef="#br0" timeOffset="30671.5985">23164 14902 169 0,'-7'0'8'16,"2"0"-7"-16,3 0-2 0,0 0-4 15,0 0 5-15,2 0 0 16,0 0-2-16,0 0-1 15,0 0 13-15,0 0 3 16,0 0 12-16,2 0 22 0,0 0-21 16,1 0-12-16,1 0-9 15,-3 0-1-15,5 0-2 16,1 0 2-16,6 4-3 16,2 2 7-16,7-2 6 15,7 4-1-15,3-1-5 16,8 4-5-16,2-5-1 0,-3 5 0 15,2-4-2-15,-4 3 0 16,0-2 1-16,-6 0-1 16,-4-2-1-16,-3 2-7 15,-4-3-2-15,-2 0 3 16,-2 1-3-16,-1-6-21 16,-6 0-49-16,-2 0-41 15</inkml:trace>
  <inkml:trace contextRef="#ctx0" brushRef="#br0" timeOffset="31062.191">23401 14792 202 0,'0'0'79'15,"-2"0"-46"-15,1 0 1 16,1 0-19-16,0 0-12 15,0 2-3-15,3 6 2 0,4 6 5 16,0 7 2-16,1 7-4 16,1 8-2-16,-2 8 4 15,-1 9 1-15,0 12-5 16,-4 8-1-16,-2 12-2 16,0 10 1-16,-2 0-63 15,-7-7-197-15</inkml:trace>
  <inkml:trace contextRef="#ctx0" brushRef="#br0" timeOffset="40937.2593">7805 8917 112 0,'-2'0'20'16,"2"0"-12"-16,0 0-9 15,0 0 0-15,0 0 4 0,2 0 7 16,8 1 0-16,2 3-4 16,10-2-3-16,5-2 2 15,5 0 2-15,5 0 2 16,6-4 2-16,6-1 0 15,0-4 21-15,2 2-23 16,3-2-3-16,4 0-2 16,3 2-3-16,2 0 2 0,3 0-2 15,6-1 0-15,0 3 1 16,3-2-1-16,3 2 0 16,2-3 0-16,3 3 0 0,2 0 0 15,3 1 0-15,-3 1 0 16,5 1-1-16,-2 2 0 15,-1-2 0-15,-1 2 2 16,-4 0-1-16,3 0-1 16,1 0 0-16,0 4 0 15,4-1-1-15,2 1 1 16,-1-2 0-16,1-1-2 0,0 3 1 16,-4-4 1-16,2 0 1 15,-2 1-2-15,2-1-2 16,-3-1 6-16,-4 1-2 15,-5 1 1-15,0 1 0 0,-3 2-2 16,-1 2 0 0,-3-3-1-16,1 0 2 0,0 1-1 15,-3-1 0-15,-3 1 3 16,-3-2-4-16,-4 2-2 16,-7-4-15-16,-2 1-30 0,-1-1 25 15,-3 0-37-15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03:11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8157 5984 162 0,'-1'0'6'15,"1"0"4"-15,0 0-5 16,0 0-4-16,0 0-4 16,0 0 1-16,0 0 1 15,7 0 1-15,0 2-1 16,6 1 2-16,1-1-3 0,2 3 3 16,7-1 1-16,-1 0 2 15,5-1-10-15,-2 3 16 16,4-1-12-16,1-2 1 15,4 3 7-15,2 0-5 16,3-1 2-16,3 0-1 0,3 2-3 16,2 0 2-1,-1 1 1-15,5-2 1 0,3 1-1 16,-3-1 1-16,5 1-1 16,3-2 1-16,3 1 2 15,-1-1-2-15,3 1 4 0,4-3-2 16,-2 1-4-16,2 1 14 15,-2-2-7-15,2 2-8 16,-2-2 1-16,2-1 1 16,3-1-1-16,-1 1 2 15,1 0 0-15,-1 0 0 16,3-1-2-16,-9 1 1 0,-1-2 0 16,-2 0-2-16,-3 0 1 15,-7 0-1-15,0 0 0 16,-4 0 0-16,1 0 0 15,-3-5 1-15,0 0 1 0,-4 0 2 16,2-1 0 0,-3 0 1-16,-5 1 0 0,-2 0-2 15,-6-1-1-15,0-1 2 16,-5 4-1-16,-2-3 5 16,2 1-4-16,-2 2-3 15,-1-1 0-15,5 0 1 0,0 2-2 16,-3-1 0-16,4 0 0 15,0-3 0-15,0 1 1 16,2 1-1-16,1-1 0 16,-1 1 0-16,1 1 0 15,-1-1 0-15,0 1 0 0,-2 1 1 16,2 0-1-16,-5 0 0 16,3-2-1-16,-2 4 2 15,2 0-2-15,-1 0-4 16,-4 0-25-16,-3 0-45 15,-8 0 0-15</inkml:trace>
  <inkml:trace contextRef="#ctx0" brushRef="#br0" timeOffset="531.252">10080 6220 191 0,'13'-7'12'16,"1"-4"6"-16,8 2-7 16,5 0 13-16,5 2-19 15,4 0-2-15,5 0 1 16,5 1 1-16,0 2-3 16,6 1-1-16,4 1 0 0,2 0-1 15,1-1 1-15,7-1-1 16,-1 1 1-16,4 0-1 15,1-3 0-15,3-1 2 16,-2 3-2-16,2-3 0 16,2 3 1-16,-4 1 0 0,2-1 0 15,-4 1 0-15,-2-3 0 16,-3 3 0-16,-6 0 1 16,-2 1-1-16,-7-2 2 15,-1 2-1-15,-6 0-2 16,0 2 2-16,-6 0-2 0,-6 0 0 15,-1 0-6-15,-10 0-15 16,-2 0-32-16,-5 0 17 16,-2 0-17-16,-3 0-20 15</inkml:trace>
  <inkml:trace contextRef="#ctx0" brushRef="#br0" timeOffset="2249.9894">16862 6150 64 0,'60'0'2'16,"7"-2"5"-16,1-1 0 0,0 1 2 15,3 0-5-15,4 0 2 16,0 1-1-16,1 1 0 16,2 0-2-16,-4 0-1 15,3 0 0-15,2 0-2 16,0 0 1-16,2 0-1 0,0 0 1 15,1 0-1-15,1-2 0 16,-6-1 1-16,0-2 0 16,-3-2 11-16,-5 1 2 15,-1-2 3-15,-4-1-2 16,-1 2-6-16,0 2 8 0,-6-3-6 16,-2 5-3-16,-6-1-7 15,-5 4 1-15,-8 0 0 16,-7 0-2-16,-10 4-4 15,-10-1-42-15,-7 2-93 16</inkml:trace>
  <inkml:trace contextRef="#ctx0" brushRef="#br0" timeOffset="4499.9762">2003 12975 213 0,'0'3'82'0,"0"-1"-75"16,0 0 0-16,2 3-12 16,2 4-6-16,3 3 11 15,2 7 4-15,2 5 11 16,7 8-11-16,3 7-2 0,8 8 0 15,6 10-1-15,7 6-1 16,5 6-2-16,5 7 0 16,0 2 3-16,0 5 1 15,-3-5 1-15,-7-1 0 16,-5-7-3-16,-5-6 2 16,-7-5 0-16,0-7 0 0,-5-6-1 15,-4-3 0-15,-1-6-1 16,-3-1 1-16,-2-6-1 15,-9-3-52-15,-1-11-86 16</inkml:trace>
  <inkml:trace contextRef="#ctx0" brushRef="#br0" timeOffset="5390.5509">1783 14096 182 0,'12'-12'0'15,"1"-6"2"-15,8-5 5 0,9-4-4 16,9-3-1-16,4-6 2 16,9-1-4-16,4-6 0 15,7 0 0-15,6-4-2 16,5 0 4-16,5-3 0 15,0 0 1-15,7-4-2 16,-1 2 0-16,-1 1 1 16,0-3 0-16,2 0 5 0,1-2-2 15,1-5 31-15,-2 2-19 16,-2 0 2-16,-1 0 4 16,-2 6-13-16,-6-1-4 0,-7 10 0 15,-3 4-5-15,-10 8 0 16,-7 6-1-16,-11 8-11 15,-10 9-33-15,-16 5-33 16,-10 4-23-16</inkml:trace>
  <inkml:trace contextRef="#ctx0" brushRef="#br0" timeOffset="6702.9446">1192 14457 198 0,'0'0'21'15,"0"-4"6"-15,0-1-2 16,2 0-21-16,0-2-2 16,1-3-1-16,4 3 2 15,0-4 0-15,3-1-4 16,2-1-1-16,4-1 5 0,2 0-3 15,2-2-1-15,2 0-1 16,-1 0 2-16,2-2 1 16,-1 2-1-16,1 0 3 15,0 0-3-15,1 4 1 0,-1-6-2 16,0 5 3-16,1-1-1 16,1-2-1-16,2 0 1 15,-2 0-1-15,1-2 0 16,-2 0 0-16,3 0 0 15,-3-1 0-15,-3-1 0 16,-1 0 0-16,0 0 0 0,2 1-2 16,-5-1-1-16,0 4 3 15,0-5 1-15,-2 5-1 16,0-4 0-16,0 1-1 16,-1-1 2-16,-1 0 0 15,1-1-1-15,-1 1 0 0,-2 1 0 16,-1 0 1-16,0 2-1 15,-3-1 0-15,2 0 0 16,-4 2 0-16,3-2 0 16,-1 0 0-16,0-1-4 15,0-1 0-15,0 1-19 0,2-1 22 16,0 1-5-16,0-2 0 16,-1 2 1-16,-1 1-4 15,-1-3-9-15,1 1 21 16,0 2-2-16,0 2-1 15,-2-5 1-15,2 3-1 16,-2 0 2-16,5-1-1 0,0-1 2 16,1 2-1-16,2-3 2 15,-1 2-3-15,3-3 1 16,-1 4-2-16,4-2 0 16,-4 3 0-16,4-1 1 15,0 0-1-15,0 0 3 0,1 4-1 16,1-2 1-16,4 0 0 15,-2 3-2-15,2-1 0 16,-2 1-1-16,0-1 0 16,1 2 1-16,-2-1-1 15,-2 3 0-15,-2-3 1 0,3 1 0 16,0-1 1-16,-3 1 19 16,4-1-13-16,-1 1-2 15,-1-1 0-15,-1-1 3 16,3 1-5-16,-1-1-1 15,0 2 0-15,-1-2-2 16,3-1-1-16,0-1 1 0,-1 0 0 16,1 0-1-16,0 0 1 15,-2 2 0-15,-1-1-2 16,1 1-1-16,-1 0-26 16,-2 0-34-16,-2-2-7 0,0-2-84 15</inkml:trace>
  <inkml:trace contextRef="#ctx0" brushRef="#br0" timeOffset="7718.4947">1948 12996 125 0,'-13'-14'7'0,"-2"1"27"16,3-3-11-16,-3 2 3 0,2 0-5 15,0-4 8-15,0 1-18 16,3 0-1-16,-1 2 1 15,2 2 6-15,2 1 4 16,2 4-1-16,3 2-4 16,-2 1-6-16,3 5-5 0,1 0-2 15,0 0-4-15,0 0-1 16,0 9 2-16,0 3-1 16,1 4 1-16,5 2 0 15,0 6 0-15,3-2 0 0,3 3 0 16,0 2 0-16,3 0 1 15,-1 0-2-15,4-1 2 16,-2 4-1-16,0-2 0 16,0 2 0-16,2-1 1 15,-2 1-2-15,2 0 1 16,0-1 0-16,2 2 0 16,0-1 0-16,-1-4 0 0,3 2 1 15,1-4-1-15,-1 3 0 16,-1-5 1-16,1 3-2 15,0-1 1-15,-1-2-1 16,-1 4 2-16,0-3-1 16,2 2 0-16,2 2 1 0,0-2-4 15,4 0 4-15,-1 3-2 16,0 1 2-16,4 1 4 16,-2 0-2-16,-5-1 0 15,3 2-2-15,-1-3 2 16,-3 1-2-16,-2-3 0 0,-1-1-1 15,0-3 1-15,-4-3-1 16,0 1 0-16,-2-4 0 16,1 2 0-16,-3-2-1 15,2 4-6-15,-4-6-13 16,-1-2-14-16,-2 2 2 0,1-1-23 16,-3-4 11-16,-2-4-12 15,-3-1-43-15</inkml:trace>
  <inkml:trace contextRef="#ctx0" brushRef="#br0" timeOffset="8452.8167">1533 14291 247 0,'7'-5'34'0,"2"-6"-27"16,4-1-9-16,3-3 9 16,0 3 1-16,3-5 3 0,2 1-4 15,0 0-2-15,0 2 1 16,3-2-5-16,-1 0 1 15,4-2 1-15,2 0 1 16,0 0-3-16,0-3 0 16,5 2-1-16,0-3 1 15,2-1 0-15,-1 0-1 0,3-3 0 16,4 2 0-16,-1-2 1 16,4 0-2-16,0-3 1 15,4 3 1-15,-2-3-1 16,4 1-2-16,-1-3 2 15,2 0 1-15,-1-2 0 16,-2 1-1-16,2-2 0 0,1 0 0 16,0 0 1-16,0 2-1 15,1 0 1-15,1-4-1 16,1 2 0-16,2 1 1 16,1-6-2-16,3 3 2 0,0-4-3 15,0 1 2-15,2 0 0 16,0 2-3-16,-2 1-5 15,-2 2-4-15,-3 0-7 16,0 4 0-16,-5 2-16 16,0-5 4-16,-5 4 28 15,5-1-9-15,-3 2-5 0,-3-1 5 16,-1 1-8-16,-3 3-9 16,-6 3-18-16</inkml:trace>
  <inkml:trace contextRef="#ctx0" brushRef="#br0" timeOffset="10562.0412">1427 14179 236 0,'-7'0'7'0,"0"-10"14"15,0 4 3-15,3-2 11 0,2-1-20 16,2 0-9-16,0 2 0 15,0-4-5-15,2 1 2 16,9-3-1-16,1 3 2 16,5-3-3-16,-2-3 1 15,5 4-2-15,2-4 0 16,-1 0 0-16,3 1 1 0,-1-3-2 16,-1 1 2-16,-3 1 0 15,1-4-1-15,-2 2 0 16,2-1 1-16,-4-3-1 15,0 2-1-15,1-1 4 16,-3 1-3-16,0-3 0 0,0 0 1 16,3 0-1-16,-1-4 0 15,2 2 0-15,-1-3 0 16,2 0 0-16,1 0 0 16,2-2 0-16,0 1 0 0,2 1-1 15,-3 3-1-15,2-3-8 16,-1 4-6-16,-2 1-3 15,-1-2 3-15,0 3 12 16,-4-4-2-16,0 3 10 16,-1 1-4-16,3-3 1 15,-3 0 0-15,1 4 0 16,0-2 0-16,2 2-2 0,-1-3 2 16,2 1-4-16,4 2-12 15,-3-3-5-15,3 5 9 16,-2-2 7-16,1 3 7 15,-1 0-3-15,-3 2-3 16,3 0 6-16,-5 1-2 0,-1 3-1 16,0-1 0-16,1 3 1 15,-1-1-3-15,2 0-9 16,0 1-30-16,-1-1-47 16</inkml:trace>
  <inkml:trace contextRef="#ctx0" brushRef="#br0" timeOffset="11499.5057">1449 14230 255 0,'0'0'5'0,"0"-4"23"16,0-1-23-16,5-2-7 15,2 0 8-15,2-2-5 16,4-2 0-16,1 1 4 15,2-1-6-15,2-3 2 0,2-1 0 16,0 1 0-16,-2-2 0 16,1 0-2-16,0 0 1 15,-2-4 0-15,3 2 3 16,-2-1-7-16,0-1 3 0,-2-3 1 16,4 0 1-16,-2-2-1 15,2 0 2-15,1-2 1 16,-3 0-3-16,4-1 1 15,-1 1 0-15,1-1-1 16,0-1 0-16,-3 1 0 0,-1-3 1 16,0 2-1-16,-2 1-1 15,1-1 2-15,-3 3 0 16,-2-1-1-16,1 0 0 16,-3 4 1-16,5-3-1 15,-1 2 0-15,1 1 0 16,1 0 0-16,-1-1 1 15,2-2-2-15,0-1 1 0,0-1 0 16,0-1 1-16,2 0-1 16,3 1-1-16,1-2 2 15,1 1-2-15,0 1 1 0,5-1 0 16,-2 2 1-16,2 1-1 16,0 1 0-16,-1 0 0 15,3 0 0-15,-4 1 0 16,4 1-1-16,3 0 2 15,0-2-1-15,0 4 0 16,3-4 1-16,0 3-1 0,-1 1-1 16,-1 1 2-16,-1 0 0 15,0 1-2-15,-3 1 1 16,-1 4 1-16,1-2-1 16,-2 1 0-16,3 3 0 15,-5 0 0-15,0 1 0 16,0 4-9-16,-3-1-11 0,-5 3-33 15,-6 0-53-15</inkml:trace>
  <inkml:trace contextRef="#ctx0" brushRef="#br0" timeOffset="16014.8878">14948 6876 45 0,'-7'-2'39'0,"2"-4"-12"16,0 3-10-16,0 1-3 0,1-1-1 15,0-1 1-15,2 1 4 16,2 1 4-16,0-2 1 15,0 1-10-15,0-1-2 16,0 0 1-16,10-1-9 16,2 2-5-16,6-1 8 0,5 1-7 15,4 0 0-15,3-1 6 16,6 1-5-16,-1 0 4 16,1 1-4-16,-2 0 0 15,0 2 1-15,-4 0 1 16,1 0-4-16,-4 2 0 15,-2 7-10-15,-4 0-29 16,-1 2-28-16,-4-4-10 0</inkml:trace>
  <inkml:trace contextRef="#ctx0" brushRef="#br0" timeOffset="17155.4755">19118 6903 149 0,'6'-9'8'0,"-3"-2"1"16,2 2 0-16,-1 0-3 0,-1 4 0 15,0-1-3-15,0 1-2 16,-1 3-1-16,2 1-4 16,-1-5-45-16</inkml:trace>
  <inkml:trace contextRef="#ctx0" brushRef="#br0" timeOffset="25093.1361">923 11641 258 0,'-7'-12'-18'15,"-3"2"24"-15,5 0 7 16,1 0 5-16,1 2 2 16,-1 2-13-16,3-1-1 15,-1 3-4-15,0 1 0 0,0-1-1 16,2 4-1-16,0-2 1 16,0 2 0-16,-1-1 0 15,1 1-2-15,0 0 1 16,0 0-1-16,-2 0-1 15,2 0-10-15,0 0 14 16,0 0-1-16,0 0-1 0,-3 0 0 16,3 0-1-16,0 0 1 15,0 0 10-15,0 0-8 16,0 0 1-16,0 0 3 16,0 0-1-16,0 0-5 15,0 0 0-15,0 0 1 0,0-2-1 16,0 2 0-16,0 0 1 15,0-2 1-15,0 2 2 16,0-1 0-16,0 1 2 16,0 0 2-16,0 0 2 15,0 0-1-15,0 0-3 16,0 0-7-16,0 0 1 0,3 5-2 16,0 5 2-16,6 5-2 15,3 5 2-15,8 6 0 16,6 4 0-16,4 4-1 15,6 2 0-15,3-2 0 16,5-4 1-16,-3-3-2 0,0-12 0 16,-3-9-3-16,-2-6 1 15,-4-11-7-15,-5-15-5 16,-8-6 13-16,-7-10-15 16,-9-2 6-16,-3-1-6 15,-13-3 12-15,-6 0 7 0,-10 0 5 16,-3 0 15-16,-4 3-16 15,-4 2-3-15,-1 9 11 16,0 10 6-16,-4 11-5 16,4 13-10-16,-1 5-2 15,6 24-1-15,9 10 0 0,8 11 0 16,9 5-3-16,10 12 1 16,3 2-3-16,12 0-38 15,9-1-37-15,3-1-62 16</inkml:trace>
  <inkml:trace contextRef="#ctx0" brushRef="#br0" timeOffset="25593.0856">1360 11993 384 0,'-8'-11'-12'15,"1"-3"17"-15,-1 6 3 16,4 4-1-16,4 4-3 16,0 0-6-16,0 14 0 15,8 7 2-15,3 10 1 16,4 7-1-16,4 6 0 0,3 2 0 15,5 1 0-15,-3 3 1 16,3-6-1-16,2-1 0 16,-4-5-1-16,2-8-7 15,-1-7-16-15,-1-9 1 16,-4-14 2-16,-6-2 8 16,-1-21 2-16,-9-7 19 0,-5-10-3 15,0-4 1-15,-18-8 6 16,-3-3 5-16,-8-2-8 15,-4 0 0-15,1 7-2 16,2 11-2-16,3 9-2 16,1 13 4-16,7 15 4 0,3 5-11 15,3 21 1-15,4 8-24 16,7 15-3-16,2 6-13 16,10 4-19-16,9 4 4 15,3 1-34-15</inkml:trace>
  <inkml:trace contextRef="#ctx0" brushRef="#br0" timeOffset="26030.5593">1708 12730 273 0,'-6'-9'4'0,"0"2"16"16,-1 2 7-16,6 1-5 16,-1 4-5-16,2 0-11 15,0 2-9-15,2 8 1 0,8 5 2 16,3 3 1-16,3-1-2 15,0 3 1-15,2 0 0 16,0-2-1-16,0-8-14 16,0-2-9-16,-2-8 13 15,-1 0-19-15,-3-13 14 16,-3-9 13-16,-2-4 7 0,-5 1 1 16,-2-5 1-16,-3 3 13 15,-12 0 1-15,-3 4-2 16,-4 5-11-16,1 5-4 15,-2 6-4-15,-1 7-1 0,4 11 0 16,6 12-11-16,3 9-15 16,6 6-41-16,5 3-27 15</inkml:trace>
  <inkml:trace contextRef="#ctx0" brushRef="#br0" timeOffset="28452.5836">1140 11560 116 0,'8'0'84'15,"-4"0"-58"-15,2-6-8 16,1-2-2-16,5-3 0 16,1-2 9-16,0 3-20 15,-1-3 2-15,4 1-2 16,3-6-2-16,2 0 0 0,6-5-2 15,1-4 1-15,5-1 1 16,2-4-5-16,1 0 4 16,-1 3 1-16,-1 0-2 15,-7 4-2-15,-2 6 2 16,-5 5-7-16,-4 2-4 0,-7 6-35 16,-5 2 3-16,-4 4-46 15</inkml:trace>
  <inkml:trace contextRef="#ctx0" brushRef="#br0" timeOffset="28843.189">1435 11164 151 0,'0'0'36'0,"-2"0"-30"16,2-2 11-16,0-2-9 0,3-1-7 16,8 0 1-16,1 0 3 15,6-5-2-15,1 3 9 16,2 2-6-16,0 2-4 15,5-1-1-15,-1 1 3 0,-1 3-3 16,-2 0-2-16,-3 7 1 16,-2 5 0-16,-6 11 0 15,-7 5 4-15,-4 10 2 16,0 8-2-16,-10 4-1 16,3 6-9-16,4-1-25 15,-1-5-25-15,4-5-51 0</inkml:trace>
  <inkml:trace contextRef="#ctx0" brushRef="#br0" timeOffset="29421.2731">1591 12125 183 0,'0'2'45'0,"0"-2"-2"15,0 0-8-15,0 0-24 16,0 0-3-16,0 0-12 16,7 0 3-16,1-5 8 0,6-6-4 15,0-2 3-15,6-3-10 16,2-5 8-16,4 0-7 15,1-3 6-15,0-1-13 16,-2 2-10-16,-1 4-10 16,-7-1-23-16,0 2-1 15,-5 4-36-15</inkml:trace>
  <inkml:trace contextRef="#ctx0" brushRef="#br0" timeOffset="29702.4932">1737 11903 153 0,'0'0'35'0,"0"-2"9"16,2-6-18-16,11-2-23 15,5-2 24-15,5-3-20 16,4 2-3-16,4 5 1 15,-1 5-4-15,3 3-2 16,-1 0-11-16,-3 9 15 16,-4 11-3-16,-5 5-3 15,-4 4 2-15,-6 5 2 0,-4 7-1 16,-6-2-28-16,0 2-27 16,0-3-26-16</inkml:trace>
  <inkml:trace contextRef="#ctx0" brushRef="#br0" timeOffset="30514.9674">1871 12709 184 0,'-5'0'11'0,"-2"0"38"16,4-4 4-16,-1 2-24 16,3-1-14-16,1 1-3 0,0-2-2 15,0-1-8-15,5-2-4 16,8-4 3-16,6 1 1 15,5-7-2-15,3 1 0 16,3-1 0-16,-1-1 3 16,-3 0-2-16,-1 2-5 15,-6 3-4-15,-2 2-4 0,-5 5-4 16,-4 0-4-16,-1 4-15 16,-2 0-6-16,-5 2-11 15,0 0-19-15,0 0 37 16,-10 0 30-16,1 0 5 15,1 0 21-15,-4-3 9 16,4-2-1-16,-1-1 7 0,2-1-4 16,-1 0-3-16,5 0-14 15,-3 2 8-15,6-1-15 16,0 2-4-16,0 1-10 16,7 1 1-16,5 2 7 0,3 0-2 15,2 2 0-15,-1 12-4 16,0 6-1-16,0 7-10 15,-6 5 7-15,-3 7-8 16,-7-2-23-16,0 1-38 16</inkml:trace>
  <inkml:trace contextRef="#ctx0" brushRef="#br0" timeOffset="32171.0755">2319 10415 203 0,'-8'-11'5'0,"-1"0"1"0,-3 1 9 15,5 1 12-15,-1 0-6 16,-1 4-5-16,-1 1-7 15,3 3 0-15,0 1 7 16,2 0-12-16,-1 1-9 16,3 11 3-16,3 5 2 0,0 6-1 15,0 4-1-15,9 3 0 16,7 4 0-16,4 3 1 16,5 1 0-16,4-1-1 15,2-1-1-15,3-4-7 16,1-4-2-16,-2-9-3 15,-1-6 4-15,-1-9 0 0,-3-4 4 16,-2-13 9-16,-4-12 1 16,-3-8 2-16,-9-9-3 15,-6-8 1-15,-4 0-2 16,-6-2 9-16,-11-4 7 16,-5 2 11-16,-3 4-11 0,-4 5-6 15,0 5-8-15,-5 8 0 16,-2 9-1-16,-1 14 0 15,-1 5-4-15,6 4 2 16,2 13-1-16,8 14-4 16,7 6-36-16,4 7-13 0,10 2-11 15,1 6-101-15</inkml:trace>
  <inkml:trace contextRef="#ctx0" brushRef="#br0" timeOffset="32671.1127">2747 10978 242 0,'0'-7'76'0,"0"0"-68"15,0 1 2-15,0 5 0 16,0 1-12-16,8 4 1 16,6 10 1-16,1 7-1 15,7 6 1-15,3 5-1 16,1 4 1-16,-1-4 0 0,6 3-1 15,-4-6-20-15,2-6 6 16,0-5-13-16,-4-9 13 16,-1-7-17-16,-6-2 6 15,-4-13 17-15,-5-6 4 16,-6-5 6-16,-3-4 1 16,-5-6 4-16,-11-7 0 0,-7-2 12 15,-6 0 3-15,-5 3 0 16,0 0-2-16,-2 8-3 15,4 8-9-15,5 10-2 16,2 9-4-16,1 5-4 16,4 18 4-16,6 11-28 0,4 11-16 15,6 9-14-15,4 6-11 16</inkml:trace>
  <inkml:trace contextRef="#ctx0" brushRef="#br0" timeOffset="33155.46">3239 11612 249 0,'0'-11'96'0,"-5"-3"-91"0,-1 1 14 16,1 6-2-16,5 4-7 15,0 3-4-15,0 0-6 16,0 3-4-16,7 9 4 16,5 6 1-16,5 7-2 0,2 2 1 15,8 7 0-15,2 5 0 16,3-1-2-16,2-1-14 15,-2-1-1-15,3-8-14 16,-2-6 1-16,-1-15 10 16,-5-7 2-16,-8-2 9 15,-1-15 18-15,-9-8-1 16,-5-6 12-16,-4-5 22 0,-11-2-16 16,-12-4-12-16,-8-3-6 15,-8 5-6-15,-5 2-1 16,1 9 1-16,-1 10-3 15,4 10-14-15,2 9 0 16,10 9 7-16,4 14-9 0,10 5-32 16,1 2-26-16,8-2-54 15</inkml:trace>
  <inkml:trace contextRef="#ctx0" brushRef="#br0" timeOffset="34077.2622">1238 11446 272 0,'0'0'-8'16,"-1"-7"34"-16,-1-2 2 15,2 1-11-15,0 0-7 0,10-5-12 16,5-1 2-16,9-2-1 16,3-4 1-16,3-1-1 15,10-2 1-15,4-4 0 16,3-2-5-16,6-3-1 0,0-2-8 16,3-2 11-16,1-2-18 15,1-5 18-15,-4-2 2 16,-1 0 0-16,-2 1 1 15,-3 1 5-15,-3 6 0 16,-8 4-2-16,-4 5 2 0,-5 9-4 16,-6 2 2-16,-6 9-7 15,-5 6 6-15,-4 2-12 16,-7 3-32-16,0 15-7 16,-10 3 4-16,-10 6-15 15</inkml:trace>
  <inkml:trace contextRef="#ctx0" brushRef="#br0" timeOffset="34577.2243">1169 11704 167 0,'-7'-8'9'15,"-1"-3"15"-15,8 0 2 16,0-1-15-16,0-1-4 16,8-1-5-16,0 1 2 0,6-3-5 15,-1 2 2-15,3 0 0 16,4 1-2-16,4-5-1 15,6 4 4-15,2-2-4 16,4-2 3-16,5 2-1 16,6-3-1-16,0 1 1 15,5 0 2-15,0-1-2 0,6-1 1 16,5-2-2-16,1 3 4 16,4-3-1-16,9 3 4 15,2 1 1-15,10 2-4 16,2 0-1-16,-4 5 0 15,-4 0-2-15,-3 2 0 16,-9 2-1-16,-8 0-9 0,-7 3-1 16,-7 1-2-16,-8-1 4 15,-2 2 0-15,-5 1-3 16,-5-1-15-16,-4 2-21 16,-7-2-26-16</inkml:trace>
  <inkml:trace contextRef="#ctx0" brushRef="#br0" timeOffset="35639.6602">2460 10647 79 0,'0'-7'-7'15,"0"-1"3"-15,0 4 7 16,0-2-4-16</inkml:trace>
  <inkml:trace contextRef="#ctx0" brushRef="#br0" timeOffset="36092.741">2316 10450 112 0,'-4'11'2'0,"3"3"-1"0,1 3 1 16,0 4 1-16,0-2 2 15,6 1-2-15,1-2-3 16,3-8-1-16,-1 0-1 16,-1-8 3-16,4-2 8 15,0-6 32-15,-3-6-13 0,4-5-19 16,-6 3-5-16,0-4-1 15,-5 4 6-15,-2 2 9 16,0 1 2-16,0 1-4 16,-7 0-12-16,1 5 1 15,-1 0-5-15,4 3-4 0,-3 2-8 16,4 0-30-16,-1 4-24 16,3 3 14-16,0 1 11 15,0 2-34-15</inkml:trace>
  <inkml:trace contextRef="#ctx0" brushRef="#br0" timeOffset="47702.157">11405 17417 372 0,'-10'-1'7'16,"-1"-7"-1"-16,5 2-1 16,3 2 1-16,1-2 6 0,2 4-2 15,0-2-8-15,0-2-2 16,4 1 0-16,9-3 6 15,4 2-5-15,8-1 1 16,8-3 0-16,4 0-1 16,7 3-1-16,-1-3 1 15,4 2 0-15,1-1-2 16,2 0 4-16,3 0-3 0,-2 0 1 16,0-2 0-16,1 4 1 15,-2-1 1-15,-3 1-1 16,-3-1-1-16,-5 3-1 15,-7 1 1-15,-3 3 0 0,-8 1-1 16,-5 0-1-16,-2 0-1 16,-7 0-2-16,-4 0-19 15,-3 7-27-15,-15 0-4 16,-5 4 19-16,-9-3-33 16,-8 4-3-16</inkml:trace>
  <inkml:trace contextRef="#ctx0" brushRef="#br0" timeOffset="47967.7533">11183 17628 46 0,'-54'25'231'0,"11"-9"-223"16,11-4-2-16,12-1-2 16,9-2-4-16,11-5-11 15,5-3-16-15,19-1 29 16,14-1 29-16,12-12 7 0,13-5-10 15,10-3-8-15,14-4-3 16,6-2 1-16,4-1-2 16,3-1-4-16,1 1-9 15,0 2-1-15,-3 2-2 16,-3 4 2-16,-5 4-2 16,-3 5-3-16,-3 3-21 0,-12-1-51 15,-11-6-126-15</inkml:trace>
  <inkml:trace contextRef="#ctx0" brushRef="#br0" timeOffset="49327.0395">8473 8274 148 0,'-10'-5'19'16,"5"-4"20"-16,0 3 6 15,0 1-15-15,3 2-5 16,0 1-1-16,2 0-12 0,0 2-6 16,0 0-10-16,0 0 4 15,9 0-1-15,3 4-3 16,7 1 4-16,4 2-3 16,8-1 9-16,4-1-4 0,7 0-3 15,5 0 0-15,5-1 2 16,6 0-1-16,4-1-2 15,8-1 5-15,6 0-1 16,4 0-1-16,7-2 0 16,6 0-2-16,4 0 0 15,6 0-1-15,1 0 4 0,1-6-3 16,5-1 5-16,-3-2-3 16,5 2 2-16,-2-2-2 15,-1 2 0-15,-1 2-1 16,0-1 0-16,-2 5 1 15,-4 1 0-15,-7 0-1 0,-1 0-1 16,-12 5-1-16,-5 0 4 16,-9 3-2-16,-7-1 0 15,-8 0 1-15,-11-2-16 16,-1 1-26-16,-7-3-47 16,-2-3-36-16</inkml:trace>
  <inkml:trace contextRef="#ctx0" brushRef="#br0" timeOffset="51155.0368">12961 8285 243 0,'-2'0'-30'16,"-9"0"38"-16,9 0 8 0,0 0-4 16,2 0-14-16,0 0-7 15,0 0 11-15,8 0 0 16,1 0 2-16,7 4-5 15,2-3 0-15,7 3 2 16,6-2-1-16,5-2 2 16,8 0-1-16,7 0 2 15,6 0-3-15,6 0 3 0,9 0 3 16,5-2-4-16,10-2 3 16,8 3-5-16,7-1 0 15,1 0 2-15,6 2-1 16,1 0 0-16,2-2-4 0,0 1 0 15,-1 1 5-15,2-3 0 16,1 0-1-16,-2-1 0 16,5 1-1-16,-2-2 1 15,4-1-1-15,-2 2 2 16,-1 1-4-16,-1-1 3 0,2 1-1 16,-5-1 1-16,5 3-1 15,-2-3 0-15,-5 4-2 16,1-2-5-16,-6 2-5 15,-5 0-7-15,-5 0 6 16,-1 0 2-16,-6 0 8 16,-6-1 2-16,0 1 5 15,-6 0-11-15,-2-4 9 0,-5 4 3 16,-7-4 8-16,-1 1-10 16,-7 1 2-16,-5-2 8 15,-5 3 0-15,-5-1-2 0,-5 2-6 16,-3 0-2-16,-4 0-1 15,-9 0-2-15,-2 3-4 16,-8 3-28-16,-3 1-25 16,-5-3-21-16</inkml:trace>
  <inkml:trace contextRef="#ctx0" brushRef="#br0" timeOffset="55092.3474">8268 17466 297 0,'-3'4'2'0,"3"-4"5"15,0 0 4-15,0 0-2 0,8 0-12 16,4 0 4-16,4 0-1 16,4 0 3-16,3-1 1 15,4-1-3-15,5-1-2 16,6 1 0-16,5-1 2 16,4-1-2-16,9 1-4 15,3-1 7-15,2-2-10 0,9 1-2 16,1 2 1-16,7-1 6 15,0 3-8-15,7-1 8 16,0-1-7-16,8 3 6 16,4 0 6-16,5 0-5 15,4 0-1-15,3 0-16 0,5 0 29 16,1 0-22-16,-2 0 37 16,2 0-21-16,-2 3-1 15,2 0 1-15,-4-1 0 16,3 2 1-16,-4-3 2 15,2 2 1-15,0-3-2 16,-2 0-2-16,0 0 0 0,-2 0 3 16,2 0-1-16,0-3-2 15,-5 0 5-15,-1-2 1 16,2-1-1-16,0-1-5 16,-1 2 7-16,0-2-8 0,-1-3-1 15,1 2-1-15,-5-3-7 16,2-2 24-16,-2 3-6 15,-2-1-9-15,-3 0 1 16,-1 3-2-16,-5-2 0 16,-2 0-1-16,-7 0 0 15,1 2 1-15,-6-3-1 0,-2 2 0 16,-2-3 0-16,1 3 12 16,-2-5-1-16,0 3-8 15,0-2-3-15,-4 1 1 16,-1 1-2-16,-2-1 0 0,-4-3-6 15,-7-2-2-15,2-1 6 16,2 0 3-16,-3-2 0 16,5 1 0-16,1-1-2 15,2 0 2-15,-1 2-15 16,-4-1-13-16,-2 1 19 16,-3 0 2-16,-5 1 7 0,-6-1 3 15,0 3 4-15,-4 0 4 16,-3 3 0-16,1 0-2 15,0 2-3-15,-4-1-1 16,3-2-2-16,-1 6 0 16,2-4 1-16,0 3 0 0,-2 0 0 15,-5 1-3-15,0 2 0 16,-1 1-1-16,-7 2-2 16,1 2-23-16,-5 0-45 15,-7-3-48-15</inkml:trace>
  <inkml:trace contextRef="#ctx0" brushRef="#br0" timeOffset="55889.1764">10005 17362 242 0,'-3'8'19'0,"-17"1"-16"16,16-8 8-16,4-1-7 16,2 4-19-16,8-1 9 0,7 1 8 15,5-1 2-15,8 3-9 16,6-1 14-16,8-1-6 15,11-2-3-15,2-1-2 16,8-1-3-16,5 2 0 16,7-2 1-16,2 0 2 15,4 0-2-15,6 0-14 16,3 0 2-16,5 0 2 0,5 0 9 16,8-5 4-16,3 0 2 15,7-5 1-15,6 0-2 16,5-1 2-16,2 0-1 15,7 1-2-15,0-2 1 16,4 1 2-16,2-1 0 16,-2 0-1-16,2-1 1 0,1 1 0 15,-5 4 2-15,0-2-2 16,-6 2 0-16,-1 2 2 16,-4 1-2-16,-7 2 10 0,-4 0-2 15,-4 2-8-15,-7 1-3 16,-6 0 1-16,-10 1 1 15,-9 7-1-15,-5 1 0 16,-14 3-37-16,-8-5-34 16</inkml:trace>
  <inkml:trace contextRef="#ctx0" brushRef="#br0" timeOffset="57889.0356">14857 10097 365 0,'0'-14'14'15,"-2"-2"3"-15,2 4-1 16,0 4 1-16,0 3-7 16,0 3-4-16,0 2-5 15,0 0-5-15,0 4-15 0,0 12 6 16,6 3 10-16,-2 10 3 15,2 10 0-15,1 11 0 16,0 8 0-16,1 7 1 16,1 14-1-16,0 5 0 15,-2 5 0-15,1 1 1 0,-5 6 0 16,-1 3-1-16,-2-8 1 16,0-5-1-16,0-2 1 15,-2-9-1-15,-1-8 0 16,-1-4 1-16,0-8 0 15,0-3-9-15,-1-4-26 16,-5-11-20-16,-2-10-50 0,-4-15-81 16</inkml:trace>
  <inkml:trace contextRef="#ctx0" brushRef="#br0" timeOffset="58342.1165">14220 11089 187 0,'36'-11'20'0,"5"1"10"15,11-3-7-15,4 2 0 16,5 4 0-16,9 0-5 16,3-2-9-16,6 4 2 0,8 0-4 15,6-3-2-15,2 4-5 16,11-1 2-16,2 0-1 15,3 0-1-15,2-3 0 16,-3 3 2-16,-3-2-2 16,-10 1 0-16,-2-1-6 0,-10 2 9 15,-7 2-2-15,-9 1-1 16,-6 0-1-16,-11 2 2 16,-7 0-25-16,-9 0-29 15,-13 0-44-15</inkml:trace>
  <inkml:trace contextRef="#ctx0" brushRef="#br0" timeOffset="60185.7333">14789 10962 140 0,'1'0'18'0,"1"0"-5"15,0 0-8-15,0 0 2 16,2 0 1-16,-2 0 18 16,3 0-14-16,-2 0-6 0,4 0-3 15,4 2-1-15,0 0-2 16,1 3 2-16,3-1-3 16,1 1 2-16,2 1 0 15,1-3-1-15,3 1-1 0,-3-1 3 16,3 0-2-16,0-1 0 15,0 0 0-15,0-2-12 16,0 0 26-16,2 0-9 16,0 0-1-16,-3 0-1 15,0-2 0-15,-1-3 1 16,0 2 0-16,-2-1 0 0,-2-1-2 16,-2 1 0-16,3-1 3 15,-7 1-2-15,3-1 1 16,-2 1-2-16,1 0-2 15,-3 1 2-15,1-3 0 16,0 3-2-16,0-2 2 0,0 1-4 16,2-1 4-16,-3 2-2 15,4-3 0-15,-4 1 0 16,-1-1-2-16,-1-1 2 16,-2 0-2-16,-2 0 0 0,-1 0 2 15,0-2-1-15,0 0 18 16,-1 0-4-16,-1 1-2 15,2-4 1-15,0 4-2 16,-1-3-7-16,3 0-1 16,0 1-1-16,-2-1 0 15,3 0 0-15,-1 0 1 16,-1 1-4-16,1-1 4 0,-2-2-2 16,-1 3 1-16,1-2-2 15,2 4 1-15,0-5 1 16,-1 1-1-16,1-1 0 15,1 1-1-15,0 2 1 16,-1-2 0-16,-1-1 1 0,1-2 1 16,0 3 1-16,0-1 2 15,-1 1-1-15,1-1-3 16,1 1 1-16,0-1 1 16,3 1-5-16,-1-2 2 0,0 3 2 15,0-2-1-15,3 1 0 16,-3-1 0-16,1 1 0 15,-1-1 0-15,3 3-2 16,-3-1 1-16,0-1 2 16,0 1-1-16,0 0 0 15,-1-1-2-15,-1 1 2 0,2-1 0 16,-2-1-1-16,0 1 1 16,3-2 1-16,-2 1-2 15,1 0 0-15,1-1-2 16,0 1 1-16,1 1 0 15,0-1-3-15,2 0 3 0,3 0-4 16,-2 0 12-16,3 3-6 16,-1-4 0-16,3 3-1 15,-4-2 1-15,2 3-1 16,1-3 1-16,-1 2-1 0,-1 0 0 16,4 1-1-16,-4 1 1 15,-1-2-1-15,-2 4 2 16,-1-2 0-16,3 0 2 15,-4 2-1-15,-2 0 4 16,3 0-4-16,-4 2 0 16,0-1 1-16,1 2-2 15,-2-1 1-15,1 2-3 0,1-3 2 16,-2 4-2-16,2-1 1 16,3 1 0-16,-3 1-2 15,-2-3 2-15,2 2 1 16,0 0-1-16,1 0 0 15,-5 1 1-15,3-1-1 0,-3 0 1 16,2 2-2-16,-1-2 1 16,-1 2 0-16,2-1 1 15,-2 1-2-15,1 0 2 16,-3 0-1-16,1 0-1 0,2 0 2 16,-3 0 0-16,1 0 3 15,1 0-3-15,-1 0 2 16,2 0-4-16,-2 0 2 15,2 0 0-15,-1 0-1 16,-1 0 0-16,-2 0-1 0,2 0 2 16,0 0 0-16,1 0 5 15,1 0 5-15,3 0-5 16,0 0-3-16,2 0-3 16,2 0 0-16,0 0 2 15,-1 0-2-15,-1 0 3 16,1 0-3-16,-5-2 2 15,0 0-1-15,0 0-1 0,-3 0 1 16,2 2 1-16,-1-2-2 16,-1 2 0-16,1 0-2 15,-2 0 4-15,-1 0-2 0,0 0-2 16,0 0 4-16,0 0 4 16,0-1-4-16,2 1-1 15,-2 0-2-15,2 0 1 16,-2 0 0-16,2 0 0 15,-2 0 0-15,0 0 0 16,0 0 1-16,1 0 0 0,1 0-1 16,1 0-1-16,3 1-3 15,1 3-56-15,1-4-33 16,-5-12-220-16</inkml:trace>
  <inkml:trace contextRef="#ctx0" brushRef="#br0" timeOffset="62560.5601">14816 10190 159 0,'-2'0'32'15,"2"-2"-9"-15,0-1-1 16,0-3 10-16,0 1-19 16,0 0-1-16,0-1-7 15,2 1 8-15,1-2-10 16,4 3-2-16,1-3 0 0,-1 2-2 16,0-1 3-16,2 0-2 15,0 0 2-15,0 0-3 16,3 0 2-16,-2 2 0 15,2-1-1-15,1 1-6 16,-2-2 12-16,-1 3-8 0,1-1 2 16,0 1 3-16,-1 1-1 15,0-1-1-15,0 3-1 16,3-2-17-16,0 2 23 16,-1 0 0-16,3 0-5 15,-3 0 0-15,-2 0-2 16,0 0 2-16,-3 0-3 0,-2 0 3 15,2 2-5-15,-3 1 5 16,2 1-2-16,-1 1 0 16,0-2 1-16,-1 5-1 15,1-1 2-15,-2 0-1 0,1 2 0 16,2-2 0-16,-1 4-1 16,-1-2 0-16,1 0 2 15,0 1-1-15,-1 0 0 16,2 0 0-16,-1 1 1 15,2 0-1-15,0 1 1 16,-2-1-1-16,5-1 0 0,-3 1 1 16,0 0-1-16,1 2 1 15,2-1 0-15,-1 0-1 16,1 1 1-16,0-1-1 16,-3-1 0-16,2 2 0 15,-1-3 1-15,2-1-1 16,0 0 2-16,-1 2-4 0,1-3 2 15,0 1 0-15,1 0 2 16,0 0-2-16,-2 2 0 16,3-2 0-16,-2 1 1 15,-2 0-1-15,-1 0 0 0,0 0 0 16,1 0-1-16,-1 0 1 16,-2 1 0-16,0 0 0 15,3-1 0-15,-4 1 1 16,3 0-1-16,-2 0 1 15,0-1 0-15,-1-1 1 16,2 4 0-16,-1-3-2 0,0 1 1 16,1 0 0-16,-1 0 1 15,0-2 0-15,1 0 0 16,1 3 0-16,-2-3 1 16,-1-1 0-16,3 2-1 0,-1-3 1 15,-1 0 1-15,0 0 2 16,-1 0-2-16,3 0 0 15,-2 0-2-15,3 1 0 16,-3-1 0-16,2 0 0 16,0-2 0-16,-2 1 1 15,3-3 0-15,-1 2-1 0,0-1 0 16,2-1 0-16,-3 3 0 16,3-2 1-16,-2-1-3 15,1 1 1-15,0-1 0 16,1 1-1-16,0-1 1 15,0 2-3-15,-2 0-4 0,-1-3 16 16,2 2-10-16,2 0 0 16,0-2 2-16,-1 1-1 15,4 1-1-15,-1-3 1 16,-3 4 0-16,3-2 0 0,-2-3-1 16,0 3 0-16,0-1 0 15,1-1 1-15,-1 2-1 16,1-2 0-16,2 1 1 15,-3 2-2-15,3-3 2 16,-1 1-1-16,1 0 0 16,0 0 1-16,0-2-1 15,2 0 0-15,-2 0 1 0,1 0-1 16,0 0 1-16,3 0-2 16,-1 0 2-16,0 0-1 15,0 1 1-15,1-1 0 16,-2 3 0-16,4-2-1 15,-3 3 0-15,2-1 1 0,0 1-1 16,-1 1-1-16,2 1 0 16,-2-3-4-16,1 4-19 15,1 0-10-15,-5 3-10 16,-4-5-27-16,-2-2-45 0</inkml:trace>
  <inkml:trace contextRef="#ctx0" brushRef="#br0" timeOffset="66482.1605">7932 15459 193 0,'-8'0'12'0,"1"0"-2"16,0-2-6-16,1 0-3 16,0 2 0-16,1-1-1 0,2 1-5 15,-1 0-16-15,1-2-29 16,1 0-15-16</inkml:trace>
  <inkml:trace contextRef="#ctx0" brushRef="#br0" timeOffset="67638.3555">7901 15675 185 0,'9'4'13'16,"-1"-4"-7"-16,3 2-3 15,2 1 0-15,3 0 0 16,2 1 1-16,2 4 13 16,-1-2-15-16,0 3 0 15,2-4 0-15,-3 3 0 0,2 1-2 16,-3-1 0-16,2 0 3 15,-1-1 0-15,-1 0 6 16,3-1-2-16,-2 2-1 16,2-1 0-16,2 0 1 15,-3-1-2-15,3 5 0 0,3-4 0 16,-1 0-1-16,2 0-1 16,1 2-1-16,2-2 1 15,-2 0-3-15,3 0 1 16,1 0 0-16,-4 0-1 15,0-1 1-15,2-1-1 16,-1 1 1-16,0-3-1 0,0 1 0 16,0 0 1-16,1-3 0 15,-2 1-1-15,2 2 1 16,0-3-7-16,1 3 14 16,-1-2 0-16,3 2-5 15,2-3-2-15,-2 1 0 0,-1 1-1 16,1-1 1-16,-1 0 0 15,1 0-1-15,-3 0 0 16,-2-1 0-16,2-1 0 16,-4 0 0-16,0 0 1 15,-2 0-1-15,2 0 0 16,-1 0-1-16,3 0 1 0,0 0 1 16,0 0-1-16,2 0 0 15,1 0-4-15,-1 2 9 16,-1-2-5-16,1 2 2 15,1 0-2-15,-1-1 0 0,-2 3 0 16,-2-4 1-16,3 3-1 16,-5-3 0-16,-2 3-1 15,3-2 1-15,-1 0 0 16,-1 2 0-16,-1-3 1 16,4 0 2-16,-3 2 0 15,2-2-1-15,-2 0 6 0,2 0-3 16,-1 0-2-16,1 0-2 15,-1 0 3-15,-3 0-2 16,2 0 0-16,-2 0 0 16,2 0-1-16,0 0 1 15,-1 0-1-15,2 1 0 16,-1-4 0-16,2-1 0 0,-1 0 0 16,0-1 1-16,4-2-1 15,0-2-1-15,2 4 1 16,-2-6 0-16,5 1-1 15,-1 0-1-15,-1-4 1 0,3 2-5 16,-1-2 1-16,0-1-4 16,1 1-4-16,1-2 6 15,0 0 2-15,-2-2-1 16,2 2-6-16,0-2 6 16,-1 0-4-16,1 2 2 15,-2-2-5-15,4 2-1 0,-4-2 1 16,4 0-5-16,-2 1-24 15,0-3 7-15,0 1-12 16,-2-5 7-16,3 3-7 16</inkml:trace>
  <inkml:trace contextRef="#ctx0" brushRef="#br0" timeOffset="68981.988">11327 15379 7 0,'30'-23'38'0,"-1"-2"-17"15,2 0 3-15,-1 2 5 16,-1-2-3-16,0 0-12 0,-1-2-3 15,-3 0 0-15,2-1-1 16,-2 1 8-16,1 0 5 16,-1-1 12-16,-4-2-17 15,1 4-2-15,-2 1-4 16,-1 2-2-16,-2-2-5 0,0 1-2 16,-2 0-2-16,-1-2 1 15,4-1-1-15,-4 0 0 16,3-3-1-16,1-5 2 15,-2 3-2-15,2 0 2 16,-1 3 4-16,2-6-3 16,-2 5 4-16,0 1-2 0,0-1-1 15,0 1 22-15,1 1-20 16,1-1-6-16,-2 3 1 16,0-1 3-16,2 4-2 15,1-1-2-15,-1 3 1 16,3 1 0-16,1-1-4 0,0 3-6 15,4 2-9-15,-2-2 10 16,2 2 1-16,-3 0 7 16,1 2-2-16,1 1 6 15,-2 1-4-15,0 1 0 16,1 2 1-16,0 2-1 0,-4 2 1 16,4 1-1-16,-3 0 1 15,-3 4-2-15,0 0 1 16,1 0-1-16,-3 4 1 15,0 5-1-15,-3 0 1 16,1 3 0-16,0 3-3 16,-2-1 6-16,-2 2-5 0,-1 2 2 15,3 0 0-15,-4-2-1 16,0 3 4-16,0-1-3 16,-2 2 0-16,2 1 1 15,-2-3-2-15,1 5 3 16,1-1-2-16,-1 1-1 0,-1-1 2 15,3-1-2-15,-3 4 3 16,2-4-3-16,0 2 1 16,0-1-1-16,0 3 2 15,1-4 0-15,0 1 1 0,0 4-2 16,-1-4 1-16,2 3 0 16,0 0-1-16,-1 0 0 15,0-2 0-15,-1 4 0 16,-1-2 0-16,2-2 0 15,-3 2 0-15,3-1 0 16,-1-2 1-16,1 1-1 0,-2 0 0 16,1-1 0-16,3 0 0 15,-2 0 0-15,0 2 0 16,5-3 0-16,-3 0 0 16,2 1-1-16,-1-3 0 15,2 1 2-15,-1-1-1 0,5 1 1 16,-5-2-2-16,4-1 2 15,-1 1-1-15,2-1 0 16,-2 0 1-16,5-1 0 16,-2 1-1-16,4-3 3 15,-4 0-2-15,8-1 0 0,-3-2 1 16,0-1-2-16,6-1 0 16,-3-2 0-16,0 2 5 15,-1-2 1-15,2 0-5 16,2-1 0-16,-3-1 2 15,3 2-3-15,1-1 0 16,-1-3 1-16,-1 2-1 0,3-1 1 16,-1 0 0-16,1-2-1 15,-1-1 2-15,2 1-1 16,2 0 0-16,-4-2 0 16,4 0-1-16,-2 0 1 15,0 0 1-15,-1 0-1 0,1 0 1 16,2-2 0-16,-2-1-1 15,2-3 1-15,0-1 2 16,0-2 1-16,-1 0-2 16,5-2 0-16,-2 1-2 15,3-3 0-15,-1 1 0 0,3-1 0 16,1-1 1-16,3 0-2 16,0-4 0-16,2 0 0 15,1 0-6-15,-2-1-1 16,4-1 5-16,-1-3-4 15,-3-3 2-15,3 0 3 0,0-3 3 16,1 3-1-16,-1-5 0 16,0 2-1-16,0 1 1 15,0 3 0-15,-5 0-1 16,1 2 2-16,-4 3-4 16,-2 3 0-16,-1 2-10 15,-6 6-27-15,-2-1-20 0,-5 4-9 16,-9 1-20-16</inkml:trace>
  <inkml:trace contextRef="#ctx0" brushRef="#br0" timeOffset="72919.9694">1080 11485 410 0,'-15'-26'9'16,"-2"-3"-7"-16,3 0-1 16,3 3 1-16,0-1-1 0,3 0 0 15,0 2-1-15,1-2-1 16,2 2 0-16,-1 2 1 15,1 1 0-15,3 3 1 0,-2 3-1 16,0 5 0-16,1 2 0 16,1 2 0-16,1 3 1 15,1 4-1-15,-6 0-5 16,1 2-10-16,0 11 6 16,-3-1 8-16,-1 4-1 15,2 6 0-15,0-1 4 0,-1 6-2 16,5 3-1-16,-1 4 0 15,4 7 0-15,0 0-1 16,4 6 0-16,7 1 0 16,2-2 1-16,0 0 1 15,8-1-2-15,-1 0 1 16,-1-4 1-16,3 0-1 0,1-7-2 16,4-5-2-16,0-7-2 15,-1-7 0-15,1-8 6 16,2-7 0-16,-3 0-7 15,1-12 6-15,-4-8 6 16,0-7-3-16,0-5 1 0,-3-6 5 16,-4 0-4-16,-4-7-1 15,-12 0 1-15,0-3-2 16,-17-2-1-16,-8 0 2 16,-9 2-1-16,-6 3 3 0,1 4-2 15,-6 7 7 1,0 9-3-16,0 8 0 0,0 9-4 15,4 6 0-15,1 2-4 16,6 13 0-16,11 6-13 16,7 7-26-16,14 2-29 15,2 1 0-15,14-2-106 16</inkml:trace>
  <inkml:trace contextRef="#ctx0" brushRef="#br0" timeOffset="73669.9209">2718 10930 153 0,'-9'2'35'0,"1"-2"-29"15,-2 2 2-15,5 1-6 16,-2 6-2-16,1 2 1 16,3 1-2-16,0 6 2 0,3 2-3 15,0 3 3-15,5 2-4 16,5 3 0-16,9 3-3 16,3 1 4-16,7-5 2 15,3 1 4-15,5-3 0 16,2-2 1-16,-1-7-2 0,-1-5-8 15,-3-7 4-15,-7-4 6 16,-1-7 3-16,-8-13-1 16,-4-5 4-16,-6-4-1 15,-3-1-5-15,-5-4-2 16,-8-3 2-16,-9 1 9 0,-10-1 0 16,-7 3-8-16,-7 1-5 15,-3 7 0-15,-5 6-1 16,-2 6 8-16,0 10-4 15,-1 4-1-15,5 8-3 16,-2 11 0-16,7 9 0 16,3 9 0-16,0 0-31 15,2 8-30-15,-1-5-22 0</inkml:trace>
  <inkml:trace contextRef="#ctx0" brushRef="#br0" timeOffset="74451.0913">1347 11579 313 0,'8'-7'11'0,"4"-1"-16"0,3-5 5 16,9 6 1-16,3-2 0 15,2 0 1-15,6-2-1 16,5 3-1-16,1-2-1 16,6 0 2-16,2-1-1 15,4 0 1-15,3 1-1 0,1-4-2 16,6-3 3-16,3 2-6 16,2-5 5-16,7 0 0 15,5 0 4-15,-2 1-6 16,-3-1 7-16,0 4 0 15,-8-2-3-15,-8 2 0 16,-8 2 1-16,-3 3-3 16,-9 1 2-16,-5 3-1 0,-7-1 0 15,-5 3 0-15,-5 1-1 16,-2 1 1-16,-6-1 1 16,-4 1-14-16,-3-3 1 15,-2 1-11-15,-4-2-15 0,-10 0-5 16,-4-2 20-16,-3 0 18 15,-4-4 6-15,-2 3 2 16,-2-1 4-16,0-2 1 16,2 3 0-16,-2-3 3 15,4 3-5-15,4-1 5 0,1 2 10 16,2 4-11-16,5-1-4 16,3 5-5-16,0-1-1 15,7 2 0-15,1 0-1 16,2 0-10-16,2 0-2 15,9 9 5-15,7 3 4 0,2 4 2 16,7 0 4-16,2 4 5 16,3 1-5-16,-3 6-1 15,-2 5-1-15,-6 11-1 16,-8 8 3-16,-10 17-2 16,-3 16-1-16,-23 16-41 0,-8 8-56 15</inkml:trace>
  <inkml:trace contextRef="#ctx0" brushRef="#br0" timeOffset="77294.7522">5695 9978 192 0,'24'-9'25'15,"-1"-2"-19"-15,4-3 0 0,7 2 2 16,2-3-2-16,4 1-3 15,1 1 0-15,4-1-1 16,3 3 1-16,3 3-3 16,3-2 7-16,2 5-4 15,4 0-3-15,2 1 0 0,6 4 0 16,0 0 0-16,-2 0-4 16,4 0 11-16,4 0-16 15,1 0 19-15,4 6-10 16,5-1-1-16,6 0 2 15,3 1-1-15,5 1-3 0,2 0 6 16,8-2-2-16,2 1-6 16,3-3 5-16,1 3 0 15,3-5 0-15,0-1 0 16,0 0-2-16,-1 0 4 16,3 0-2-16,1 0 6 15,1 0-6-15,1-1-1 0,2-3-3 16,1 1 8-16,-1-3-3 15,0-1 5-15,2 1-1 16,-3 0 5-16,-4-2-4 16,-2 1-6-16,-2-2 3 15,-9 4-2-15,-6-2 1 0,-5-1-2 16,-9 2 1-16,-8 0 0 16,-10 0-1-16,-7 3 0 15,-7 0 1-15,-11 1-1 16,-5 2 1-16,-11 0 2 0,-9 0-4 15,-9 0-30-15,-8 0-3 16,-1 3-3-16,-15 2 24 16,-14 3 2-16,-11-3-11 15,-10 2-32-15</inkml:trace>
  <inkml:trace contextRef="#ctx0" brushRef="#br0" timeOffset="77825.9587">6673 9889 231 0,'7'-9'1'0,"0"-2"13"16,6 2 5-16,2 0-15 0,5 2-3 15,7 2 0-15,7-1 0 16,2 5 1-16,5 1-3 16,8 0 2-16,4 0 0 15,3 0-2-15,9 1 2 0,2 3-1 16,4-1 1-16,4 4-1 15,7-1 0-15,2-2 0 16,8 2 1-16,5 2-1 16,6 3 0-16,7-1 0 15,6 6 0-15,7 4 0 16,7 3 0-16,6 5-8 16,4 1-35-16,3-2-38 0</inkml:trace>
  <inkml:trace contextRef="#ctx0" brushRef="#br0" timeOffset="78857.1235">10942 9901 153 0,'34'0'-2'15,"3"0"8"-15,0 0-5 16,10 0 0-16,7 0 1 16,5 0-2-16,7 0 0 15,8 0 0-15,1 0-13 16,7 0-12-16,0 0-60 0</inkml:trace>
  <inkml:trace contextRef="#ctx0" brushRef="#br0" timeOffset="79482.0771">12920 9810 79 0,'-22'-2'14'16,"7"-3"-8"-16,1-1-3 16,9 1 11-16,3-2 50 15,2 2-27-15,2-2-26 0,10-1-2 16,8 1-6-16,7 0 1 16,9 1-2-16,9 1 1 15,10 2-2-15,12-1 0 16,10 1 4-16,10 1-4 15,6 2 6-15,7 0-6 0,3 0 2 16,-1 4-1-16,-3 1-3 16,-6-2-4-16,-4 1 5 15,-9-3 3-15,-10 2 3 16,-3-3-5-16,-11 0 3 16,-7 0 2-16,-9-3-1 15,-8 0-2-15,-9 0 11 0,-8 3-10 16,-6-2-1-16,-6 2-2 15,-1 0-1-15,-2-2-14 16,-2 2 6-16,-10 0 15 16,-8 0-2-16,-9 0-2 15,-8 0 0-15,-10 5-2 0,-6 0 0 16,-10 3-2-16,-6-3-1 16,-3 2-7-16,-4 3 0 15,1-3-17-15,4 1-3 16,5 1-5-16,10-1-9 15,10-3-55-15</inkml:trace>
  <inkml:trace contextRef="#ctx0" brushRef="#br0" timeOffset="82841.2628">20059 15331 143 0,'-2'-8'22'0,"0"1"-16"16,2-1 11-16,0-1-7 15,0-1-7-15,0 2 0 16,6-5 3-16,3 3-3 16,3-1-3-16,5-2-2 0,4 5 4 15,4-2-2-15,0 2 2 16,4 1-2-16,-2 1 1 16,6 2-1-16,-6 2 1 15,1 1-1-15,1 1 0 0,-3 0 0 16,5 0 0-1,-2 0 1-15,-1 3-1 0,6 3 0 16,0-1-1-16,0 1 2 16,2-1 0-16,1 0-1 15,-3-2 1-15,0 5-2 0,0-4 1 16,-3-3 1-16,-3 1-1 16,1 0 1-16,-5-2-1 15,1 0 0-15,-4 0-1 16,1 0 2-16,-2 0-1 15,1-4 1-15,-1-3-2 16,0 0 2-16,-1-2 0 0,5-1 5 16,1-2 0-16,0 0 1 15,2-2-2-15,2-2-1 16,-1 0 7-16,1-2-8 16,-4 0 1-16,-1-1 1 0,-6-3 14 15,-1-1-5-15,0 0 0 16,-5-4-2-16,0 0 2 15,0-1-5-15,0-3-6 16,-2-2 1-16,-2-5 1 16,1 0-1-16,0-4 1 15,0-4 2-15,-2 6-3 0,2-3-1 16,2 3-2-16,-2-5 3 16,0 2-4-16,-2-3 1 15,1-1-1-15,0-1 1 16,-2 0 0-16,1-2-1 15,-1 0 2-15,-1-2-1 0,0-1-1 16,-1-3 0-16,-1-1 0 16,1 0 0-16,-1 0 1 15,-1 0-1-15,4 1 1 16,1 0 0-16,-2 2-1 16,0-3-1-16,2 0 1 0,-3 2 1 15,4-1-2-15,-3-3 2 16,0 1-1-16,0-1 0 15,1 0 0-15,0 0 0 16,-1 2 1-16,2 0-1 16,3 0 1-16,0 4 0 0,2-2-1 15,0-1 0-15,5 2 0 16,0-1 1-16,0 0 0 16,3-1 0-16,-1-1 0 15,3 2 3-15,-2 0-1 16,-2 3 0-16,0 4 4 15,-1 3 2-15,2 0-6 0,-3 3 0 16,2 2 0-16,-2 3-1 16,4 2 0-16,-2 2-2 15,2 1 1-15,-1 5-2 16,5 2 1-16,1 6 0 16,4 0-1-16,1 4 1 0,1 1 0 15,6 1-2-15,3 3 3 16,2 0-1-16,-3 4 0 15,4 0-1-15,-3 3 1 16,1 3 0-16,-4 0 0 16,2 0 1-16,0 2-2 0,-2 5 2 15,3 4-1-15,-1 1 0 16,-1 2-2-16,0 2 2 16,-2 0 1-16,-2 4-2 15,1 0 1-15,-1 6-1 16,0-2 1-16,3 7-1 15,-1 2 3-15,0 2-2 0,-1 2-2 16,1 3 3-16,0-3-1 16,-1 0 0-16,-6 3-1 15,-2-2 1-15,-1 2 0 16,-3 2-1-16,1-2 1 16,-5 3-1-16,-1 0 1 0,2 2 0 15,0-4 0-15,-2 2 0 16,-2-1 0-16,0 0 0 15,0 0-1-15,-1 5 1 16,-3-2-1-16,1 1 2 16,-1-2-2-16,1 1 1 0,1 0 0 15,-3-2 0-15,4 3 0 16,0-2 0-16,0 3 0 16,1-5 0-16,-1 0 0 15,2-2 0-15,-2-1-1 16,-1-5 2-16,1 4-1 0,-1-2-1 15,-1-1 2-15,1 1-2 16,1 1 2-16,-1-1-1 16,0 0 0-16,2-2-1 15,1-3 1-15,0 2 0 16,1-3 1-16,-2 2-1 0,4-1 0 16,-2-1 0-16,0 2 0 15,2-3 0-15,-3 1 0 16,2-3-2-16,-2-1 2 15,0 1-2-15,-3-4 1 16,-1 1-1-16,1-5 4 16,-1 3-4-16,-1-6 4 0,1 5-4 15,-1-1 2-15,1-2 0 16,0 0 0-16,-1-1-1 16,1 1 2-16,-1 0-1 15,-1 0 0-15,2-4 0 0,1 6 0 16,-3-3 0-16,5 0 0 15,-1 2 0-15,0-2-2 16,2 0-4-16,0 1 1 16,0 0 0-16,0-4 3 15,0 1 0-15,0-1 2 16,2 0 0-16,-1-2-1 0,1 1 1 16,3-1 0-16,2-1 0 15,-2 2 0-15,5-4 0 16,0 3-1-16,2-3 1 15,2 2 0-15,1-4 1 16,4-2-1-16,2-1-1 0,1 1 1 16,2-4 0-16,3 1 1 15,2-2-1-15,1 0 1 16,-2 0 0-16,4 0-1 16,-1 0 1-16,1 0 0 0,-3-2 0 15,1 1-1-15,-4-3 3 16,2 3-3-16,-4-1 0 15,-2 0 0-15,1-1 1 16,-6 1-1-16,0 1 1 16,0-3-1-16,-5 2-1 15,-2-1 2-15,-1 2-2 0,0 1 1 16,-3 0 0-16,3 0-6 16,-3 1-37-16,0 4-26 15,0-1-37-15</inkml:trace>
  <inkml:trace contextRef="#ctx0" brushRef="#br0" timeOffset="88606.4891">20199 16822 214 0,'-13'5'-1'0,"3"-1"49"15,-1-2-22-15,4-2-8 16,-1 0-7-16,5 2-3 15,1-2-2-15,-1 0-3 16,1 1-2-16,2-1 0 0,0 2-2 16,0 0-1-16,0-1 0 15,0 1 0-15,0 2 1 16,2-4 2-16,1 0 5 16,1 2 8-16,1-2-5 15,3 0 0-15,0 2-1 16,1 1-4-16,3 0-2 0,0 3 0 15,2 1 0-15,2-2-2 16,3 3 1-16,0-1 0 16,1-2-1-16,-1 0 1 15,3-3 0-15,0 2 1 16,-2-2-1-16,-1-2-1 0,3 0 1 16,-2 0 0-16,1 0-1 15,1 0 1-15,1 0 1 16,1 0-2-16,4-8 1 15,2 1 0-15,1-1 2 16,3-2-2-16,1-4 1 0,0 2 1 16,-2-4 0-16,-1-2-1 15,-3-2-1-15,0 0 0 16,-4-3 0-16,-1 0 0 16,0-2 1-16,-4-2-1 15,-1 2 0-15,-4 2 0 16,-1 0-2-16,-5 0 1 0,-2 2 0 15,-1-3 1-15,-6 1-2 16,0-4 1-16,0 1 1 16,-7-2 0-16,-5 0 6 15,-3 0-5-15,-2-3 6 16,-2 3-7-16,-1 1 2 16,0 0-2-16,1 0 1 0,0 4 2 15,2 4 5-15,-2 1-4 16,1 0-1-16,1 4 0 15,0-1-2-15,-2 2 1 16,1 1-2-16,-3 0-1 0,1-1 0 16,-2 5 1-16,2-3-1 15,-3 1 0-15,1 4 1 16,0-1-1-16,2 1 0 16,-2 1 1-16,0 2 0 15,-4 0 0-15,2 0 16 0,-1 2-16 16,0 1-3-16,-3 0 4 15,1 0-3-15,2 1 1 16,-2 8 0-16,1 2 0 16,-1 2-1-16,-2 4-1 15,4 1 2-15,-1 5 0 0,3 1-1 16,0 0 1-16,5 2 0 16,-2-2 0-16,6-1 0 15,-3 2 0-15,7-3-1 16,-4 1 3-16,4 0-4 15,2 0 2-15,-1 0 0 0,2 1 0 16,1-1-2-16,2-2 4 16,2 3-4-16,2-2 2 15,0 4-1-15,0-3 2 16,0 1-1-16,6 2-2 16,3-2 1-16,0 0 1 15,2 1 0-15,2 0 0 0,1 1 1 16,0 3-2-16,4-2 1 15,2 3 0-15,2-1 0 16,0-2 0-16,4-6 0 16,1-1 0-16,0-6 0 15,2-1 0-15,-2-8-1 0,-3-2 1 16,3-1-1-16,-2-2 1 16,1 0-1-16,3 0-3 15,3 0-15-15,0-4-18 16,-3 3-64-16,-7-6-155 15</inkml:trace>
  <inkml:trace contextRef="#ctx0" brushRef="#br0" timeOffset="90559.4571">26590 15573 145 0,'0'-9'206'16,"-4"2"-194"-16,-5-1-9 15,6 0-1-15,0 3 0 16,-1-2-1-16,1-2 1 0,0 0-1 16,1 0 0-16,-1-2 1 15,-1 1-1-15,-1-1 1 16,0 0 0-16,0 1 2 16,-3 2-1-16,1-2 4 15,-2 2-4-15,-1 3 2 0,-2-2-2 16,-2 3-4-16,-2 1 2 15,-4-1-2-15,2 1 0 16,-2-1 2-16,1 2-1 16,-5 0 0-16,1 1 5 0,1 1-2 15,1 0 4-15,-3 1-4 16,1 7 0-16,-3 0 0 16,4 5-2-16,-2 0 0 15,1 3-1-15,-3 0 0 16,6 3 1-16,-2 1 0 15,2 0-1-15,2 5 2 16,0 0-2-16,2 0 0 0,1 5 0 16,1-2 0-16,1 3 0 15,3-1 0-15,-1 3 0 16,3 0 0-16,3 4 0 16,3-1-2-16,2 7 2 15,0-4-1-15,2 5 0 0,7 0 1 16,-1-1 0-16,2-3 0 15,1 0 1-15,-2-5-1 16,4 1-1-16,1-4 2 16,0-2 4-16,5-1-1 0,2-2 1 15,0-4-1-15,5-2-2 16,3-3 2-16,-1 0-2 16,3-5 1-16,1-1-2 15,0-5-1-15,2-2 1 16,0-1 2-16,2-4-1 15,0 0 2-15,1 0 5 0,-2-9-6 16,1-2-2-16,0-5 2 16,0-5-1-16,-1-6 0 15,-1-3-2-15,-3-4 2 16,-2 0-2-16,-2-4 0 16,-2 5 0-16,-6-3 0 15,-2 4 0-15,0 3 0 0,-5-1-3 16,-2 0 3-16,-2 1 0 15,-4 1 1-15,-3 1-1 16,-1 0 2-16,0 1-2 0,-7-3 1 16,-4 1-1-16,-3-1 1 15,-1-2-1-15,-2 3 2 16,-2-1-1-16,-1 4 5 16,-6-3-4-16,-3 1-2 15,-5 1 0-15,-1-5 2 16,-4 1-1-16,0-1 0 15,1 5 1-15,3 1 4 0,2 3-4 16,-2 6 16-16,3 7-11 16,-5 7-4-16,-3 2-4 15,-8 15-4-15,-10 17-17 16,-12 13-30-16,-13 10-112 16</inkml:trace>
  <inkml:trace contextRef="#ctx0" brushRef="#br0" timeOffset="94809.5967">18068 12350 99 0,'2'0'11'16,"1"-6"-5"-16,1-1 4 16,3-1-3-16,-2 2 0 15,1 1-2-15,1-2-2 16,0 3-1-16,0 1 1 0,0-1 0 16,4-2 8-16,-2 2 6 15,1-2 3-15,2 1-5 16,-2-2-3-16,2 1-6 15,-2 2-2-15,-1-1-1 16,6 2 0-16,-3 1 15 16,3 0-10-16,-1 0-4 0,6 1 0 15,-3 1-2-15,3 0-1 16,-1 3 0-16,5 4 1 16,-2 1-2-16,0 0 1 15,-1 1-1-15,0-1 1 16,-1-1 0-16,0 0 7 0,-2-4-3 15,2 1 1-15,-1-1 3 16,3 1-1-16,0-2-4 16,2 0-2-16,0-1-2 15,1 1 6-15,2-2-2 16,-2 0 1-16,3 0-1 0,-2 0 1 16,1 0 0-16,-2 0-1 15,4-3 2-15,-4-1-3 16,2-2-2-16,0 3 0 15,-1-1 2-15,5-1-2 16,-2 2 0-16,6-3-2 0,-1 2 3 16,0 1-2-16,1-2 0 15,-1-2 2-15,-1 0-1 16,-3-3-1-16,-1 2 2 16,-2 1-2-16,-2 1 1 15,0 1-1-15,-2 1 0 0,3 1 0 16,1-1 1-16,0 2-2 15,-2 2 3-15,1-4-3 16,3 4 1-16,1-1 1 16,-4 1-1-16,1 0 0 15,-2 0 1-15,2 0-1 16,-3 0 1-16,-2 0-1 0,2 0 0 16,0 0 0-16,-1 0 1 15,1 0-1-15,-2 0 1 16,4-4-1-16,-3 1 2 15,-4-1-2-15,5-2 0 16,-6 2 1-16,-2-2-1 0,1 1 0 16,-4-1 1-16,2-1 0 15,-4 1 1-15,-1-2-2 16,0 3 2-16,-3-1-2 16,0-2 0-16,-4 0 1 15,3 1 0-15,-5-3 1 0,2-1-2 16,-1-4 1-16,-2 1 0 15,0-4-1-15,0 4 1 16,0-2 0-16,0 0-2 16,0 2 2-16,-2 2 0 15,-1-1 7-15,0 2 3 16,-1-2-8-16,1 4-1 0,-2-5-1 16,-1 0 0-16,-2-2-1 15,2-1 1-15,-3-3-1 16,0 2 0-16,-1-1 0 15,0-1 0-15,0 2 0 16,-4 2 0-16,4 0 0 0,0 4 0 16,-4-3 0-16,2 2 0 15,-4-2 0-15,3-2 1 16,-3-2-1-16,0-1 0 16,1-1 0-16,1 3 1 15,1-2-2-15,3 6 1 0,-1-2 0 16,0 3 0-16,2 1 1 15,-1 2-1-15,0 0 1 16,1-2-1-16,1 1 0 16,-3-1-1-16,0-3 3 0,1 1-2 15,1-2-1-15,-4 0 2 16,2-2 0-16,-2 2-2 16,1 2 1-16,0 1 0 15,-1 2 0-15,0 3 0 16,0 0 13-16,-2 3-7 15,1 2-6-15,-3-3 1 0,-1 3-1 16,0-1 0-16,-2 2 0 16,-2 1 0-16,2-3 1 15,-2 4-1-15,-4 0 0 16,3 0 0-16,0 0 1 16,-2 0-2-16,1 0 3 15,4 4-3-15,-1-3 1 0,3 1-1 16,1-2 3-16,-4 2-3 15,3-2 1-15,-3 0 1 16,-4 0-1-16,-2 0 1 16,-4 0-2-16,1 0 1 0,-2 0 0 15,3 0 0-15,-2 0 1 16,4 0-3-16,0-2 3 16,0 2 0-16,4-2-3 15,-4 2 3-15,2 0-1 16,-2 0 1-16,0 0-1 15,0 0-1-15,0 0 1 0,-2 0-2 16,0 0 1-16,1 2 0 16,0 3 1-16,-1 1-4 15,0-1 2-15,2 2 1 16,-2 2-2-16,0-2-2 16,-1 4 3-16,-1 0 0 0,-1 1 1 15,1 1 0-15,1-1 1 16,-2 5 0-16,3-4-1 15,-3 4 0-15,5-1 0 16,-2 0-1-16,2 4 2 0,0-2 0 16,2-1-2-16,2 3 2 15,1-1 0-15,0-1 0 16,3 2 0-16,-1-2 0 16,1 0 0-16,2-3 0 15,0 3 0-15,3 1 0 16,-2-2 0-16,4 3-1 0,-2-2 2 15,1 3-2-15,2-2-1 16,1 1 1-16,-2-2 0 16,4-1 1-16,1 2 0 15,1-1-4-15,2-5 3 16,1 6 1-16,3-3-2 16,0 2 0-16,0 2 1 0,0-1 0 15,0 1 1-15,7 0-2 16,0 1 2-16,2 0 0 15,2 2 0-15,2-1 0 0,-1-3-1 16,5 2 1-16,2-1 0 16,1-4-1-16,3 0 2 15,0-2-2-15,2-3 2 16,-1 0-1-16,-1-1 0 16,-2-3-1-16,1 0 2 15,-5-3-1-15,2 0 1 16,-4-2-2-16,2-2 2 0,0 0 1 15,3 0-1-15,-1-6 0 16,3 1-2-16,3 1 2 16,2 2 0-16,2 2 0 15,-5 6-10-15,-2 12-50 16,-11 1-81-16</inkml:trace>
  <inkml:trace contextRef="#ctx0" brushRef="#br0" timeOffset="96090.7753">17951 12265 46 0,'4'0'43'15,"-4"0"-36"-15,3-4-4 16,2 2 0-16,0 0 0 0,3-1 3 16,1 1-2-16,3 0 0 15,0 2 0-15,2 0-1 16,0 0-1-16,0 0 0 15,1 0 0-15,1 0 1 16,-1 2 1-16,0 0 6 16,2-1 2-16,0 1 1 0,2-2-2 15,-2 0-3-15,2 2-3 16,1 0-3-16,1-1-1 16,0 2-1-16,3-2 1 15,3 1 0-15,-3 0 2 16,5 0 5-16,0-1 0 15,-2 1-1-15,0 0-4 0,-2 0 0 16,-1-2-1-16,-3 0-1 16,4 0 2-16,-3 0 2 15,3-4 4-15,1-1 0 16,-2-3-2-16,-2 3-3 0,3-2-2 16,-6 1-1-16,3 3 2 15,-2 0-2-15,-1 1-1 16,-2 2 1-16,0 0 0 15,-3 0-2-15,-1 0 2 16,1 0 0-16,-4 4-1 0,1 0 1 16,0 0-1-16,-2 2 1 15,-3-3-2-15,2 2 1 16,-1 3 0-16,0-5 0 16,2 1 0-16,-1 3 0 15,-1-4 0-15,3 3 0 0,0 3 0 16,2-4 0-16,-1 2 0 15,0 1 0-15,1-1 0 16,0 0 0-16,2-2 2 16,-4 2-3-16,5-3 1 15,-3 1 1-15,0-1-1 16,1-3 1-16,-1 3-1 0,3-2 12 16,1-2-4-16,-1 0-2 15,1 0-2-15,-2 0 0 16,0 0-3-16,0 0 0 15,-2 0 0-15,-4 0 0 16,6 0-1-16,-6 0 1 0,3 0 1 16,0 0 0-16,-1 0 1 15,7 0-2-15,-5 0 3 16,7 0-2-16,-4 0-1 16,4 4-23-16,-7 1-72 15,-3-5-54-15</inkml:trace>
  <inkml:trace contextRef="#ctx0" brushRef="#br0" timeOffset="99028.0556">18420 12339 142 0,'3'5'-12'0,"-1"-2"27"16,1-3-15-16,2 0 0 16,3 0 1-16,1 0 1 15,6 0 2-15,-3 0 0 16,4 0-2-16,2 0 1 15,2 0-1-15,-1 0 1 0,3 0-1 16,5 0 2-16,-3 0 3 16,3 0-2-16,-1 0 1 15,3 0-3-15,-2 0 0 16,0 0 1-16,0 0-2 16,0 0-1-16,0 0 1 0,0 0 1 15,-3 0 7-15,4-3 3 16,-3 0 0-16,2-4-3 15,2 0-9-15,0 0 28 16,1-1-24-16,1 3 1 0,1-2-4 16,-2 1-1-16,-1 3 0 15,-2-1-1-15,2 1 0 16,-3-1 1-16,1-1 1 16,4 0-1-16,-2 1 1 15,1-1 2-15,-3 1-4 16,2-1 2-16,-2 1 0 0,0 0-1 15,-3 1 0-15,-2 0 0 16,4-1 0-16,-5 0 1 16,3-1 0-16,-1 0 0 15,0 0-1-15,4-3 1 16,-3 1 0-16,-3-3 1 0,2 2-1 16,-3 3 0-16,-2-2-2 15,-3 3 0-15,-2-1 1 16,-1 1-1-16,0-1 0 15,1 1 0-15,-1-1 0 0,1 0 2 16,0-3-1-16,-3 0 0 16,2 0 1-16,0-4 1 15,-4 0-1-15,1-3 0 16,1 4-1-16,-7-3 4 16,2 2 3-16,-3 2 2 15,-2-3-1-15,0-2-1 0,0 1-7 16,-2 0 2-16,-3-2-1 15,0 0-2-15,-5 0 1 16,3-2-1-16,-1 3 1 16,-4 0-1-16,-2-5 0 15,4 0 0-15,-1-2 1 0,0-2-1 16,1 1 0-16,-2-2 0 16,4 2 2-16,1 3-2 15,0 0 0-15,-1 3 0 16,1-1 0-16,-2 0 0 0,-2-2-2 15,0 1 4-15,1-1-2 16,-2 0 0-16,0-1-2 16,2 2 4-16,-7-1-2 15,5-2 0-15,-3 3 0 16,5-1 0-16,-5 1 0 16,1 1 0-16,0 2 0 15,-1 2 0-15,-1 3 0 0,-4 2 0 16,4 0 0-16,-5 4-2 15,-1-5 2-15,0 5 2 16,1-4-2-16,-1 4 0 16,1-4 0-16,2 3 1 15,-3 1-1-15,3 2-1 16,0-1 2-16,-3 3-2 0,2 1 1 16,-1 0 0-16,0 0 0 15,-1 0-2-15,-2 0 2 16,2 0 0-16,-4 0 0 0,-1-3 2 15,-2 0-4-15,1-1 4 16,-3 1-2-16,0 1 0 16,1-2 0-16,1 3 0 15,-1 1 0-15,-1-2 1 16,4 2-2-16,-2-2 2 0,0 1-1 16,2 1 0-16,0-2 0 15,-1 2 1-15,1 0 0 16,0 0-1-16,0 0 0 15,0 0 1-15,0 3-1 16,1 2 0-16,-1 3 0 16,2-1 0-16,1 0 0 15,-1-2 0-15,4 0 1 0,-1 1-1 16,-1 1-1-16,-3-2 2 16,5 5-1-16,-6-2-1 15,0 3 2-15,2 2-1 16,-2-3 0-16,0 4 0 0,0-1-1 15,4 3 2-15,-4 0-2 16,2-2 1-16,-1 3 0 16,1-1 0-16,0-2-1 15,-1 2 2-15,-1-2-2 16,1 0 1-16,1 2 0 0,1-1 0 16,2 1-1-16,2-2 1 15,0 1-1-15,2 0 1 16,2 1-1-16,2 3-1 15,-1-2-1-15,6 1 3 16,-1 0 0-16,0 2 0 16,5-2 0-16,0-3 0 15,3 3-2-15,2 0 1 0,0 2 0 16,0-2-1-16,2 1 2 16,5 2 0-16,0 3-1 15,4-1 0-15,-1 2 1 0,4 2-1 16,-2-1 1-16,3 2 0 15,4-6 0-15,-1 2 0 16,3-1 0-16,3-2-1 16,1-2 2-16,0-1-1 15,2-2 0-15,-2 2 1 16,2-5-1-16,0 1 0 16,-2-1 0-16,2-1 0 0,0 1 0 15,2-3 0-15,0-1 1 16,1 0-1-16,1 0 0 15,-1-2 0-15,-1-1 0 16,-1-2 2-16,-3 4-3 16,2-1 2-16,-5-2-1 0,2 1-1 15,-3-3 1-15,-1 1 1 16,0-1-1-16,1-1 0 16,0 2-1-16,3-3 1 0,3-1 0 15,2 0 0-15,1 0 0 16,1-1 1-16,1-8-1 15,-1 2 0-15,-1-1 1 16,-5 3-1-16,0 0 0 16,-1 0 0-16,-6 1-1 15,-1 1 2-15,3 0-2 0,-2 0 1 16,0 1 0-16,2 0 0 16,-4 1 0-16,1-3 1 15,-5 2-1-15,3 2 1 16,-3 0 0-16,0 0-1 15,3 0 0-15,-3 0 0 0,5 0-18 16,-3 6-26 0,-6-5-54-16,-8-1-43 0</inkml:trace>
  <inkml:trace contextRef="#ctx0" brushRef="#br0" timeOffset="99824.8647">18813 12337 110 0,'0'0'7'0,"0"0"-1"16,0 0-2-16,0-1-1 15,4-3-1-15,-1 1-2 0,4 1 1 16,4-2-1-16,-2 3 2 16,1-3-2-16,4 4 1 15,0-2-1-15,0 2 0 16,0 0 1-16,5 0 0 16,-2 0-1-16,3 0 1 0,0 0-1 15,-1 0 1-15,3 0 0 16,0 0 1-16,4 0 4 15,-1 0 2-15,1 0 0 16,-1 0 2-16,2 0-5 0,-3 0 2 16,-3 0-4-16,2 0 0 15,-3 0-2-15,-1 0 0 16,2 0 0-16,-1 0 1 16,-1 2-2-16,3-2 2 15,-1 0-1-15,2 0 1 16,4 0-1-16,0 0 2 0,4-2-1 15,-4-2 0-15,5 1 1 16,-5 1-2-16,4 0 0 16,-4 2 0-16,0 0-1 15,2 6 1-15,-3 6 0 16,4 9 0-16,5 3 0 0,-4 2-18 16,-5-3-70-16</inkml:trace>
  <inkml:trace contextRef="#ctx0" brushRef="#br0" timeOffset="102074.7396">19514 12307 34 0,'0'0'16'0,"1"0"1"16,1 0 13-16,3-5-20 15,1-4-6-15,2 0-1 0,7-3 2 16,1-3 0-16,0-2 3 16,6-1-2-16,1 1-2 15,2-2-1-15,4 5 1 16,-2-1-3-16,4 2-1 0,1 4-1 15,-2-1 2-15,3 1-1 16,1 1 0-16,-2-2-1 16,2-2 2-16,-4-1-1 15,-1 0 0-15,-2 0 1 16,-1-1 1-16,-5 1 2 0,-1 4-5 16,-6-2-30-16</inkml:trace>
  <inkml:trace contextRef="#ctx0" brushRef="#br0" timeOffset="102715.2922">19733 12252 84 0,'5'-2'6'0,"2"-5"-3"16,1-4 4-16,7-1 2 0,-1-1-2 16,6-4 2-16,4-3 1 15,1 0-3-15,1-3 0 16,1 1 0-16,4 2-5 16,-4 1-2-16,-2 3 3 15,1 4-3-15,-6 2 1 16,1-3 0-16,-3 2 1 0,-2 4-2 15,2-2 0-15,-6 4 1 16,0 1-1-16,-2 3 0 16,-1-1 0-16,-4 2 0 15,-1 0-1-15,0 2 1 16,-4 5 0-16,0 1 0 0,-2 2 2 16,-8 2-3-16,2 1 2 15,-6 0-2-15,-1 2-4 16,-2 1-4-16,-2 0 5 15,1 1-2-15,-1 0 4 0,-1-1 1 16,4-4-1-16,-2-2 1 16,5-2 4-16,2-4 1 15,4 1-1-15,2-3 1 16,5-2-2-16,0 0-1 16,0 0 0-16,12-7-4 15,3-5-15-15,0-7-56 0</inkml:trace>
  <inkml:trace contextRef="#ctx0" brushRef="#br0" timeOffset="103606.3759">19786 12193 107 0,'13'-11'-2'0,"-3"-5"6"15,7-6 0-15,4 0 6 16,2-3-3-16,4-4 2 16,2 2-4-16,-2 2 0 0,-1 2-3 15,-4 6-1-15,-3 2 0 16,-1 1 0-16,-2 5 1 16,-3 3-3-16,-5 0 2 15,-1 4-2-15,-3 2-6 0,-4 2-28 16,0 8-3-16</inkml:trace>
  <inkml:trace contextRef="#ctx0" brushRef="#br0" timeOffset="103825.1216">19904 12133 45 0,'-20'10'22'16,"3"-3"10"-16,1-5-5 16,7-2 1-16,3 0-2 15,6-8-1-15,4-9-12 16,12-6-13-16,10-6-3 15,3-5 9-15,6-1-5 16,6-3-7-16,5-2 12 16,7-3-15-16,4-2 22 0,8 1-12 15,5-3 1-15,7 2-2 16,6 3-14-16,3 2-22 16,-3 1-26-16,-2 2-38 0</inkml:trace>
  <inkml:trace contextRef="#ctx0" brushRef="#br0" timeOffset="109762.2869">19229 15404 157 0,'-3'1'4'16,"-3"-1"0"-16,5 0 1 15,-1 0 7-15,2 0-1 0,0 0-19 16,2 0 11-16,3 0-1 15,2 0-1-15,3 0 1 16,-2-1-1-16,3-1 1 16,0-1 0-16,-1 1 0 15,4-2 1-15,-2 0-5 0,3-1 7 16,0 2-2-16,1-1 4 16,1 2-5-16,1 0-1 15,-1 2 0-15,2 0-1 16,-2 0 0-16,3 0 1 15,-1 0-1-15,0 0 1 0,-3 0-1 16,2 0 1-16,0 0 0 16,-2 0-1-16,0 0 0 15,0-1 2-15,1 1-2 16,-2-2 0-16,4 2 0 16,-3 0 0-16,2 0 0 0,-2 0 1 15,2 0-1-15,-2 0 1 16,2 0-1-16,-2 0 1 15,0-4 1-15,-1 1-2 16,-3 1 0-16,3-1 0 16,-5 1 0-16,4 2 0 0,-2-2 0 15,-2 2 0-15,3-2 0 16,-2 2 1-16,1 0-2 16,3 0 1-16,-3 0 0 15,3 0 0-15,-3 0 0 16,3 0 0-16,-1 2 3 0,1-2-2 15,-1 2 0-15,-1 0-1 16,2-1 1-16,-2 1-1 16,1 0 1-16,-1 0-1 15,1-2 0-15,0 1 0 16,1-1 0-16,3 0 2 16,-2 0-2-16,2 0-2 0,2 0 2 15,-2 0 0-15,3 0 0 16,3-1 0-16,-4-3 0 15,1 1 2-15,0-1-4 16,3-1 4-16,-2 1 1 16,-3 0 0-16,3-1-2 0,0 2 0 15,-2-3-8-15,1-1 14 16,0 2-5-16,0-2-2 16,1-1 15-16,2 3-12 15,-3-1-2-15,0 1 2 16,3 0-19-16,0 1 17 15,-2-1 15-15,0 1-14 0,0-1-3 16,-3-2 1-16,1 2 1 16,-2-3-5-16,0 3 7 15,2-2-2-15,-4-1 0 16,2 2 0-16,4-1-1 0,-5 1 0 16,3 1 2-16,0-3 0 15,0 3-1-15,1 0-1 16,1 0 2-16,-4-1-2 15,0-1 2-15,-1 0-3 16,2 2 1-16,-5-5 0 16,2 4 2-16,1-1-1 0,-3-1 0 15,1 3-1-15,0-2 0 16,1 3 1-16,1-1 0 16,-4 2-1-16,4-3 1 15,-3 1 0-15,3 1 1 16,-1-3 0-16,-2 0-2 0,3-2 7 15,-3-2-2-15,0 0 0 16,-1-1-2-16,1-1-1 16,1 1 2-16,-3 1-2 15,1 1-1-15,-1 3 0 16,0-3 0-16,1 2 1 0,-2 1-2 16,0-3 0-16,-2 2 0 15,1-2 0-15,-1 2 1 16,1-3 1-16,-2 1-1 15,-1-1 0-15,3-1 0 16,-1-1 1-16,-1 1-1 0,1-5 1 16,1 3 0-16,-2-2 0 15,1 0 1-15,1 0-2 16,0 0 3-16,-1-2-3 16,1 2 0-16,-2-4 1 15,1 2 0-15,-2 1 2 16,3-2 1-16,-2-2 0 0,-1 0-1 15,2 3-1-15,-1 0-1 16,-3 0 2-16,2 3-2 16,0-3 0-16,1 0 1 15,-1-2 0-15,0-1-1 16,0-2 2-16,3-1-3 0,-2-1 2 16,1-3-2-16,4-1 0 15,-2 1 0-15,-1 1 0 16,1 0 0-16,2 1-1 15,-5 2 1-15,2 1-1 16,-3 2 0-16,0-3 0 0,-2 5 1 16,0-2-1-16,0-6 0 15,-2 4 1-15,2-4 1 16,-1-2 1-16,-1 3 0 16,-1-5-1-16,2 3 1 15,-3-1-1-15,1 4 0 0,-2 0 0 16,0 4 2-16,0-2-1 15,0 1 0-15,0 1-1 16,0-1-1-16,0-5-1 16,0 2 0-16,0-3 1 15,0-4-1-15,0 2 0 0,0-4 0 16,0 3 0-16,0 0 1 16,0 3-1-16,-2 0 0 15,-3 1 1-15,0 2-1 16,1-1 0-16,-1 2 1 15,3-1-2-15,1-1 1 16,-2 1 0-16,3 0 0 0,0-2 0 16,0 1 0-16,0-5-1 15,3 1 1-15,0 1 0 16,4-1 0-16,0-2 0 16,-2 1 0-16,3 1-1 0,1 3 0 15,0-1 0-15,-1-1 1 16,2 4 0-16,0-2-1 15,-1 3 1-15,3-2 0 16,-2 0-1-16,0 1 1 16,0-2-1-16,0 0 0 15,-3 0 3-15,3-1-4 0,1-2 1 16,-3 1 2-16,5-1-3 16,1 1 2-16,1 3-1 15,1-2 0-15,0 6 0 16,0 0 2-16,4 2-1 15,-4 4-1-15,2 0-2 0,0 2 2 16,-2-1 2-16,3 3-2 16,-6-2 2-16,4 1-1 15,-3 1 0-15,3 1-2 16,-3 2 0-16,-1 4-2 16,2 2 4-16,-1 0-1 0,3 2 0 15,-1 1 2-15,-2 0 0 16,2 0 0-16,1 0-1 15,-2 1 0-15,0 2 1 16,4 0 1-16,-4-1-2 0,2 0 0 16,0-1 0-1,2 3 0-15,-4-1 0 0,4 1 0 16,-4 2 0-16,4-2 0 16,-4 4 0-16,0-1 0 15,4 2 0-15,-6 0-2 16,6 1 1-16,-4 1 1 15,4 2 0-15,-2-2 1 0,3 1 1 16,0 1-2-16,3-3 0 16,-1 1 0-16,3-2 0 15,1 1 0-15,1 1 0 16,-5-2 0-16,2 0 0 0,-4 2 0 16,1 1 0-16,-5-3 0 15,2 4 1-15,-2 1-1 16,-3 2 0-16,1 2-1 15,-1 0-2-15,0 3 3 16,-1 0 1-16,1-1 1 16,1 0-2-16,-4-1 1 0,5-1-1 15,-3 3 1-15,2-1-1 16,0 4 0-16,0 2 1 16,2 3-1-16,1 3 0 15,0 3-1-15,1 1 2 16,2 5-1-16,0-1 0 0,0 2-1 15,-3 1 2-15,2-1-2 16,-4 0 3-16,2-3-2 16,-2 0 0-16,-1-1 1 15,-2-1-1-15,-3-1 0 16,2-4-1-16,-2 0 1 16,-3 2 1-16,6 0 1 0,-2 0-5 15,1 3 6-15,2 2-5 16,1-5 4-16,-1 0-2 15,-3-4 0-15,5-1 0 16,-4-3 0-16,-3-4 1 16,1 3-2-16,-1-2 2 0,-1 1-2 15,-2 1 2-15,2 0-1 16,1 0 0-16,-1 0 0 16,2 1 0-16,1-1 0 15,2 2 0-15,-2-2 0 16,1 0-1-16,0 2 1 0,-2-4 1 15,-1-5-1-15,2 2 0 16,-3-1 0-16,-2 1-1 16,2 1 2-16,-2-3 0 15,0 2-2-15,0 1 1 0,0-3 0 16,-1 0 0-16,-1-2 0 16,2 0 0-16,0 0 0 15,0 0 0-15,-2 0 0 16,3 2 0-16,-1-2 0 15,-3 2 0-15,3 0 0 0,-1-3 0 16,0 5 0-16,1-2 1 16,0 0-2-16,2 0 2 15,0 0-2-15,3-4 1 16,-1 0 0-16,1-2-1 16,0 3 1-16,2-3 0 15,-2 3 0-15,2-3 0 16,0 2 0-16,-1 1 0 0,0-3-2 15,1-2 2-15,3 3-1 16,-5-1 1-16,5 0 1 16,-3 0-1-16,2-1-2 0,-1-2 2 15,-2-1-1-15,4 0-1 16,-3-1 2-16,1-4 0 16,-1 2-2-16,-2-1 1 15,0-1 1-15,-1 0 1 16,1-1-1-16,0-1 2 15,-1 3-2-15,-1-1 0 0,-1-1 0 16,5 3 0-16,-2-1 0 16,1-3 0-16,2 4 0 15,2-4 0-15,0 1-2 16,3 0 2-16,0 0-1 16,2-2 1-16,-1 1-2 0,3 0-3 15,0-1 2-15,-1 0 1 16,2 3 1-16,-1-3 1 15,2 0-1-15,0 0 0 16,1 0 1-16,-1-4-1 16,1-1 2-16,-2-3 0 0,4 0-2 15,-2 0 2-15,-1-1-1 16,1 4 0-16,1-1 0 16,-4 2 0-16,3 0 1 15,-1 1-1-15,1 2 0 16,-4-5-1-16,5 2 2 15,1 0-1-15,0-3 0 0,1-2 0 16,1-1 0-16,2 1-2 16,-1 1-3-16,-1 1-3 15,2 3-17-15,-1 1 25 16,-3 2-5-16,2 1 0 16,-6 1 1-16,0-1 5 0,-3 0-4 15,-1 0 3-15,2 0 0 16,-5 0 1-16,3 0-2 15,0 0 1-15,2 3 0 16,0 0 0-16,1 0-34 16,-3-3-150-16</inkml:trace>
  <inkml:trace contextRef="#ctx0" brushRef="#br0" timeOffset="112246.5852">20423 16745 342 0,'-6'0'1'0,"-1"0"3"16,1 0-3-16,4 0 0 16,2 0-1-16,0 0-5 15,0 0-9-15,6-2 12 16,4 0-1-16,7-1 5 15,2 1-1-15,5-1 1 0,4-1-2 16,3 2 0-16,-1-1 1 16,4 1 0-16,0-1-1 15,-3 3 2-15,-2-4-1 16,0 0 0-16,-6 0 2 0,-5 1 2 16,-2 0-4-16,-2-1 2 15,-2 1-3-15,-4-1 2 16,-3-1 1-16,-1 1-2 15,-4 0 2-15,0-1 6 16,-4-2 17-16,-9-1-14 16,-4 2-6-16,-3-1-4 0,-6-2 0 15,-3 1 2-15,-5 1-1 16,-1 2-3-16,-1 1 2 16,2 0-1-16,2 3-1 15,5 1 1-15,3 0-3 16,9 3 3-16,4 7-7 15,5 0-44-15,6-1-72 0</inkml:trace>
  <inkml:trace contextRef="#ctx0" brushRef="#br0" timeOffset="112918.4067">25827 16567 267 0,'2'2'78'0,"-2"-2"-54"16,2 0-22-16,-1 0-10 16,3 0 8-16,5 0-6 15,-1-4 12-15,4-2-1 0,3-1-2 16,5 0 0-16,2 0-1 16,5 0 0-16,-1-2-1 15,9 0-1-15,-1-2 1 16,7 3 0-16,7-3 2 15,0 0-2-15,4-1-2 0,2 1 2 16,-1-1 2-16,1-1-15 16,-5-3-36-16,-6-2-18 15,-11-3-60-15</inkml:trace>
  <inkml:trace contextRef="#ctx0" brushRef="#br0" timeOffset="114215.2258">23020 12580 185 0,'-4'0'-7'0,"3"0"13"0,1 0-5 16,0 0 1 0,0 0-2-16,0-1-13 0,1-3 9 15,7-5 19-15,3-3-6 16,3-5-2-16,6-3-2 15,7-6 0-15,3-3 28 16,8-10-16-16,9-2 1 0,3-4-2 16,7-5-7-16,2-1 1 15,3-3-4-15,-1 5 0 16,-2 1-2-16,-1 3-2 16,-4-1 0-16,-1 10 5 15,-1-2-5-15,-3 3 0 0,-1 1-1 16,1-2 0-16,-3 3 0 15,-1-3 0-15,-4 4 0 16,-5 1 0-16,-5 6 1 16,-8 8-1-16,-6 0-1 15,-3 8 1-15,-9 4-11 0,-1 4-14 16,-4 1-32-16,0 0 25 16,-7 0-23-16,-7 6-20 15</inkml:trace>
  <inkml:trace contextRef="#ctx0" brushRef="#br0" timeOffset="114840.1541">24105 11449 115 0,'-20'0'36'16,"0"0"-33"-16,-4 0 2 0,2 0 13 16,0 0-4-16,3 0 0 15,0 0-3-15,4 0-4 16,3 2 2-16,4 0 0 15,1-2-5-15,2 2-2 16,5-2 2-16,0 0-2 16,0 0-18-16,5 0 17 15,7 0-1-15,2 0 2 0,4 0 0 16,4-2-3-16,3-2 3 16,0-3-7-16,2 0 7 15,-2-2-2-15,-1 0 22 16,-5 1-14-16,-1 2-4 0,-3 0-2 15,-6 6 1-15,-1 0-5 16,-2 0-15-16,-3 8 16 16,3 8 9-16,-6 7-3 15,0 7 14-15,0 13-13 16,0 14 2-16,-4 11-4 16,-3 9-2-16,2 3 0 0,-4 3-44 15,-1-7-59-15</inkml:trace>
  <inkml:trace contextRef="#ctx0" brushRef="#br0" timeOffset="115402.6179">24696 11143 283 0,'0'-20'-10'15,"-7"2"14"-15,-3 2 5 16,3 2 11-16,0 5-1 15,0 1-6-15,1 7-5 16,1 1-4-16,1 0-1 16,-1 14-3-16,3 8 0 0,1 6 2 15,-1 4-1-15,2 4-4 16,2 1 5-16,6-3-2 16,7-2 0-16,4-9-2 15,3-7-5-15,3-8 2 16,1-8-2-16,-2-2 1 0,1-12 1 15,-3-8 8-15,-2-1 1 16,-6-6-1-16,-2-2 5 16,-7-4 1-16,-5 3 2 15,0 2-3-15,-11 3 0 0,-9 4-4 16,-3 5-1 0,-4 8 1-16,-2 6-3 0,2 4-1 15,0 0 1-15,4 14 0 16,3 1-6-16,7 0-8 15,4 3-2-15,6-3-4 16,3-5-13-16,3-5-38 16,10-5-21-16,8-1 15 0</inkml:trace>
  <inkml:trace contextRef="#ctx0" brushRef="#br0" timeOffset="116011.9483">24891 10919 264 0,'4'-3'4'15,"-4"-1"6"-15,0 4-5 16,1 0-4-16,5 0-3 16,1 4 4-16,4 5-2 15,0 2 0-15,3-3 1 0,3 5-1 16,-2-4 1-16,-1 0 0 16,3-6 0-16,0-1-1 15,-3-2 1-15,2-2 0 16,-2-7 0-16,-4-3 1 15,2-4 0-15,-5-2 0 16,-4 0-2-16,-1-1 0 0,-2 1 2 16,0 0 0-16,-7 2 15 15,-2 3-5-15,3 3-7 16,1 4 4-16,2 3-2 16,3 3 2-16,0 0-15 15,3 2 5-15,8 6 1 0,5 4 0 16,4-2 0-16,6-3 0 15,1-5-2-15,0-2 4 16,2-2-1-16,0-13-1 16,-4-4 1-16,-5-4-2 15,-2-3 1-15,-7-2-5 0,-6-2-3 16,-3-6 2-16,-2-3 4 16,-7-2 1-16,-9 0 2 15,-2 2-1-15,-5 0 0 16,-4 7 1-16,-2 1-1 15,-2 4 5-15,-3 7 5 16,2 3 5-16,0 7-3 0,1 2-3 16,6 8-4-16,3 0-3 15,8 8-1-15,3 7-2 16,7 3 3-16,4 9-4 16,4 2 3-16,14 0-2 15,7 3 0-15,6-2 0 0,5 0 1 16,-1-7 0-16,5 0 1 15,-5-7-12-15,-1-3-27 16,-7-9-23-16,-5-4-61 16</inkml:trace>
  <inkml:trace contextRef="#ctx0" brushRef="#br0" timeOffset="116199.4278">25387 10447 213 0,'1'-16'30'0,"-1"2"24"16,0 5-21-16,2 0-12 0,6 6-11 15,2 3-8 1,7 0-4-16,2 4 1 0,7 11 1 16,2 5 0-16,-1 1 0 15,6 6 1-15,-5-5 1 16,-1 1-2-16,-6-5-13 16,-2-9-40-16,-12-3-63 15</inkml:trace>
  <inkml:trace contextRef="#ctx0" brushRef="#br0" timeOffset="116386.9428">24998 10510 388 0,'-21'-17'-3'15,"9"-4"4"-15,4-2-3 0,8 2-7 16,8 1 7-16,10-3 4 15,10-1-12-15,1 6-34 16,2-1-54-16,-2 1-77 16</inkml:trace>
  <inkml:trace contextRef="#ctx0" brushRef="#br0" timeOffset="116949.406">25383 10460 360 0,'2'1'0'16,"0"-1"1"-16,4 2-8 15,2 5 9-15,6 2-3 16,6 4 2-16,2 6-1 0,3 2 0 15,2 4 0-15,3 0 0 16,3 4 1-16,-3-3-1 16,1-5 0-16,-1 0 0 15,-3-8-2-15,-3-3 1 16,-6-5-2-16,-2-1 2 0,-6-4 2 16,-4 0 1-16,-6 0 0 15,0-6 3-15,-13-7 10 16,-9-4-10-16,-5-4-1 15,-8-4-3-15,-6-2 1 0,-4-1 0 16,-2 0-1-16,4-1 0 16,3 2 0-16,4 2-1 15,9 2 4-15,6 1-2 16,8 4 3-16,8 1-3 16,5 0 0-16,0 2-3 15,11-2-2-15,9 1 1 0,1 2 3 16,7 5-2-16,-6 5 1 15,2 4-3-15,-2 0 3 16,-7 15-2-16,-2 3 4 16,0 3-2-16,-7 4 0 15,1 0-12-15,-2 0-24 16,-2-5-24-16,4-8-55 16</inkml:trace>
  <inkml:trace contextRef="#ctx0" brushRef="#br0" timeOffset="117621.2057">25646 10221 332 0,'0'-18'3'15,"0"5"18"-15,0 4-4 16,5 6-4-16,0 3-12 16,4 0-2-16,6 5 1 0,0 6 1 15,6-2-1-15,2-1 1 16,2-1-1-16,0 1 1 15,-2-8-1-15,3 0 0 16,-6 0 0-16,-1 0 0 16,-1-11 1-16,-6-1-1 0,0-3 1 15,-9-4 0 1,1 1-1-16,-4-5 4 0,0-2-4 16,-2-2 0-16,-8 0 2 15,2 2-1-15,-3 2 1 16,0 1 0-16,2 5-1 15,0 2 4-15,4 5 6 0,2 5-5 16,1 1 0-16,2 4-4 16,0 4-7-16,7 8 5 15,7 6 0-15,6 1 0 16,5 6 0-16,2-5-2 16,6-4 2-16,-1-2-1 0,0-7-1 15,-1-7 2-15,-2 0-1 16,-1-10-2-16,-5-6-7 15,-3-6 1-15,-6-3 0 16,-6-5 3-16,-5-6 2 16,-3-5 2-16,-1 2 1 0,-14-2-4 15,-3 3-1 1,-5 1 3-16,-4 5 3 0,0 7 1 16,-6-2-1-16,5 4 2 15,-5 5 0-15,4 4 5 16,1 3 3-16,2 4 0 0,6 4-2 15,3 3-4-15,6 0-3 16,10 12-2-16,1 2-1 16,8 5 0-16,14 1 1 15,7 2-2-15,3-1 0 16,8 1 2-16,-1-3 2 16,1 1-1-16,-4-4 3 0,1 0-2 15,-4-5 0-15,-6-1-2 16,-6-5-46-16,-5-5-87 15,-7-1-87-15</inkml:trace>
  <inkml:trace contextRef="#ctx0" brushRef="#br0" timeOffset="117808.6797">25892 9755 348 0,'-13'-13'6'15,"7"-8"-9"-15,6-4 11 16,11 4-2-16,14-4 0 16,7-3-5-16,12 4 0 15,1-3-2-15,2-4-74 16,-8-4-132-16</inkml:trace>
  <inkml:trace contextRef="#ctx0" brushRef="#br0" timeOffset="120480.3625">21333 15063 77 0,'0'0'71'16,"0"0"-64"-16,0 0 1 16,3 0-10-16,2-2 9 15,2-1-5-15,2-1 3 16,4-2-2-16,1 2-1 15,1-4 2-15,7 1 0 0,-3-3-2 16,-1-1-1-16,1-2 2 16,-2-1-2-16,0-2 0 15,-2-1 1-15,-1 0-2 16,1-1 0-16,-3 0 2 16,3-1-2-16,-1-1 1 0,3-3 0 15,-5-2-1-15,4-3 1 16,-2-5 0-16,1 1-1 15,-1-3 1-15,-2-1-1 16,3-3 1-16,-3-4-1 16,1 0 0-16,-2-1 1 0,-1-5-1 15,2 3 0-15,-4 2 3 16,1-3 1-16,-1 6-1 16,-3 2 3-16,1-1 19 15,-3-2-22-15,2 1 2 16,-3-4-4-16,1-1 0 15,2-1-1-15,-3 2 1 0,1 5-1 16,-1 0 2-16,1 5 4 16,3 0-3-16,-5 4-2 15,4-1 0-15,-1-2-1 16,2 0 0-16,-1-4 1 16,-1 4-1-16,1-8 1 0,2 5-1 15,-4-5 0-15,0 1 0 16,1 3 0-16,-3-3 0 15,3 3-2-15,-4-3 1 16,0 8 1-16,2 1-1 0,-2 2-1 16,0 2 2-16,0-2 1 15,0 0-1-15,0-2 1 16,0-1 0-16,0-5-1 16,3 2 1-16,1 1 0 15,1 1-4-15,0 0 3 16,3 7 4-16,-1 4 0 0,0 1-3 15,2 1 2-15,0 3-3 16,2 1 1-16,4-3 0 16,-2 0-3-16,4-1 4 15,2-2-4-15,3-3 3 16,0 0-2-16,0 1 3 16,6-2-1-16,-3 4-1 0,0 0 1 15,1-3 0-15,1 3-1 16,-5 1 1-16,3-2 0 15,1 1 0-15,-1 2 2 16,0 1 1-16,2 1-3 0,-2 4-2 16,0 1-1-16,0 5 2 15,1 2 2-15,-1 2-4 16,-2 2 4-16,0 0-2 16,3 3 1-16,-5-2 0 15,4 0-1-15,-3 2 0 16,1 0 1-16,-4 0-1 0,1 0-1 15,1 4-1-15,-4 7 2 16,1 1 2-16,1 6 0 16,0 5 0-16,3 1-2 15,0 2 4-15,-2 1-1 16,6 0-3-16,-6 1 0 16,2-1 1-16,-3-2-1 0,-3 0 0 15,2 0 0-15,-3 0 0 16,-1-2 1-16,-2 1-1 15,4-2 0-15,-3 4 1 16,3-2-1-16,-2 5 0 0,3 0 1 16,-3 3-1-16,0 0 0 15,2 3 1-15,-1 0-1 16,1-1-1-16,-1-3 1 16,-2 0 1-16,2 1-2 0,-1-5 2 15,-2 3-1-15,0 0 0 16,0 1 1-16,-1 4-1 15,2 3 0-15,5 3 0 16,-4 3 0-16,6 3 0 16,-3 1 0-16,3 2 0 15,4-2 0-15,-5 2 1 16,1-6-2-16,0 1 1 0,4-4-1 16,-5-5 2-16,1-1-3 15,2-3 2-15,-3-3-1 16,1-1 2-16,-2 1-1 15,0 0 0-15,-4 1 0 0,1-1 0 16,-3-1 1-16,-2-1 0 16,0 1-1-16,-1-5 1 15,-2-1-1-15,1 0-2 16,-1-3 2-16,-2 1 0 16,2-1 1-16,1-1 0 15,-3 2-3-15,0 0 3 0,0-3-2 16,1 3 0-16,-1-1 2 15,3 1-1-15,-3 5 3 16,2-2-3-16,0 6 0 16,1-2 0-16,-1-1 0 15,1 1-2-15,1-2 4 0,3 0-1 16,-2 0-2-16,0 0-2 16,5-3 1-16,-1-3-1 15,3 2 2-15,3-3 1 16,-1-2 5-16,3 4-3 0,1-2-2 15,0 3 0-15,1-3 0 16,3 2 0-16,-2-2 2 16,0-1-2-16,0-2-3 15,2-6 4-15,3 0 1 16,-1-2-1-16,2-5 0 16,1 1-1-16,2-2 4 15,1 1-3-15,2-2 0 0,1 2 0 16,-1-2-3-16,5 2 2 15,-4-2 1-15,3 1-1 16,1-1 1-16,2 0-1 16,2 0 0-16,3-3 0 15,0-2-1-15,-3-2-4 16,1-1-1-16,-2-2 0 0,-2 5-4 16,-5-2 2-16,1 1-9 15,-5 0-7-15,-3 1-56 16,-6-2-15-16</inkml:trace>
  <inkml:trace contextRef="#ctx0" brushRef="#br0" timeOffset="122417.733">22796 15149 188 0,'0'-40'-4'15,"0"-4"21"-15,-4-2 14 0,-3-1-21 16,-3-5 1-16,-3-2-5 16,-3 2-1-16,-2-4 3 15,-3-1 4-15,4 1 4 16,-1 1-11-16,0 2-3 16,3 2 1-16,1-5-1 15,0 1-1-15,1-4 0 0,-3-4 4 16,0-3-4-16,0-3-1 15,-2-1 1-15,-2-3-8 16,-2 3-5-16,3 5-17 16,1 0 31-16,-2 6-1 0,4 2-5 15,1 2 5-15,5 1-3 16,-1-5 5-16,3 1-2 16,3-3 0-16,2 3-1 15,-3-5-3-15,1 2-16 16,0 3-3-16,-5 3-17 15,2 0 20-15,-3 8-9 0,1 0 15 16,0 6 8-16,1 2 5 16,2-1 1-16,-1 7 2 15,3-1 8-15,3 0 20 16,2 4-26-16,0-1 3 16,0 1-2-16,0-1-3 0,4 3-1 15,3 1 0-15,-1 2-1 16,1 2-1-16,0 3 0 15,2 5 0-15,0 0-1 16,0 0-8-16,2 5-4 16,2 1 3-16,-3-2 4 15,2 3-2-15,1-3 3 0,1 0 4 16,1-2 1-16,-1-1 0 16,3 2 1-16,0-1 0 15,2 1 3-15,-1 3 0 16,-1 2-3-16,3 2 1 15,-2 1-2-15,0 2 1 0,0 1-1 16,3-2 1-16,-1-2-1 16,2 2 2-16,-1-1-2 15,3-2 0-15,-1 3 0 16,3 0 0-16,-4 1 0 16,5 2 0-16,0 0 1 0,2 4 1 15,0 4 2-15,0 6 3 16,1 4-2-16,-3 6-1 15,0 1 1-15,-2 5-2 16,0 0 2-16,0 4-3 16,-1 0-1-16,0 0 0 15,-2 0 1-15,2 0-3 0,1 1 3 16,2-2-2-16,2 2-7 16,-2 3 33-16,3 1-25 15,3 4 0-15,-4 5 1 16,1 0-2-16,-1 2 1 0,-1 4-1 15,-1-1 3-15,-2-1-1 16,-1 0-1-16,-4-1 3 16,-1-1-3-16,-2-1 0 15,-4-5-1-15,2-1 2 16,1-4-2-16,-3 0 1 0,1 0-1 16,-2-2 0-16,3 5 1 15,-3-1-1-15,0 2 0 16,-2-1 1-16,1 1 0 15,0 0-1-15,-2 2 3 16,1-2-1-16,1 0-2 16,0-3 2-16,-1 3-1 0,3-4 0 15,-2-1-1-15,2-4 0 16,-3 0 1-16,3-4-1 16,2-2 0-16,-3 0 0 15,3-6-2-15,2 2 0 0,3-1-1 16,0-3 4-16,-2-2 1 15,5-3-3-15,1 0 0 16,0-5 4-16,3 0 1 16,0-5-7-16,2-2-57 15,-4-3-8-15</inkml:trace>
  <inkml:trace contextRef="#ctx0" brushRef="#br0" timeOffset="124011.3631">24896 11592 213 0,'15'-18'32'0,"-1"-2"-22"16,10-3-4-16,1-1 2 15,7-9-3-15,2 0-1 16,7-9 6-16,5-2-1 16,2-2 3-16,2-3-1 15,4-3-3-15,4 2-4 16,6-7-2-16,6-7 0 0,8-4 0 16,4-7-1-16,8-8 0 15,1-8-1-15,1 1 0 16,-2 2 1-16,-2-2-1 15,-5 6 1-15,-12 8 2 16,1 7 2-16,-8 2 0 16,-4 7-1-16,-6 4-2 15,-3 6 0-15,-5 5-1 0,-1 5-1 16,-11 6 2-16,-3 7-2 16,-12 9 0-16,-4 5 0 0,-8 12 0 15,-7 1-3-15,-4 14-50 16,-19 11 24-16,-8 9 3 15,-12 7-35-15,-9 6 2 16,-7-1-75-16</inkml:trace>
  <inkml:trace contextRef="#ctx0" brushRef="#br0" timeOffset="124433.2106">25130 11489 71 0,'-29'26'2'0,"7"-2"3"16,7-9 4-16,3-2 8 16,7-4-2-16,3-3-6 15,2-3-5-15,4-3 6 0,11 0 13 16,2-13-1-16,10-6-3 15,6-8-5-15,7-7 0 16,2-11 16-16,7-6-15 16,5-6 1-16,7-7 0 15,8-6-7-15,0-5 1 0,6-2 0 16,7-3-2-16,0-4 4 16,-5 0-1-16,4-1-3 15,-2 2 2-15,-3 7-3 16,0 3 0-16,-6 2-3 15,3 5-1-15,-5 7-1 16,-7 5 0-16,-5 8-1 0,-8 5-1 16,-8 11 1-16,-10 10 1 15,-11 9-14-15,-5 7-37 16,-14 4-50-16,-2 4-21 16</inkml:trace>
  <inkml:trace contextRef="#ctx0" brushRef="#br0" timeOffset="129417.2331">20318 16847 264 0,'-8'-4'-22'0,"1"-1"25"16,2 0 0-16,1 1 0 16,3 2 17-16,-1-1-13 15,2 3 4-15,0-2-9 16,0 0 0-16,0 2 0 15,7 0-4-15,2 0 0 16,4 0 2-16,4 0 1 0,1 0 0 16,6 0 5-16,1-2 1 15,6 1 1-15,1-1-3 16,4 0 1-16,0 0-1 16,-1 0-4-16,3 0-1 15,-2 1 2-15,-1-3 3 16,-1 1-3-16,-4 1-1 0,-3-2 0 15,-4 1 0-15,-1-1 0 16,-2-3 0-16,-5 2-10 16,-1-1-21-16,-6 1-44 15,-6-4-36-15</inkml:trace>
  <inkml:trace contextRef="#ctx0" brushRef="#br0" timeOffset="129714.1241">20334 16879 245 0,'13'0'19'16,"4"-6"-7"-16,10 0-4 16,9 0 0-16,9 4-3 15,7 2-3-15,5 0-1 0,3 2 1 16,1 7 3-16,2 0-3 16,-4-2-5-16,-3 2-69 15,-4-6-85-15</inkml:trace>
  <inkml:trace contextRef="#ctx0" brushRef="#br0" timeOffset="130620.2659">26201 16381 314 0,'0'-3'9'16,"0"-1"-2"-16,-2 0-5 15,0-1 7-15,0 2 6 16,1-1-1-16,-2 1-7 0,3-1-3 16,-2 2-3-16,0 2 2 15,2 0-1-15,0 0 1 16,0 0-5-16,0 0 2 16,0 0-2-16,0 0 0 15,2 0-3-15,8-2 5 0,0 2 0 16,9-3 1-16,2-1 0 15,4-3 2-15,2 0-1 16,3-4-1-16,4-2 0 16,0 1 0-16,2-5-5 15,1 0 9-15,-1 3-6 16,-2-2 2-16,-2 2-2 0,-1 3-9 16,-6 0-9-16,-4 4-1 15,-3 0-7-15,-7 4-19 16,-6-1 7-16,-3 4 4 15,-2 0-15-15,-4 0-27 16</inkml:trace>
  <inkml:trace contextRef="#ctx0" brushRef="#br0" timeOffset="130839.2753">26260 16475 314 0,'0'0'41'16,"7"-10"-42"-16,9-4 7 15,5-6-6-15,10-5 1 16,3-1 1-16,5-2-2 0,5 0-28 16,2 1-78-16,-1-1-65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05:29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4238 5547 299 0,'12'0'10'0,"2"0"-13"16,8-2 3-16,6-1-3 15,6-3 7-15,8 1 3 0,3-1-11 16,4 1 12-16,4 0-8 16,-2 1 1-16,3 1-2 15,-5-1 2-15,4 0-1 16,-6-3 2-16,-3 2-4 15,-1-2-1-15,-1 0 1 16,-3-4 6-16,-5 4-3 16,-2 1 1-16,-5 3 0 0,-6-1-2 15,-8 3 1-15,-6-1-8 16,-7 2-21-16,-1 0-26 16,-24 0 23-16,-10 0 12 15,-13 5-20-15,-9 0-5 16,-4-1-22-16,1-2 47 0,6-2 114 15,5 0-19-15,7 0-24 16,1 0-38-16,2 0-8 16,-2 0-5-16,-1 2-1 15,1 10-2-15,0 6-26 16,7-2-52-16</inkml:trace>
  <inkml:trace contextRef="#ctx0" brushRef="#br0" timeOffset="3312.2661">8590 5226 184 0,'0'0'7'0,"0"0"-3"16,0-2 18-16,0-1-13 0,0-1 1 16,0 3-1-16,4 1-5 15,1-3-5-15,2 3 1 16,2 0 1-16,2 0-1 16,-1 0 1-16,3 4-2 15,0-1 1-15,2 1-1 16,-2-2 1-16,4 1 1 0,2 0-3 15,3 0-3-15,2-2 5 16,3 1-2-16,7-2 3 16,3 2-4-16,8-2 5 15,5 4-2-15,3 0-4 16,6 0 8-16,0 2-13 16,4 1 0-16,0 4-5 0,-2-1 15 15,0 3-2-15,4-1 4 16,-1 1-4-16,4-2-1 15,4-4 2-15,5-1 0 0,6-5-19 16,1-1 6-16,4 0 11 16,-2 0-13-16,-1 0 13 15,-5-3 2-15,1-1 8 16,-6 2-8-16,0 0 0 16,-11 0 11-16,1 2-2 15,-8 0-5-15,-6 0-1 16,-7 0 1-16,-4 6-4 0,-8 0-4 15,-7-4-65-15</inkml:trace>
  <inkml:trace contextRef="#ctx0" brushRef="#br0" timeOffset="4812.2369">19158 5520 157 0,'8'0'-3'16,"-1"-3"6"-16,-2-3 8 0,2 1 1 16,0 1-1-16,-2-1 0 15,3 1-3-15,-1 3-3 16,3-1-2-16,5 0-3 15,2 2 0-15,7 0-1 16,5 0 4-16,7 4-6 16,1 1-7-16,7 2-7 0,5-1 14 15,6 1 0-15,2-4 1 16,8 1 1-16,3-3 3 16,4 1-1-16,5-2 4 15,2-2-3-15,3 2 0 16,-1 0-1-16,4 0 1 0,-1 0 0 15,-1 0 0-15,-6 0-4 16,2-1 4-16,-9-3-1 16,-1-1 7-16,-5 0 0 15,-6-1 4-15,-5 2 4 16,-4-1 0-16,-3 2-5 16,-4 1-5-16,-6 2-1 0,-4 0-3 15,-5 2-3-15,-7 10 1 16,-8 2-15-16,-7 3-52 15,-5-5-68-15</inkml:trace>
  <inkml:trace contextRef="#ctx0" brushRef="#br0" timeOffset="12437.5093">6044 9398 105 0,'-2'-4'15'0,"2"-2"6"15,0 2-8-15,-2 0-2 16,2-1 1-16,0 1-4 0,0 1 2 16,0-1-2-16,0 1-4 15,0-2-2-15,0 0 0 16,0 2 5-16,0-1 4 15,0 0 8-15,0 2 0 16,0 0-10-16,0 0-2 16,0 2-5-16,0 0-1 0,0 0-2 15,0 0 0-15,0 0 1 16,0 0-1-16,0 0 2 16,0 0-1-16,0 0 0 15,0 0 2-15,0 0-1 16,0 0 1-16,0 0-1 0,0 0 1 15,0 0 3-15,0 5-1 16,2-1-3-16,1-1 0 16,1 2 1-16,2 1-1 15,-1 0-1-15,2-1 3 16,0-1-3-16,0 2 0 16,1 0 3-16,1-2-4 0,-1-2 7 15,2 2-2-15,2 0 0 16,-3-1-5-16,8 3 7 15,-2-2-5-15,5 3-2 16,2-4 5-16,1 4-4 16,4-1 2-16,-2-1 0 0,4 0 1 15,3-1-3-15,0-1 0 16,2 1-2-16,4-4 3 16,4 0 1-16,2 0 3 15,3 0-2-15,3 0-2 0,-1-2-4 16,3 0 5-16,-2-1 1 15,2 1-2-15,1 0-4 16,-4-2 5-16,2 3 1 16,-2 0-9-16,2-3 19 15,-3 0-10-15,-4 0-1 16,-2 0-1-16,-5 3 0 0,-3-2 0 16,-3 1-1-16,-4 2 0 15,-6 0 1-15,-1 0-1 16,-8 0-1-16,-2 3-49 15,-7-1-99-15</inkml:trace>
  <inkml:trace contextRef="#ctx0" brushRef="#br0" timeOffset="21280.7476">9306 9635 270 0,'-1'-7'-6'16,"-1"-2"41"-16,2 0-16 15,0 0-3-15,0 1-6 16,0-2 1-16,7 3 0 0,3-1-5 16,0-2-6-16,2 3 3 15,3 0-2-15,2 2-1 16,2-2-3-16,-1 1 5 16,3 1-4-16,1 0-5 15,-4-1 2-15,0 1 5 0,0 0 0 16,-4-2 0-16,4 2 2 15,-4-3-2-15,1 0 2 16,-3 4-1-16,-1-1 1 16,-2 0-1-16,-4 4-1 15,-3-1 6-15,0-2 5 16,1 3-1-16,-3-1-2 16,2 0-4-16,0 0-1 0,-2 1-3 15,2-2 1-15,-2 2 1 16,0 1-1-16,0 0-2 15,0 0 0-15,0 0 0 0,-9 0 4 16,-1 0-5-16,-4 5 1 16,-3 4-2-16,-3 1 1 15,-2-1-6-15,-5 5-1 16,-1 0-6-16,-7 2 3 16,-1 1-7-16,2-2 10 15,4 0-6-15,8-3-5 0,6-4 13 16,8-1 9-16,4-3-4 15,4-2-3-15,0-2 3 16,0 0 26-16,7 0 29 16,5-9-22-16,7-3-12 15,4-3-5-15,8-1-7 0,1 0-1 16,2 1-5-16,2 2 0 16,-4 6 0-16,-3 3-2 15,-10 4-35-15,-13 0-78 16</inkml:trace>
  <inkml:trace contextRef="#ctx0" brushRef="#br0" timeOffset="24077.5393">10285 9557 244 0,'7'0'6'0,"-2"0"-13"16,2-6 7-16,1 5 2 15,3-3 0-15,0 2 1 16,3 1 5-16,6 1 2 0,1 0-2 16,4 0-3-16,8 0-4 15,1 3-1-15,1 2 1 16,6 1 1-16,3-1-3 16,1-1-1-16,2 1 3 15,0-4 1-15,1 3 13 16,2-4-3-16,1 2-4 0,-1-2-2 15,4 0-1-15,0 0-3 16,3 0 1-16,2-2 2 16,-2-5 0-16,3 1 0 0,-1 0-5 15,-7-1 4-15,-1 0-4 16,-6-3 4-16,-8 5-2 16,-3 2 0-16,-10-1 1 15,-4 2-1-15,-3 2-2 16,-7 0 0-16,0 0 1 15,-6 0-2-15,1 0-1 16,-3 0-1-16,-1 3 0 0,-1 1-8 16,0 0-2-16,-8 1 7 15,-8 0 14-15,-4 3-10 16,-9-3 5-16,-3 4-10 16,-6-2-28-16,0 0 19 15,0 0 6-15,3 0-1 16,1-1 1-16,1-1 6 0,1 1 1 15,0 0 1-15,-2-1 3 16,0-2-1-16,-1 2 1 16,1-1 0-16,0-1-1 0,-2-1 1 15,0 2-1-15,2-3 1 16,-1 3-1-16,1-2 1 16,0 0-1-16,5-2 0 15,-5 2-1-15,8-2 2 16,-1 0-1-16,4 0 0 15,-3 0 1-15,5 0-1 0,0 0 2 16,-1-2 7-16,2 0 2 16,1 0 4-16,2-2 6 15,-2 1-10-15,2 1-5 16,2 0-4-16,1 1-1 16,2-1-1-16,1 0 1 15,0 0-1-15,4 2 0 0,1-1 1 16,-1-2-1-16,2 2 2 15,3-1 0-15,-1 2 12 16,1-1 3-16,2 1-2 16,0-3-11-16,0 1-4 0,0 2-1 15,12 0 0-15,3 0-9 16,4 0 16-16,7 0-3 16,6 0-6-16,6 0 5 15,-2 0-1-15,5-1 1 16,-2-1-2-16,7 0 0 15,-7-3 1-15,5 3 1 16,-3-1-2-16,0-1 0 0,1 3 0 16,-3-2 2-16,-2 2-3 15,1-1 2-15,-4 2-5 16,-5 0-15-16,-4 0 11 16,-3 0 0-16,-5 0 8 15,-2 0 1-15,-5 0 0 0,-3 0-1 16,0 0-3-16,-6 0-36 15,-1 0-24-15,0 0 7 16,0 0-53-16</inkml:trace>
  <inkml:trace contextRef="#ctx0" brushRef="#br0" timeOffset="25077.4658">9401 9557 200 0,'-1'0'17'15,"-1"0"4"-15,2-2-4 0,-2 0 1 16,2 0-2-16,0-1 6 15,0 1-1-15,0-1-12 16,0 0-5-16,0 2 0 16,9-5-9-16,2 3 6 15,3-2-4-15,3-2 8 0,0 2-6 16,0-3 3-16,-1 1-1 16,0-2 3-16,-2 2 0 15,1-3 7-15,-3 2-4 16,0 2 7-16,-6 1-7 15,-2 0-4-15,-1 3 2 0,-1 2-4 16,-2-2-1-16,0 2-3 16,-5 0-1-16,-4 0 3 15,-6 6 0-15,0 2-17 16,-7 0-9-16,0 1-23 16,1-1 8-16,1 2 4 15,0-2 19-15,1 1 10 0,4-3 9 16,1 3-1-16,1-4 2 15,2 0 0-15,3 0-1 16,-2-1 0-16,3 0 1 16,2-1-1-16,1-1 3 15,3 0 7-15,-1 0 1 0,2-2 16 16,0 0-1-16,0 0-12 16,0 0-8-16,5 0-6 15,4 0 3-15,4 0-3 16,1-6 4-16,6 5-3 15,-1-3-3-15,1 1 4 0,-1-1-64 16,-7-3-66-16</inkml:trace>
  <inkml:trace contextRef="#ctx0" brushRef="#br0" timeOffset="26327.3753">10248 9675 261 0,'0'0'9'0,"-7"0"-4"16,2-6 12-16,5 2-22 16,0 1 20-16,2-1-17 15,9-1 7-15,3 0-5 0,5 1 1 16,6 0 2-16,4 3 2 16,8-5-3-16,4 5-2 15,8-1-2-15,3-2 2 16,3 0-5-16,7 1 5 15,-3-4 11-15,4-2-1 16,-2-1-4-16,3 0 5 0,3-2-1 16,0 1 2-16,-1 1-7 15,0-1 0-15,-5 2-2 16,1 1 1-16,-5 4-8 16,-4-1 8-16,-7 2-3 15,-5 1-1-15,-9 1 0 0,-3 1 1 16,-7 0-2-16,-4 0 2 15,-9 9-3-15,-9 5-20 16,0 2-39-16,-22-2-41 16</inkml:trace>
  <inkml:trace contextRef="#ctx0" brushRef="#br0" timeOffset="28545.9525">11158 9530 290 0,'3'-2'12'0,"2"-5"-10"16,-2 0-14-16,4 1 17 15,0 1 7-15,0-2-6 0,3 1 2 16,2 2-1-16,0-2-1 15,5 1 9-15,1-1-13 16,-1 1-4-16,3-1 6 16,-1 1 0-16,2-2-4 15,-3 0 7-15,3 0 4 16,-5 1-4-16,0 1-3 16,1 5-2-16,-2 0-1 0,-1 0-1 15,-8 13-2-15,-6 8-37 16,-1 0-57-16,-19 3-75 15</inkml:trace>
  <inkml:trace contextRef="#ctx0" brushRef="#br0" timeOffset="30045.8547">10426 9587 234 0,'0'0'9'0,"0"0"1"16,0-2 4-16,0-1 2 15,0-1-4-15,7-2-6 16,3 2-4-16,8-4 2 0,2 1-2 16,1 2-2-16,5 0 5 15,3-1-9-15,1-1 5 16,4 2-7-16,4-4 3 15,1 0 6-15,5-4-3 16,0 1 1-16,5-1 3 0,-1-1-4 16,-1 2 1-16,-3-3-6 15,4 3 14-15,-2 1-5 16,-3 0-2-16,-2 3 1 16,-1 2 0-16,-4 2-3 15,-3 4-1-15,-3 0-2 0,-4 0-44 16,-4 0-64-16</inkml:trace>
  <inkml:trace contextRef="#ctx0" brushRef="#br0" timeOffset="31295.768">10657 9550 196 0,'0'-17'10'0,"2"-2"-5"15,-1 1 6-15,5 2 7 0,0 2 7 16,-3-2 10-16,2 2-28 15,1 0 0-15,-1 3-2 16,-2 1 0-16,3 3-3 16,2 2-2-16,0 0-5 15,8 1 7-15,4 2-5 0,5-1 3 16,6 0-1-16,3 2 1 16,2 1-1-16,-1 0-13 15,2 0-11-15,-3 0-19 16,-3 0 16-16,-7 1-5 0,-6 2-47 15</inkml:trace>
  <inkml:trace contextRef="#ctx0" brushRef="#br0" timeOffset="32811.2829">9355 8827 256 0,'-3'-21'25'16,"1"0"-6"-16,0 3 8 16,2 4-6-16,0 6-5 0,-2 1-9 15,2 2-2-15,0 5-3 16,0 0-5-16,0 0-1 16,0 12 1-16,0 1 3 15,0 8 0-15,0 4 0 16,2 4 1-16,2 7-1 15,1 5 0-15,2 5 0 0,0 5 0 16,4 6-1-16,-2 1 1 16,0 2-2-16,2-3 4 15,-2-2-2-15,1-5 1 16,-3-4 1-16,1-2-3 0,1-3 2 16,-2-6-1-16,4-2-2 15,-2-5 3-15,3-1-1 16,1-3 3-16,-4 2-13 15,-2-7-84-15,0-8-48 16</inkml:trace>
  <inkml:trace contextRef="#ctx0" brushRef="#br0" timeOffset="33717.4696">11583 8837 271 0,'-1'-10'6'16,"-1"2"6"-16,0 0-1 0,2 3 9 15,0-1-4-15,-2 3-8 16,2-1-5-16,0 1 5 15,0 0-3-15,0-1-1 16,0 2 1-16,0 0 0 16,0 2-3-16,2-2-3 15,0 2-6-15,3 0 9 0,2 0-2 16,-1 0 1-16,5 8-1 16,-1 2 0-16,0 5-1 15,2 4-1-15,0 6 0 16,0 2 0-16,-2 7 4 15,0 3 4-15,0 4-5 16,-1 4-1-16,-2 3 2 16,1-2-1-16,-1 1 1 0,-2-4-4 15,-3 1 2-15,-1-4 2 16,1-3-4-16,-2 0 3 16,0-3 1-16,0-2-3 15,2-3 3-15,-2-1-2 0,3-5 0 16,-1-1 1-16,1-7 0 15,-1 2-1-15,1-4 0 16,-1-3-19-16,-2-1-34 16,0-6-51-16</inkml:trace>
  <inkml:trace contextRef="#ctx0" brushRef="#br0" timeOffset="34545.5313">9622 9663 59 0,'-12'-1'100'16,"3"-10"-97"-16,2 6 0 16,1-1 13-16,3 5-3 0,1-1-5 15,2 0 4-15,0 2 1 16,0 0-8-16,0 0-5 16,0 0-12-16,5 0 18 15,7 0-9-15,3 0 3 16,5 0 0-16,4 0 0 0,8 2 4 15,4-2 0-15,5 0-4 16,9 2 3-16,0-1-2 16,8 1-1-16,5 0 0 15,-1 2 1-15,7-2-1 16,3 1-1-16,-1 2 3 16,0 0-2-16,6-1-1 0,1 0 3 15,0 3-3-15,3-2 0 16,-1 1 1-16,3-3 0 15,-3 1-1-15,-2-2 1 16,0 0 1-16,-7-1 1 16,1 1-2-16,-3 0-1 0,-5 0 2 15,-6 1 1-15,-8 2-4 16,-3-1 1-16,-6 2 4 16,-5 1-5-16,-6 1 2 15,-1 3-1-15,-7 1-8 0,-8 0-28 16,-6-5-119-16</inkml:trace>
  <inkml:trace contextRef="#ctx0" brushRef="#br0" timeOffset="36670.3683">10330 7796 321 0,'-7'-28'6'0,"0"-2"-3"16,2 3 14-16,1 2 1 15,1 2-1-15,0 3-7 0,1 4-3 16,0 2-3-16,2 3 0 16,0 4 2-16,0 3-1 15,0 4-1-15,0 0-3 16,0 13-9-16,0 7 7 0,0 8 1 15,0 9 0-15,0 6 1 16,4 3-1-16,4 3 0 16,2 1-1-16,2-3 1 15,5-3-2-15,5-4 2 16,-3-2-1-16,3-4 1 16,0-7-15-16,0-4-22 0,0-3-41 15,2-12-11-15,-4-6-80 16</inkml:trace>
  <inkml:trace contextRef="#ctx0" brushRef="#br0" timeOffset="36967.2302">10523 8021 310 0,'0'-7'7'15,"5"1"8"-15,5 1-8 16,7 2-10-16,0-1 8 0,10 3-2 15,-1-1-2-15,1 2 0 16,0 0-1-16,-5 5 0 16,2 9-4-16,-6 6 5 15,-2-1-3-15,-5 5-3 16,-2-1 8-16,-4 0-2 16,-3-4 2-16,-2-5-1 0,2-3 0 15,-2-5 2-15,1-1-1 16,7-5 2-16,3 0 8 15,3 0-4-15,13-11 0 16,9-7-9-16,5-7 3 16,7-8-36-16,6-14-133 0</inkml:trace>
  <inkml:trace contextRef="#ctx0" brushRef="#br0" timeOffset="44420.0283">9038 9871 226 0,'-6'-14'5'15,"0"1"-4"-15,3 2 5 0,-2 2 1 16,3 2-5-16,0 3-2 16,-3 1 0-16,0 0 1 15,0 3-1-15,0 0 0 16,-2 0 0-16,-2 0 0 0,1 5-1 16,3 0 2-16,0 2-1 15,2-3 1-15,1-2-1 16,2 1-1-16,0-3-4 15,0 0 6-15,0 0 9 16,0 0 4-16,5 0-3 16,2 0 5-16,4-1-1 15,2-3-1-15,-1-3-7 0,6-1-3 16,-2 2-5-16,2-6 3 16,-1 4 1-16,0 1-2 15,-2-2 1-15,-1 0-1 16,-2 2-1-16,0 2 1 15,-7-1 0-15,-2 2 0 0,-1 3 0 16,-2 1-3-16,0 0-2 16,0 0-7-16,-5 0-4 15,-2 6 14-15,-3 4-3 16,-4 0 0-16,0 5 1 16,-2-1-11-16,-3 4 15 15,2 0-1-15,-5-1-1 0,6-1 1 16,2-1 2-16,3-1-3 15,2-5 2-15,3-2-17 16,4-5 10-16,2-2-1 16,0 0 6-16,10-3 41 0,4-9-41 15,6-1 5-15,3-6-4 16,7 1 2-16,-1 1-2 16,0-1 1-16,-2 5 1 15,-5 5-2-15,-8 2-5 16,-13 6-68-16,-2 0-72 15</inkml:trace>
  <inkml:trace contextRef="#ctx0" brushRef="#br0" timeOffset="47326.0626">9050 9926 220 0,'3'0'127'16,"-1"-3"-111"-16,2-5-1 0,-1 0-12 15,4 2 1-15,-1 0 0 16,-2 1-2-16,-1 0 0 16,-1 3 1-16,0 1-3 15,-1-1 1-15,-1 2-1 0,0 0-10 16,0 0-37 0,0 3 19-16,-8 4-1 0,-7 6 17 15,-4-1 11-15,-10 2 1 16,-3 2-2-16,-7 1 2 15,-4-3 1-15,-7 5 0 16,-5-1 0-16,-10 2-1 0,-4 0 0 16,0-2-3-16,-3 0-1 15,0-6 4-15,5 0 1 16,3-2-1-16,-2-4 3 16,1 0-3-16,-1-1 2 15,-7 1-1-15,-4-5 0 0,0-1 2 16,-3 0 7-1,-3 0 3-15,1-5 8 0,6-6-6 16,3-3 6-16,7-4-6 16,5-2 9-16,10-3-6 15,2-2-6-15,8 2-4 0,3-2-3 16,4 0-3 0,1-1-1-16,5-1-1 0,1-4 0 15,3 2 1-15,3 1-1 16,1 0 2-16,6-1 0 15,0 2 2-15,1 2 3 0,4 4-6 16,2 1 1-16,-1 3-3 16,4 2 1-16,-1 5-1 15,4 3 2-15,-3 1 1 16,2 6-4-16,-1 0-18 16,-2 1-37-16,-2 12 26 15,-3 5 11-15,-4 7 8 0,-3 4-14 16,-3 8 7-16,1 4 5 15,1 2 12-15,0-4 3 16,4 0-1-16,1-8 1 16,2-4-1-16,2-8 1 15,-1-6 0-15,3-3 2 16,1-4 4-16,1-3 21 0,-2-3 5 16,1 0 11-16,3-7-22 15,-1-3-6-15,3-10-4 16,1-7-9-16,0-3-2 15,1-8 0-15,12-4-1 0,-1-5 2 16,4 1 2-16,0-1 4 16,4-1-2-16,0 4 3 15,-2 1 0-15,2 5 0 16,-2 5 0-16,-1 5-4 16,4 9-2-16,-4 8-3 15,3 11-2-15,2 2 1 0,2 23-12 16,3 10-4-16,7 18-4 15,7 4-31-15,-7 10-69 16,0 1-70-16</inkml:trace>
  <inkml:trace contextRef="#ctx0" brushRef="#br0" timeOffset="51294.6602">6863 9607 198 0,'-4'0'17'16,"3"-4"-1"-16,-3 1 1 16,4 3 7-16,0 0-20 15,-3 0-3-15,3 0-1 16,-1 0 1-16,1 0-1 0,0 0 0 16,0 0 1-16,-2 0 1 15,0 0-2-15,2 7 0 16,-2-2 0-16,1 2 0 15,-1 4-2-15,0 3 1 16,0 4 1-16,-1 2 0 16,-4 3 1-16,-1 5-1 0,-2 2 0 15,-1 1 2-15,3 1-2 16,-2-5 1-16,1 0 0 16,2-2-1-16,4-4 0 15,-2-2 0-15,2-1 0 16,-1 0 0-16,4 0 0 0,0-2-1 15,0-2-3-15,0-1 0 16,4-2 3-16,1-6 2 16,1-2-1-16,-1-3 3 15,-1-1 15-15,3-12-4 16,0-6-10-16,-1-4-3 16,-1-6 0-16,0-2 0 0,-3-4 1 15,0 1 0-15,-2-2-1 16,0 3 1-16,3 1 1 15,-1-1 2-15,2 4 12 16,-1 5-4-16,2 0-8 0,0 3 1 16,0 3 0-16,-2 2 0 15,-1 0-5-15,3 2 1 16,-1 2-1-16,-1 1-2 16,4 0 2-16,-4 4-1 15,1-2 0-15,1 1 0 0,0 2-1 16,0 3 1-16,5-2-1 15,-1 5-1-15,1 0-1 16,7 0 0-16,0 8 0 16,7 2 2-16,-1 4 0 15,6 1 1-15,-2 2 1 16,4 1 0-16,-4 0-1 0,-3 0 0 16,1 2 1-16,-3 3 1 15,2 4-2-15,-7 5 3 16,-2 2-38-16,-8-6-101 15</inkml:trace>
  <inkml:trace contextRef="#ctx0" brushRef="#br0" timeOffset="53544.8154">9052 9958 87 0,'-4'-7'4'0,"1"0"4"0,1 2-2 16,0 1 1-16,-4 1-2 16,3 0 4-16,-3 2-3 15,1-1-5-15,-2 2 2 16,2 0-2-16,-3 0-1 0,1 0 1 16,0 0 1-16,-4 0 1 15,2 0 0-15,0 0 3 16,-4 2-4-16,3 2-1 15,-1-1 0-15,-2 4-1 16,-1 2 2-16,1-2-3 0,1 0 1 16,1-1 1-16,2-1 2 15,5-3-1-15,3-1 0 16,1-1 8-16,0 0 38 16,11-5-27-16,1-4-23 15,5-1 4-15,0-5 1 16,3 3-1-16,1-4 5 0,3 1 35 15,-1 1-35-15,-1 2-6 16,-1-1 0-16,-1 2 2 16,-6 3-3-16,-4 2 2 15,-3 3-1-15,-6-1 9 0,-1 4 3 16,-8 0-19-16,-11 7 16 16,-11 7-10-16,-8 6 1 15,-14 10 0-15,-9 6-19 16,-9 0-42-16,-5 1-36 15</inkml:trace>
  <inkml:trace contextRef="#ctx0" brushRef="#br0" timeOffset="60794.277">24652 8356 344 0,'3'-12'9'16,"-2"-3"15"-16,1 5-10 15,2-1-6-15,-1 2 0 16,1 2-3-16,-3 0-2 0,3-1 2 16,-1 5-1-16,-3 0-2 15,2-1-1-15,-2 1 1 16,0 1-1-16,0 2-1 16,0-2 1-16,0 2-2 15,0 0 1-15,0 0-1 0,0 0-2 16,0 7 2-16,2 0 0 15,0 4 0-15,0 5 0 16,-2 2 1-16,0 3-1 16,2 1 1-16,-2 3 0 15,0 2-1-15,0-1 1 0,0 5 0 16,0 1 0-16,0-2 1 16,0 4-2-16,-2 0 1 15,2 2 1-15,0-4-2 16,0 0 2-16,0-4-1 15,0-1 0-15,-2-6 1 16,2-1-1-16,0-7-1 0,0-3 2 16,0-1-1-16,0-5 0 15,0 0 0-15,0-1 0 16,0-3 2-16,0 2 1 16,0-2 0-16,0 0 1 15,0 1 1-15,0-1-1 0,0 0 1 16,0 0 2-16,0 0 1 15,0 0 0-15,0 0 0 16,0 0-3-16,0 0-1 16,0 0-1-16,0 0 1 15,0 0-2-15,2-3 1 0,0 1-1 16,3 1-2-16,4-3 0 16,1 0 0-16,5 2-3 15,7-3 3-15,1 2-2 16,2-3 0-16,4 3 2 15,0-1 2-15,-1-2-4 0,3 1 6 16,-4-2-2-16,4 0 0 16,-3 1 2-16,-5 0 1 15,2 0 0-15,-3 1-1 16,-4 0-2-16,-4 2 0 16,-3 2 1-16,-5 1-3 0,-3 0 0 15,-3 0 0-15,-5 7-33 16,-15 2-35-16,-10-4-95 15</inkml:trace>
  <inkml:trace contextRef="#ctx0" brushRef="#br0" timeOffset="62815.1606">24015 8938 104 0,'-2'0'71'16,"2"0"-27"-16,0 0-2 0,0 0-8 15,4-6-5 1,1 1-2-16,0-2-12 0,1 2-6 16,2-3-6-16,-3 3-2 15,0 0 1-15,0-2-2 0,-1-1 1 16,-1 0 1-16,1-1-1 16,-4-2 1-16,0 0-1 0,0-3 2 15,0 0-3-15,-4-1 1 16,-6 2 1-16,1 1 0 15,-4 2-4-15,-3 1-2 16,0 3-4-16,0 3 11 16,-1 1-3-16,-2 2-1 0,-1 0 2 15,-3 4-2-15,-1 7-1 16,1 3 1-16,0 4 1 16,1 1-2-16,3 1 2 15,0 1-3-15,3 4 1 16,2 0 1-16,3 0 0 15,4 0-1-15,7 5 1 16,0-1-3-16,7-1-3 0,14 0 6 16,8-2-1-16,9-3 1 15,4-3 5-15,4-7-1 16,-1-5-9-16,0-5-14 16,-3-3 15-16,-10-8 2 15,-3-6 6-15,-10-8-2 16,-4-2 31-16,-8-8-2 0,-4-3-11 15,-1-4-4-15,-2-4-3 16,0-1-2-16,-4-5-1 16,-1 3-3-16,-2 2 0 15,1 1-2-15,1 0 0 0,-2 6-2 16,0-1 0-16,0 4-1 16,-3 2 0-16,0 2-1 15,-1-1 0-15,0 3 1 16,2 3 0-16,1 0-1 15,0 2 0-15,1 5 0 0,1 2 0 16,3 5 0-16,-1 0 0 16,1 4 1-16,3 3-2 15,-3 3 1-15,3 1-1 16,0 0-2-16,0 0-8 16,0 11 5-16,0 2 3 15,0 7 1-15,0 4 2 0,0 2-2 16,5 8 2-16,0 2 0 15,0 5 0-15,2 5 0 16,0 3-1-16,3 2 0 16,0 3 1-16,1-1-1 15,2-1 1-15,2-5 0 0,2-3-3 16,-1-6 4-16,6-8-2 16,-2-3 0-16,3-2 1 15,0-6 1-15,2-5-1 16,-1-1-11-16,1-4-23 0,0-7-69 15,-4-2-74-15</inkml:trace>
  <inkml:trace contextRef="#ctx0" brushRef="#br0" timeOffset="63455.7403">23508 9384 227 0,'-3'5'13'16,"3"-4"35"-16,0-1-47 0,7 0 3 15,6 0-5-15,4 0 2 16,3 0 4-16,9 0-4 15,2 0 1-15,3-2-4 0,5-4 1 16,5 0 0-16,2-1 3 16,3 1-2-16,3-4 2 15,3 1-3-15,3 1 0 16,3-2-3-16,1 0 7 16,5 0 0-16,2 0-2 15,-3 2-4-15,2-2 4 0,2-2 1 16,4 2 0-16,-1 0-1 15,3-2-6-15,1 0 7 16,1 1 1-16,-2-1 5 16,2 1-3-16,-6-3-3 15,-3 4 1-15,-6 0-3 16,-7 1 1-16,-4 2 0 0,-11 0-1 16,-1-2 0-16,-10 1 1 15,-3 4 4-15,-5-2 22 16,-6 2-7-16,-5 3-6 15,-2 1-10-15,-7 0-7 16,-2 1-12-16,-2 5-58 0,-14-2-13 16</inkml:trace>
  <inkml:trace contextRef="#ctx0" brushRef="#br0" timeOffset="64596.2432">24248 9803 297 0,'-19'0'3'0,"-3"-2"0"0,2-2-1 16,1 4-1-1,1 0-1-15,-3 0 3 0,4 4-2 16,-3 3-1-16,-1 2 0 15,1 4 0-15,-2 1 0 16,-3 2 1-16,4 6 0 16,-1-3 5-16,4 4-5 0,2 2 1 15,1 0 2-15,7 2-2 16,1 0-1-16,5 3 2 16,2-2 0-16,0-1 3 15,9 2-6-15,7-2 7 16,3-2 1-16,5-2-2 0,3-5-4 15,2-4-1-15,5-5 6 16,1-6-5-16,1-3 2 16,3 0 0-16,-2-6-1 15,1-9-1-15,-6-1-2 16,0-9 3-16,-5 0 0 16,-5-5 1-16,-5-6 1 0,-2-3 5 15,-8-4-6-15,-1-2 0 16,-5-1-5-16,-1 0 6 15,0-4-1-15,0 3 5 16,-5 3-1-16,0-3-1 0,-4 4-3 16,1 0-2-16,-2 3 1 15,-1 2-1-15,2 2-1 16,-2 4-1-16,1 6 1 16,-2 2-1-16,0 6-2 15,2 5 2-15,-3 1 0 0,4 4 1 16,0 4-1-16,1 1 1 15,0 3 0-15,2 0-2 16,1 3-1-16,2 9-2 16,3 8-2-16,0 9 3 15,0 7 1-15,0 4 0 16,7 9 1-16,5 1-1 16,3 5-1-16,-1 2 3 0,2 4 0 15,2-1 2-15,2 1-1 16,0-2-1-16,2-4 2 15,2 0-1-15,3-7 0 16,0-8-8-16,5-12-50 0,1-13-93 16</inkml:trace>
  <inkml:trace contextRef="#ctx0" brushRef="#br0" timeOffset="65393.0794">24848 9855 159 0,'-7'-6'152'0,"1"-3"-137"16,1 1 14-16,3 0-3 0,-1 1-6 16,1 0-9-16,0 2-3 15,-1-1-2-15,3-1-2 16,-2 4-1-16,0-3 2 16,2 3 2-16,0 3 1 15,0 0-5-15,0 0-6 0,0 0-5 16,0 12 6-16,4 6 2 15,1 7-1-15,2 7 2 16,0 6-2-16,6-1 3 16,-6 0-1-16,3-1 0 0,2-2-1 15,-2-9 0-15,-1-5 0 16,1-8-10-16,-2-3 7 16,-1-5 4-16,3-4 7 15,-5-2-2-15,4-10 1 16,-2-3 3-16,3-4-1 15,-3-3-2-15,1-4-4 16,1-2 1-16,2-2-2 0,0 0-1 16,-3 3 0-16,6 2-1 15,-4 7 1-15,0 4 1 16,0 5-2-16,2 4-2 16,0 5 1-16,2 0-1 15,0 0 1-15,0 8 0 0,7 7 1 16,-1 3-1-16,2 5 1 15,5 4 0-15,-1 1 0 16,1 3 0-16,-5-5-1 16,5 1 0-16,-1-2-1 15,-5-7 0-15,2-7 2 0,-5-4-2 16,4-7 3-16,-8 0 1 16,1-9 1-16,-1-9 4 15,3-5 9-15,-5-9 29 16,0-6-36-16,1-8-5 15,-2-6-5-15,-2 1 4 0,-2-3-3 16,-3 1 0-16,-4 10 2 16,0 1-4-16,-4 10-1 15,-9 4 3-15,-8 8-4 16,-8 11-5-16,-11 8-23 16,-4 1-14-16,-7 10-10 15,3 6-93-15</inkml:trace>
  <inkml:trace contextRef="#ctx0" brushRef="#br0" timeOffset="68377.2331">23909 10746 274 0,'15'-14'5'0,"2"2"7"16,5 0-3-16,5 3 5 15,5-4-8-15,6 2 0 16,5 0 1-16,5-1-6 15,6 2 12-15,9 0-12 16,2 0-3-16,8-1 10 0,6 0-8 16,6 3 1-16,3-4-1 15,2 2 1-15,5-3 1 16,-1-1-1-16,-3 0-2 16,-1-2 4-16,-10 0-3 15,1 2-1-15,-11-4 4 16,-2 2-3-16,-5 2 0 0,-9 1 5 15,-7 2 2-15,-9 4-2 16,-9 0 0-16,-6 6-4 16,-6 1 0-16,-3 0-3 15,-7 6-34-15,-7 3-34 16,-4-2-50-16</inkml:trace>
  <inkml:trace contextRef="#ctx0" brushRef="#br0" timeOffset="70283.3574">25987 10063 194 0,'-5'-12'-7'0,"3"-2"16"0,-4 1 2 15,0 2-1-15,5 1 1 16,-4-1 4-16,-1-2-3 16,5 5 1-16,-3-1 16 0,1-2-17 15,0 5-4-15,3 1 2 16,-2 2 9-16,2 1-5 15,0 2-14-15,0 0-7 16,0 5 0-16,0 8 7 16,0 1 2-16,2 4-3 0,4 3 1 15,-1 2 0-15,4-1 1 16,0 1 0-16,-1-3-1 16,-1-4-36-16,-2-5-45 15,-3-8 0-15</inkml:trace>
  <inkml:trace contextRef="#ctx0" brushRef="#br0" timeOffset="70439.5871">25850 9873 309 0,'-11'-28'17'16,"4"4"13"-16,1 2-15 0,1 3-8 15,2 6-4-15,1 3-2 16,2 3-1-16,0 1-6 15,0 2-72-15,0 3-59 16</inkml:trace>
  <inkml:trace contextRef="#ctx0" brushRef="#br0" timeOffset="70783.3053">26077 9840 279 0,'0'0'47'0,"0"0"-20"15,0 0-22-15,0 0 2 16,0 0-2-16,1 0-3 0,3 0-3 16,-1 7-4-16,4 6 2 15,5 5 4-15,0 7 0 16,6 4-3-16,0 2-1 15,4 5 3-15,1 5-1 16,-2 0 2-16,-1 2-1 0,-2 0 3 16,-4-5-3-16,-5-3 0 15,-4-7 1-15,-2-4-1 16,-3-6 1-16,-6-8 0 16,-10-2 5-16,-6-8-1 15,-3-10-11-15,-2-18-58 16,-1-13-113-16</inkml:trace>
  <inkml:trace contextRef="#ctx0" brushRef="#br0" timeOffset="70955.1641">26229 9543 401 0,'7'-3'-44'0,"0"2"46"15,-1 1-40-15,3 9-48 16,-4 1-43-16</inkml:trace>
  <inkml:trace contextRef="#ctx0" brushRef="#br0" timeOffset="71939.4786">24827 10668 319 0,'-9'0'-29'16,"2"-4"63"-16,1-5-5 16,2 3-7-16,2 3-4 15,2-3-4-15,0 2-9 0,0 0-1 16,0 0-2-16,7 0-4 16,7 0 4-16,6 1-1 15,6-6-2-15,10 3 1 16,7 0 0-16,11-6-2 0,4 2 5 15,8-3-3-15,4 1 2 16,11-1-1-16,1-3-1 16,10 6-4-16,-1-4 8 15,4 4-3-15,0-2 0 16,-5 1-1-16,-2 0 0 16,-3 1 0-16,-8-3-3 15,-5 1 4-15,-5-1 1 0,-8 1-3 16,-8 3 2-16,-7 0 0 15,-12 2-1-15,-6 0 1 16,-9 3 0-16,-6 3-1 16,-2-1 2-16,-7 2-2 15,-2 0-2-15,0 0-1 0,-5 5-3 16,-8 2-4-16,-8 3 0 16,-8 3 1-16,-7 1-15 15,-11 1-15-15,-7 1-10 0,-5 0 15 16,-3 2-1-16,-7 1-5 15,1-3-29-15</inkml:trace>
  <inkml:trace contextRef="#ctx0" brushRef="#br0" timeOffset="72205.085">25390 10689 78 0,'-44'10'18'15,"4"-7"16"-15,6 0-7 16,9 0-1-16,8-3-4 15,7 3-5-15,8-3 1 16,2 0-10-16,12 0 5 0,12 0 10 16,12 0-18-1,9-4-1-15,10-6 0 0,11-7-4 16,0-5 2-16,4 0 1 16,3-6 6-16,-2 2 3 15,-5 1 5-15,-3 4-9 0,-7 2-1 16,-9 4-6-16,-1 5 1 15,-10 4-4-15,-4 3-11 16,-7-1-46-16,-4 0-34 16</inkml:trace>
  <inkml:trace contextRef="#ctx0" brushRef="#br0" timeOffset="74048.6882">24937 8096 370 0,'-17'-22'-63'15,"3"-4"72"-15,-3 2-4 16,3 2-3-16,-4 3 0 16,-4 7 0-16,-2 1-1 0,-7 5 1 15,-5 4-2-15,-9 2 0 16,-5 0 0-16,-8 10-7 15,-8 8-5-15,-8 2-12 16,-5 6 1-16,-1 1 9 16,-5 3-1-16,0 2 7 0,2 3 4 15,0 1 4-15,2 6 0 16,2 2 1-16,-4 5-2 16,0 2 2-16,0 8-1 15,-4 0 2-15,-1 7-4 16,-2 2 4-16,6 1-1 0,4 3 0 15,2 1 0-15,12 2-1 16,11-2 2-16,14 4-2 16,13-2 0-16,9 1 0 15,14 3-4-15,3 4 0 16,2-1 4-16,11 3 3 0,2 0-1 16,1 2-1-16,4 1-1 15,4-6 2-15,2 2-2 16,10-4-7-16,7-3 6 15,7-6 4-15,11-5-5 16,7-1 9-16,12-8-3 16,5-4-1-16,5-3-1 0,4 0 0 15,3-4 0-15,0 2-2 16,1-5 1-16,3-2 1 16,1-3-2-16,7-8 0 15,2-3 2-15,4-6 3 16,2-4-3-16,4-9-1 0,3-4 0 15,2-4 0-15,-2 0 2 16,2-9 0-16,0-4 0 16,-5 0 1-16,0-2-2 15,-2-2-1-15,2-1-3 16,-8 0 2-16,2 1-2 0,-5-4-1 16,-2-3-8-16,-3-4 3 15,-8-6-4-15,-2-4 9 16,-9-4 0-16,-10-4 3 15,-9-2-2-15,-13-4 2 16,-9-3 2-16,-8-5 1 16,-8 2 5-16,-3-4 3 0,-7-3 7 15,0-1 8-15,-1-2-11 16,-1-3-7-16,0-2 0 16,0-6 7-16,-3-1-10 15,1-2 0-15,-2-2-2 0,-6 1 4 16,-3 0 4-16,-2-2 2 15,-5 5-7-15,-11 3-3 16,-6 5-2-16,-7-1 3 16,-1 6-1-16,-6-1-3 15,-4 1 2-15,-1 2-2 0,-4 0 0 16,-4 1 1-16,-5 0-1 16,-5 1-2-16,-6 3-2 15,-3 3-1-15,-7 2 0 16,-4 6 1-16,-4 5 2 15,-4 5 1-15,-1 3-7 16,-9 5 6-16,-4 5-1 0,-1 1 3 16,-4 4-3-16,0 9 4 15,-3 2-4-15,-3 4 6 16,-1 6-3-16,-8 6 0 16,-3 12-1-16,-3 7-6 15,-4 7-21-15,5 7 4 0,4 2-16 16,9 5-13-16,6 1-12 15</inkml:trace>
  <inkml:trace contextRef="#ctx0" brushRef="#br0" timeOffset="75705.0071">25184 10378 81 0,'-5'0'0'0,"1"0"3"0,-2 0-2 15,5 0-1-15,-3 0 1 16,2 0 2-16,1 0 5 15,-1-3 1-15,0 3 3 16,2-1-7-16,-2 1 1 16,1 0 9-16,1-4 10 15,-2 4-4-15,2 0-2 0,0 0-8 16,0 0 0-16,0 0-5 16,0-2 0-16,0 2 1 15,0 0-2-15,0 0 1 16,0 0 5-16,0 0-7 15,0 0-2-15,0 0-1 0,0-1-1 16,0 1 2-16,0 0-4 16,0 0 2-16,0 0 0 15,0 0 0-15,0 0 0 16,0 0 0-16,0 0 0 16,0 0 0-16,0 0 2 0,0 0-2 15,0 0 0-15,2 1 1 16,1 3-1-16,4 2-4 15,0-1 1-15,1-3-67 16,-4-2-46-16</inkml:trace>
  <inkml:trace contextRef="#ctx0" brushRef="#br0" timeOffset="76548.6419">25107 10463 188 0,'35'0'-27'15,"11"-3"48"-15,2-5-2 16,4 2-1-16,6-2-3 16,-3-1-3-16,3 2 0 15,0 0 14-15,-9 2-20 0,0-1-3 16,-6 1-3-16,-6 3 2 15,-4 1 0-15,-6-2-2 16,-7 3 0-16,-6 0 0 16,-3 0 0-16,-6 0-4 15,-3 0 3-15,-2 0-27 16,0 0 14-16,-9 0 11 0,-5 3 5 16,-7 0-9-16,-10 4 3 15,-4 0-6-15,-4-2-3 16,-6 2 8-16,-2 3 1 15,-1-3 2-15,0-2 2 16,-5 0 1-16,3 3-1 0,3-5 1 16,1 2-1-16,1 1 0 15,2-5 2-15,4 3-4 16,6-4 3-16,0 0-1 16,7 0 3-16,1 0 0 15,6 0 1-15,2 0-1 16,4 0 3-16,4 0 2 15,2 0 4-15,6 0 1 0,-1 0 15 16,2-4-8-16,0 1-4 16,5-1-3-16,9-1-9 15,10-2 0-15,1 1-1 0,9 2-3 16,5-4 3-16,5 1-3 16,2 0 0-16,5 0 0 15,-2 0 1-15,0-1 1 16,-3 2-2-16,3-2 1 15,-8 5-1-15,-2-1 0 16,-5 1 1-16,-7 0-1 0,-5 2 1 16,-7-1-1-16,-3 0 0 15,-5 2 0-15,0 0 0 16,-6 0-1-16,-1 0-7 16,0 0 3-16,0 2 2 15,0 5-11-15,-4-1-41 0,-7-3-27 16</inkml:trace>
  <inkml:trace contextRef="#ctx0" brushRef="#br0" timeOffset="77017.3816">25103 10511 226 0,'-2'0'28'0,"2"0"-17"15,0 0 0-15,0 0 10 16,0 0-16-16,0 2-1 16,0-2-9-16,9 2 8 0,4 0-6 15,5-1 8-15,5 1-5 16,6-2-2-16,3 0 8 16,2 0-4-16,2 0-1 15,6-2-2-15,-1-3 1 16,2-3 5-16,-1 2 4 15,-3 0 8-15,-7 1-5 0,-5 3-4 16,-3 1-5-16,-10 1 0 16,-6 0-3-16,-2 0 0 15,-2 1-3-15,-2 3 0 16,-2 3-6-16,0-2-32 16,0-3-37-16,0-2-86 0</inkml:trace>
  <inkml:trace contextRef="#ctx0" brushRef="#br0" timeOffset="78642.2494">24597 8235 189 0,'-8'-13'30'0,"1"-1"-8"16,0 2-4-16,0 2 7 0,2 0-4 16,1-1-10-16,-2 4 1 15,5-1-5-15,-3 2 1 16,2-2 2-16,1 4-6 16,-1 0 2-16,2 1-1 0,-2 0-3 15,2 2 0-15,0 1-2 16,0 0-1-16,-1 0-2 15,1 4-1-15,-2 4 4 16,2 6-1-16,0 6 1 16,0 2 0-16,0 3 0 15,0 0-2-15,3 3 1 0,1-1-2 16,3 1 3-16,0 3 1 16,1-5 0-16,2 4-2 15,-3 0 0-15,4-2 2 16,-2 1-1-16,0-1 1 15,-1-1 0-15,0 1-1 16,-2-1-4-16,-3-2 4 0,1 0 0 16,-3-5-1-16,1 1 1 15,0-1-1-15,1-4 1 16,-1 0 0-16,1-4 0 16,-2-1-1-16,1-4 1 0,0 2 0 15,1-2-2-15,-1-3 1 16,0-1-4-16,0-1 5 15,1 0 0-15,-1-2 6 16,3 0-2-16,3 0-1 16,2 0 0-16,1 0 0 15,7 0-2-15,2 0 2 0,3-4-2 16,4 1 2-16,0-3-3 16,4-2 0-16,1 2 0 15,0-3 2-15,4 2-1 16,0-2 0-16,0 4-1 15,0-1 1-15,-4 1-1 0,-3 4 0 16,-5-1 0-16,-3 2 0 16,-5 0-2-16,-4 0-2 15,0 0-6-15,-3 0-10 16,-3 0-20-16,0 0-24 0,-5 0-10 16,-1 0-38-16</inkml:trace>
  <inkml:trace contextRef="#ctx0" brushRef="#br0" timeOffset="79251.5918">24548 8197 261 0,'0'0'-27'0,"0"4"42"16,0-1-18-16,2 5 6 15,3 4-3-15,5 6 1 16,0 4-1-16,1 3 0 16,0 7 0-16,0 3 0 0,-1 1 0 15,3 5 0-15,-2 0 0 16,-3 0 1-16,2 2-2 16,-1-4 2-16,-1 1-1 15,-2-7 0-15,0 1 0 16,-3-3 2-16,2-6-1 15,-3-6-1-15,0 1 0 0,1-6-1 16,-1-2 2-16,0 0-1 16,0-6 1-16,-1 1-1 15,4 1 0-15,0-5 0 16,2-1 2-16,3 2 5 0,5-4 15 16,3 0 3-16,5 0-17 15,6 0 0-15,2-4-4 16,1-1-2-16,5-3 0 15,-1 0-2-15,-1 1 1 16,-1-1 1-16,-2 1-2 0,-5 0 1 16,-2 4-2-16,-3 1 2 15,-4 0-2-15,-6 2-17 16,0-2-56-16,-5-2-40 16</inkml:trace>
  <inkml:trace contextRef="#ctx0" brushRef="#br0" timeOffset="79860.9136">24531 8154 182 0,'0'8'36'0,"0"1"-38"0,2 5 2 15,3 4 1-15,3 7-1 16,3 4 0-16,2 6 0 16,3 4 0-16,0 2 0 15,0 4 1-15,2-1 0 16,-4-1 0-16,-1 2-1 15,-2-4 0-15,2 0 1 16,-3-2-1-16,-1-1 0 0,3-4 1 16,-4-7-1-16,1-3 0 15,2-4-2-15,-2-6 0 16,1-3 4-16,-1-4 2 16,4-2 9-16,-1-3 11 15,5-2 8-15,0 0-8 0,5 0-17 16,4-5-3-16,4-2-2 15,4 0 0-15,5-1-1 16,7 0-1-16,3 1 0 16,6-1-3-16,0-2-41 0,0-5-48 15</inkml:trace>
  <inkml:trace contextRef="#ctx0" brushRef="#br0" timeOffset="83782.6642">25227 10517 205 0,'0'0'-34'0,"-2"0"50"16,0-6-3-16,2 3-5 0,0-3-8 16,4 3 2-16,5-3-2 15,6 3 1-15,0-2-1 16,7-1 0-16,3 1 2 15,4-2-2-15,3 1 1 16,2 3-1-16,6-1 1 0,-5-1-1 16,2 2 1-16,1-1-1 15,-6-2 0-15,0-1 1 16,-3 2-1-16,-4-1 0 16,1-1 0-16,-6 2 1 15,2-1-2-15,-2 2 2 16,0-2-1-16,-4 1 0 0,2 1 0 15,-5 1 0-15,1-3 0 16,-6 4 1-16,2-1-2 16,-5 3 2-16,-5-2-1 15,0 2-1-15,-3 0-1 16,-12 0-10-16,-3 0 9 16,-3 3 3-16,-6 3 2 0,-1-2-1 15,-2 1 1-15,-1-3 0 16,-1 1 4-16,-2 1 1 15,0-3 1-15,-2 2-1 16,-1-2 1-16,1 2-2 0,-1 1 1 16,2 0-3-16,4-1 6 15,2-1-5-15,7 2 2 16,0-3-2-16,2 5-4 16,4-2 0-16,1 1 0 15,3-2-1-15,2 1 0 16,3-2 1-16,2-1-1 0,3 2 1 15,-1-3-1-15,3 0-3 16,0 0-5-16,0 1-4 16,7-1 4-16,2 0 8 15,4 0 8-15,2 0-1 0,4 0-3 16,1-4-3-16,3 1 1 16,0-2-1-16,8-1-1 15,-3 2 2-15,8-1-2 16,-2 3 0-16,5 1 1 15,-2-1-1-15,2 2 0 0,1 0 0 16,2 0-1-16,-1 0 2 16,-1 0 0-16,1 2-1 15,-4 1-1-15,4 1 1 16,-5-3 0-16,1 2-2 16,-5-3 5-16,-3 0-3 15,-3 0 2-15,1-3-2 0,0-2 0 16,-4 2 1-16,1-1 0 15,-3 2-1-15,-3-1 0 16,1-1 0-16,-7 0 2 16,0 3-2-16,-4-1 2 15,-6 1-2-15,-2 1-4 0,-2 0-12 16,-16 0 15-16,-4 6-31 16,-7 3-21-16,-9-3-13 15,1-1-47-15</inkml:trace>
  <inkml:trace contextRef="#ctx0" brushRef="#br0" timeOffset="84157.6204">25279 10565 148 0,'-18'0'8'0,"4"0"6"15,7-2 4-15,1-3 0 16,4 4-6-16,2-2-2 16,0-1-14-16,12 1 14 0,3-1-7 15,7 3 0-15,7-1-2 16,3 2-1-16,7-2 1 16,7 0-1-16,5-2 0 15,3 1 0-15,7-4-1 16,4 0 2-16,1-3 1 15,0 2-3-15,2-1 1 0,-4 0 2 16,-3-3-2-16,-1 1 0 16,-5 1 2-16,-1-1-2 15,-5-2 0-15,-1 6 0 16,-7-2 1-16,-5 3-1 16,-5 6 0-16,-12 0-5 0,-9 0-57 15,-10 4-105-15</inkml:trace>
  <inkml:trace contextRef="#ctx0" brushRef="#br0" timeOffset="84860.7267">25607 10643 145 0,'0'0'17'0,"3"0"-9"16,-1-3-10-16,3-8-8 0,0-5-49 15</inkml:trace>
  <inkml:trace contextRef="#ctx0" brushRef="#br0" timeOffset="85704.4261">25308 8993 90 0,'-3'0'36'0,"-1"0"-34"15,1 0 2-15,3 0 1 16,0 0-4-16,0 0-1 16,7 0 6-16,5-1 1 0,4-7-3 15,7-1 0-15,4 1-1 16,5-3-2-16,1-3 1 16,2 1-2-16,-1-3 2 15,0 2-2-15,-4-4 2 16,-4 2-1-16,0 0-1 0,-5 0 2 15,-4 5 1-15,-5 0-2 16,-3 6 1-16,-6 1-1 16,-1 4-1-16,-2 0-2 15,0 0 0-15,-5 8 2 16,-5 2 1-16,-7 3 0 16,-2 1 0-16,-5 2-1 15,1 0 0-15,-4 2 0 0,-4-2 0 16,0 2 0-16,3 0 1 15,-3 0-1-15,2-3-1 16,2 2 2-16,3-3-1 0,2-2 0 16,8-5 0-16,1-5 1 15,6-2 0-15,5 0 7 16,2-2 8-16,0-10 1 16,9-2 2-16,9-4-1 15,11-2-13-15,9-1-4 0,4-2-1 16,9 3 2-1,0 3-2-15,-3 2-13 0,-5 6-15 16,-5 6-27-16</inkml:trace>
  <inkml:trace contextRef="#ctx0" brushRef="#br0" timeOffset="86766.8637">25220 9038 3 0,'0'0'17'16,"5"0"23"-16,2 0-8 0,6-6-15 15,-1-2-4-15,7-5 0 16,-2-3-3-16,9 0 3 15,-3-2 0-15,4 0-5 16,0 0-3-16,2 3-2 16,-3-2-2-16,-1 5 0 0,-1 0 0 15,-6 3-1-15,-2 1 0 16,-3 3 0-16,-2 3 1 16,-8 2-2-16,1 0-1 15,-4 0-7-15,0 5 10 16,-4 6 4-16,-6 2-1 0,-9 1-2 15,-1 2-2-15,-2-2 1 16,-5 6-1-16,-2-2 1 16,-2 1-1-16,4-2 0 15,4-2 0-15,2-2 0 16,2-4 0-16,7-2 1 16,1-5 0-16,4-2-1 0,5 0 3 15,2-7 10-15,0-7-3 16,12-3 0-16,8-2-6 15,6-1-2-15,4-1 1 16,4-1-2-16,5 4 0 16,-3-1 0-16,4 5-1 0,-4 1 0 15,-4 6-1-15,1 2 0 16,-8 3-9-16,-2 2-37 16,-7 0-13-16</inkml:trace>
  <inkml:trace contextRef="#ctx0" brushRef="#br0" timeOffset="89985.4987">25437 8228 292 0,'-5'-29'-56'0,"-2"-3"71"15,-3 1-4-15,5 5-4 0,-2-1 1 16,2 2-4-16,0 2-2 16,-1-4 0-16,-1 4 0 15,0 0 3-15,0 0 0 16,-5 2-5-16,2 1 2 16,-7 2-1-16,2 2 1 0,-5 2 0 15,-8 2 1-15,-4 2-6 16,-7 3 2-16,-5 6-1 15,-9 1-2-15,-3 0-4 16,-5 10 1-16,-5 5 1 16,1 3 6-16,-6 1 0 15,0 3-1-15,0 6 1 0,-9 0 1 16,2 2-2-16,-5 5 1 16,0-3 1-16,-4 1-1 15,-3 5-1-15,0 1-1 16,4 4 1-16,-2 5 0 0,-1 6-1 15,0 5 2-15,2 5 1 16,3 2-1-16,-2 2-1 16,1 3-1-16,9-3-3 15,5 1 1-15,8 1 3 16,7 1 0-16,5 4-2 16,7-1 4-16,8-1 0 0,8 6-1 15,7-2-2-15,8-2 2 16,13-3-15-16,0-2 11 15,18-3-1-15,7-1 0 16,6 1 4-16,5 2-1 0,5 2 4 16,7 4-4-1,4 0 1-15,5 1-2 0,8 0 8 16,6-2-1-16,2-4-1 16,5 1 12-16,2-5-13 15,1-5 0-15,4-4 0 16,2-6-1-16,1-4 3 0,0 0-2 15,5-10 1-15,4 1-1 16,0-5 0-16,-1-3-1 16,-1-1-1-16,0-4 2 15,0 0-1-15,1-5 1 16,-1-7-1-16,3 0 0 0,-3-9 0 16,-1-4 2-16,1 0-3 15,-2-11 3-15,-1-12 0 16,-4-7-3-16,3-10 0 15,3-8-8-15,-4-9-8 16,-2-4-11-16,-5-5 15 0,-5 6 3 16,-4 0 4-1,-6 0-17-15,-8 2-7 0,-6-3-37 16</inkml:trace>
  <inkml:trace contextRef="#ctx0" brushRef="#br0" timeOffset="90079.2429">26452 9516 201 0,'-7'-47'-62'0,"-8"6"-9"16</inkml:trace>
  <inkml:trace contextRef="#ctx0" brushRef="#br0" timeOffset="92079.2194">28522 8647 155 0,'5'-5'-4'0,"-1"0"31"15,0-1-16-15,0 2 1 16,-3 1 1-16,1 3-6 15,0 0-5-15,0 0 1 16,-2 0-3-16,0 0-2 0,0 0 0 16,0 7 8-16,0 4 1 15,-9 3 2-15,-6 0-3 16,-1 9-3-16,-4 1 0 16,-2 4-2-16,2-1 1 15,-4 3 0-15,2-3-1 0,2 0 1 16,3-1-2-16,0-1 1 15,3-3-1-15,4-1 2 16,-2-1-2-16,5-4 1 16,2 0 0-16,3-7 0 15,1 2 0-15,1-6-4 16,0-1-3-16,10-3-10 0,10-1 25 16,7 0 12-16,7 0-10 15,7-5-3-15,5-4-4 16,7 2 0-16,-1-2-2 15,1-1 2-15,0 0-1 0,-3 2-1 16,-3-1-1-16,1 0 0 16,-7 2-1-16,-4 3 1 15,-5-1 0-15,-3 2-2 16,-6-2 2-16,-3 2 0 16,-6-1-1-16,-3 1 0 15,0-2 0-15,-6 3 0 0,-5-3 1 16,0-1 23-16,0-1-7 15,-9-2 0-15,-5-2-10 16,-2-5-2-16,-11-3 2 16,-4-8-1-16,-6-5-5 15,-3-2 1-15,-5-7-2 16,0 2 1-16,2-1 3 0,2 7 8 16,2 6-2-16,0 4-3 15,9 8-5-15,2 6-2 16,2 8 1-16,6 1-1 15,5 3-2-15,7 8-47 0,4 5-31 16,4-2-29-16</inkml:trace>
  <inkml:trace contextRef="#ctx0" brushRef="#br0" timeOffset="92813.542">29167 8437 260 0,'-5'-10'53'0,"3"2"-32"0,0 3 2 15,2 0-2-15,0 5-15 16,0 0-4-16,0 0-1 16,0 12-6-16,5 6 4 15,4 1 0-15,2 8-5 16,3 3 6-16,1 4 0 16,3 0 1-16,2 0 4 0,-1-6-4 15,3-3 2-15,0-3-1 16,-3-10-1-16,1-3 0 15,-2-7 2-15,-2-2-1 16,0 0-1-16,2-9 1 16,-3-5-2-16,-1-8 1 15,-1-1 0-15,1-4 0 0,-4-1-1 16,1-4 2-16,-2 1-2 16,0 5 0-16,1 4 0 15,-4 2 0-15,0 8 0 16,2 5 0-16,0 5-3 0,1 2 3 15,-2 2-1-15,8 9 1 16,-1 5-3-16,4 2 3 16,1 3-1-16,7 0 2 15,-3 1-1-15,2-2 0 16,0-4 3-16,0-7-3 16,-3-2 1-16,-2-7 0 0,-1 0 1 15,-4-11-2-15,-4-5 2 16,-3-6-3-16,-6-5 2 15,-2-3 1-15,-2-6 8 16,-13-1-3-16,-4-4-3 16,-6 4-1-16,-1 3-3 15,-1 5 0-15,0 11 1 0,5 4-2 16,3 9 1-16,6 5-11 16,-1 0-28-16,6 14 10 15,2 3 4-15,6 7-5 0,0 4-5 16,7 1-9-16,7 0-2 15,6-2 8-15,2-8-73 16</inkml:trace>
  <inkml:trace contextRef="#ctx0" brushRef="#br0" timeOffset="93032.2661">30139 8496 268 0,'5'5'56'0,"0"2"-55"15,-1 4 0-15,3 3-1 16,-2 4 1-16,1-2-2 16,-4 0-34-16,-2-3-5 15,0-6-35-15</inkml:trace>
  <inkml:trace contextRef="#ctx0" brushRef="#br0" timeOffset="93172.8946">30024 8346 237 0,'-7'-17'21'16,"3"3"-14"-16,4 6-5 15,0 4-2-15,0 4-26 16,5 0-32-16,6 7 8 15</inkml:trace>
  <inkml:trace contextRef="#ctx0" brushRef="#br0" timeOffset="93469.7561">30358 8394 213 0,'0'0'32'16,"0"0"1"-16,0 0-8 16,1 0-19-16,5 2-5 15,-1 6-8-15,5 9 4 0,5 4 0 16,1 8 3-16,4 6 0 16,0 8 10-16,-1 1-6 15,1 3 0-15,-1-2 0 16,-4-3 0-16,0-4-1 15,-4-8-2-15,-4-6 2 0,-4-6-2 16,-3-6 1-16,-9-5 3 16,-16-7-44-16,-9-2-22 15</inkml:trace>
  <inkml:trace contextRef="#ctx0" brushRef="#br0" timeOffset="93626.0156">30232 8126 284 0,'9'-9'27'15,"-2"7"-22"-15,-4 2-24 16,-3 6-98-16</inkml:trace>
  <inkml:trace contextRef="#ctx0" brushRef="#br0" timeOffset="94172.8085">29201 9164 178 0,'20'0'29'0,"5"-4"-20"0,9-6-5 15,7 0-1-15,6 1 1 16,10-4-4-16,4 1 2 16,5-2-2-16,3-3 0 15,8 2 2-15,2-6-2 16,6 2 0-16,-1-2 0 0,4-1-2 16,5-3 4-16,-3 0-2 15,-5 0 0-15,-4-2 1 16,-6 2 2-16,-9 2-1 15,-12 4 4-15,-7-1-3 16,-11 6 0-16,-10 3 3 16,-6 4-1-16,-9 0-1 0,-7 7-4 15,-4 0-5-15,0 0-7 16,-15 1 5-16,-6 7 7 16,-8 4-13-16,-7 3 5 15,-10 2-8-15,-5 1-9 16,-13 2-2-16,-4 3-43 0</inkml:trace>
  <inkml:trace contextRef="#ctx0" brushRef="#br0" timeOffset="94516.5469">29722 9057 51 0,'-63'20'26'0,"0"0"-11"0,0 1-4 16,4 1 1-16,0-1 0 15,4-1-1-15,11-2 0 16,6-6 2-16,10-1-3 15,8-2-1-15,7-4-5 16,10-2-1-16,3 1-4 0,0-3-14 16,7 1 14-16,9-2 10 15,7 0-4-15,6 0-1 16,7-6-2-16,6-2-1 16,6-2 0-16,4-1-1 15,6-4 2-15,3 0 1 16,0-3-1-16,7 0 0 0,-4-3 1 15,1 4-1-15,-2-1 0 16,-4 3-1-16,-1 4-1 16,-6 0 0-16,-2 2 0 15,-7 4-2-15,-5-1 1 16,-6 1-4-16,-3 2-1 0,-4-1-2 16,-6-1-21-16,-2 0-42 15</inkml:trace>
  <inkml:trace contextRef="#ctx0" brushRef="#br0" timeOffset="96032.1012">30108 8537 93 0,'0'0'21'0,"0"-4"11"15,0 0 0-15,0 1-10 16,0-1-8-16,0 1-2 15,0 1-2-15,2 2-3 16,3 0-6-16,2 0-1 0,0 5-1 16,1 8-6-16,4 6 5 15,-3 3-1-15,4 5 3 16,-3-1 1-16,3 3-1 16,0-8 3-16,-1-3-1 0,-2-7-12 15,-5-11-69-15</inkml:trace>
  <inkml:trace contextRef="#ctx0" brushRef="#br0" timeOffset="96219.5668">29988 8310 259 0,'-10'-14'25'0,"3"1"-7"16,2 6-14-16,1 5-1 15,4 2-3-15,0 3-40 16,0 9-3-16,6 2-3 16,4 2-42-16</inkml:trace>
  <inkml:trace contextRef="#ctx0" brushRef="#br0" timeOffset="96485.1487">30305 8424 180 0,'4'5'12'0,"3"3"-3"16,4 6-10-16,3 7 2 16,3 8 0-16,5 7-1 15,0 8 2-15,0 2 0 16,-2 4 0-16,-3 0 1 0,-2-5 0 15,-3-7 0 1,-1-8-1-16,-6-7 0 0,-5-9 0 16,0-4 1-16,-19-9-20 15,-8-1-52-15</inkml:trace>
  <inkml:trace contextRef="#ctx0" brushRef="#br0" timeOffset="96672.6297">30102 8121 270 0,'4'-11'43'0,"-2"4"-44"15,-2 7-12-15,0 0-97 16,0 9 24-16</inkml:trace>
  <inkml:trace contextRef="#ctx0" brushRef="#br0" timeOffset="97328.8342">29811 9161 112 0,'65'-23'-2'0,"-2"-2"20"16,0 4-6-16,-2-3 1 16,0 6-1-16,-7 2 0 15,-6 2-8-15,-6 4-2 16,-3 2-1-16,-8 3 0 15,-3 1-3-15,-4 1-14 0,-7 1-6 16,0 0-14-16,-5-2-40 16</inkml:trace>
  <inkml:trace contextRef="#ctx0" brushRef="#br0" timeOffset="99766.2037">28458 8656 211 0,'-4'-2'-35'0,"1"-9"61"16,3 3 9-16,0-1-8 0,0 2-7 16,0-2-13-16,0 3-3 15,0 1-1-15,1-1-1 16,3 3-1-16,-2 0 0 15,3-5 0-15,-5 1-1 16,1-2 1-16,-1-3 0 16,0-4 7-16,0 0 3 0,-6-2-2 15,-1 0-4-15,-7-2-2 16,2-1 0-16,-4 0-2 16,-2-6 2-16,-2 0-1 15,-5-5-2-15,0-2 0 16,-7 0 3-16,-3-3-5 0,-4 3 2 15,-2 2 2 1,-4 1-2-16,-3 2 2 0,0 3-1 16,-3 1 0-16,0 0 0 15,1 1 0-15,-2 3-1 0,-2 2 1 16,-2 3-2-16,1 0-1 16,-3 4 1-16,1-1 1 15,-8 6 0-15,0 0 0 16,1 6-6-16,-4 1 0 15,-4 0 3-15,1 4 0 16,0 7 3-16,-4 3-3 0,3 4 1 16,2 1 0-16,-5 3 1 15,4 1 1-15,1 2 0 16,1 0-2-16,6-2 4 16,2-3-5-16,3-1 3 15,4-1 1-15,6-4-2 16,3 1 1-16,4-3-1 15,5 0 1-15,4 1 1 0,5-4-1 16,6-2-1-16,5 0 1 16,5-1 0-16,6-2 0 15,2-1 0-15,3 1-8 16,0-1-40-16,0-1 7 0,5 0-16 16,4-1-13-16,0-1-16 15</inkml:trace>
  <inkml:trace contextRef="#ctx0" brushRef="#br0" timeOffset="100203.6641">26256 8010 107 0,'-7'-8'26'0,"-2"-1"-21"16,0 2 1-16,-1 3 5 16,2 2-4-16,-3 2-4 15,3 0-1-15,-4 0-1 0,2 6 0 16,-5 6-1-16,-1 2 1 16,1 2-1-16,1 2 0 15,-2-2 0-15,4 2 0 16,0 0 0-16,-2-1-1 15,6 1 2-15,-4-4-1 16,5 3-1-16,4-3 1 0,-1 0-1 16,4-3 1-16,0 0-2 15,0-1-1-15,4-1-2 16,6 0 4-16,9-2 6 16,6 1-2-16,5 0 0 15,10-1 1-15,5-2 0 0,1 1-2 16,7 3 0-16,-1-2 0 15,-1 6-2-15,0 1-7 16,-6 0-26-16,-3 0-55 16</inkml:trace>
  <inkml:trace contextRef="#ctx0" brushRef="#br0" timeOffset="101172.3899">25312 8950 42 0,'1'0'26'0,"5"0"-23"16,-1 0-20-16</inkml:trace>
  <inkml:trace contextRef="#ctx0" brushRef="#br0" timeOffset="104750.4884">28314 10174 401 0,'-6'0'-28'0,"-1"-11"40"16,2 3-1-16,3 2 0 0,2 6-6 16,0 0-2-16,0 4-6 15,2 12 1-15,5 11 1 16,0 6 0-16,4 6 0 16,0 4 1-16,-1 2 0 15,5-8 1-15,-3-5-1 16,2-8 1-16,-2-6 0 0,-2-6 0 15,-2-3-1-15,-1-7 1 16,-4-2-1-16,3 0 2 16,-3-4 4-16,2-10-5 15,-3-2-1-15,3-4-3 0,-2 1-1 16,-3 1 3-16,2-2 0 16,-2 6 2-16,2 4-2 15,-1 2 2-15,3 4-2 16,3 4 0-16,0 0-3 15,6 0 2-15,2 6 1 16,6 3 1-16,0 0-1 0,5-1 2 16,-4 2-1-16,4-2-1 15,-3-1-6-15,3-1-1 16,-7-2 2-16,-1-4 3 16,-1 0 0-16,-2 0 2 15,-3-10 4-15,-2-2 0 16,-1-4 0-16,-4 0-1 0,0-5 4 15,-5-1 7-15,0-1-5 16,0 0-2-16,-8-2-6 16,-5 1-1-16,-1 2-9 0,-4 0-12 15,-4 6-15-15,2 5-65 16,-2 6-25-16</inkml:trace>
  <inkml:trace contextRef="#ctx0" brushRef="#br0" timeOffset="105109.875">28971 10313 117 0,'4'2'198'16,"-2"7"-164"-16,-2-5-28 15,5 6-7-15,-2 5-3 16,4 2 4-16,1 6 3 0,1 1 0 15,-2 1-1-15,0 1 1 16,-3 2-1-16,0-4 0 16,-4-2-9-16,0-10-27 15,-8-12-131-15</inkml:trace>
  <inkml:trace contextRef="#ctx0" brushRef="#br0" timeOffset="105266.0763">28905 10136 204 0,'5'10'-81'0,"1"-3"46"16,0 1-5-16</inkml:trace>
  <inkml:trace contextRef="#ctx0" brushRef="#br0" timeOffset="105562.9896">29212 10340 298 0,'9'6'17'0,"0"3"-19"0,4 3 0 16,1 6 8-16,1 5 5 15,4 4 4-15,-3 5 1 16,0 3-7-16,-1 6-5 16,-5-4 0-16,1 1-3 15,-6-2 1-15,-1-4 0 0,-4-2 4 16,-1-9-14-16,-14-11-44 15,-12-10-118-15</inkml:trace>
  <inkml:trace contextRef="#ctx0" brushRef="#br0" timeOffset="105719.2197">29140 10115 272 0,'0'-7'-50'16,"-4"-2"-172"-16</inkml:trace>
  <inkml:trace contextRef="#ctx0" brushRef="#br0" timeOffset="106187.9422">28630 9678 209 0,'0'0'18'0,"0"0"-10"15,0 0-9-15,2 0 3 16,7 4 0-16,1 4 1 15,5 3-2-15,1 9 0 16,0 3 2-16,3 8 22 16,2 1-11-16,-1 1 2 0,-1 0-4 15,1-1-4-15,3-8-1 16,-3-2-3-16,3-10-1 16,1-2 3-16,-1-7-1 15,-2-3 0-15,3-5 0 16,-4-8-7-16,-8-10-51 15,-2-4-103-15</inkml:trace>
  <inkml:trace contextRef="#ctx0" brushRef="#br0" timeOffset="106375.4173">28746 9803 237 0,'-5'2'-13'0,"2"-2"63"16,3 0-15-16,0-8-14 16,13 0-16-16,4-5-2 15,8 0 0-15,4 0-10 0,3-2-38 16,-3 2-30-16,0-1-22 16</inkml:trace>
  <inkml:trace contextRef="#ctx0" brushRef="#br0" timeOffset="106562.9046">29021 9610 198 0,'2'-9'34'0,"0"1"18"16,-2 2-10-16,0 2-9 15,4 4-16-15,-1 0-15 16,4 4-4-16,4 9 1 0,0 5 1 16,3-3 1-16,3 5 0 15,-5 2 0-15,0-1 0 16,-4-2-19-16,-4 1-25 15,-4-5-39-15,0-3-27 16</inkml:trace>
  <inkml:trace contextRef="#ctx0" brushRef="#br0" timeOffset="106734.7803">28977 9765 244 0,'-6'-7'51'16,"6"-3"-3"-16,0-3-27 0,11 3-13 15,7-2-6-15,9 0 0 16,4 1-1-16,1-1-7 16,4-1-50-16,-2-1-43 15,-4-2-43-15</inkml:trace>
  <inkml:trace contextRef="#ctx0" brushRef="#br0" timeOffset="106891.0241">29307 9496 331 0,'0'-7'-1'0,"0"0"25"16,0 3-1-16,4 4 3 16,1 0-22-16,5 11-9 0,5 8 2 15,4 8 3-15,2 4-1 16,-1 4 4-16,4 3-2 16,-4-6-48-16,-2-7-89 15</inkml:trace>
  <inkml:trace contextRef="#ctx0" brushRef="#br0" timeOffset="107547.2529">28902 10092 104 0,'10'0'12'0,"2"-7"8"16,3 0-2-16,3-4 9 15,3 0-16-15,1-1-5 16,5-3-1-16,4 1 1 0,-2-2 3 15,10-2 16-15,0-1-13 16,4-3 1-16,2 1-3 16,-2-3 7-16,4 2-11 0,-3 2-3 15,-2 2-1-15,-8 4-1 16,0 1 1-16,-6 6-4 16,-6 0-5-16,-4 3-20 15,-5 1-15-15,-5 1 2 16,-5 2-11-16,-3 0-63 15</inkml:trace>
  <inkml:trace contextRef="#ctx0" brushRef="#br0" timeOffset="107906.5693">28863 10047 72 0,'10'0'47'0,"0"0"-37"16,8-8 7-16,3-2-4 15,5 0 11-15,3-3-9 0,5-3 9 16,1 0-17-16,5-2-2 16,2-1 1-16,4 1-2 15,-1 0-1-15,-2 0-2 16,-4 2-1-16,-2 4-1 16,-7 1-6-16,-7 2-68 15,-6 4-55-15</inkml:trace>
  <inkml:trace contextRef="#ctx0" brushRef="#br0" timeOffset="109187.9816">29060 9669 94 0,'-2'-4'9'15,"-1"-1"-3"-15,1 0 5 16,1 1 4-16,1 1-4 16,0-3 14-16,0 3-5 15,0-3-5-15,0 3-2 0,0-2 4 16,0 1-4-16,1 1 9 15,4 0-14-15,0 1-3 16,0 2-3-16,2 0-1 16,2 5-1-16,2 2 0 15,1 8-1-15,2 0 1 0,-4 6 3 16,2 1-3-16,0-1 3 16,0 2-2-16,0 0 3 15,1-5-3-15,-1 2 1 16,3-6-33-16,-4-5-25 15,-1-5-32-15</inkml:trace>
  <inkml:trace contextRef="#ctx0" brushRef="#br0" timeOffset="109437.9847">29021 9776 168 0,'0'0'39'16,"0"-3"7"-16,10-5-38 15,4 0-4-15,6-4-2 16,2 2-1-16,5-3-2 0,4 1-46 15,-1 0-12-15,-1-4-68 16</inkml:trace>
  <inkml:trace contextRef="#ctx0" brushRef="#br0" timeOffset="112391.0394">28705 9762 47 0,'-3'0'9'0,"-1"-2"15"16,3 0-4-16,-1 1 0 0,0-1 0 15,0-2-2-15,2 1-1 16,0-1-4-16,0-1 0 16,0 1-6-16,0 1 1 15,-1 1-2-15,1 0 7 16,0 0-7-16,0 2-3 16,0 0-2-16,0 0-1 0,0 0 1 15,3 6 0-15,6 4-1 16,-2 5 0-16,1 1 0 15,2 1 0-15,2 5 1 16,3-1 0-16,-1 4-1 16,3-3 1-16,-3-5 2 0,-1-2-2 15,-3-4 0-15,-3-6-3 16,-2-4-33-16,-1-1-27 16,-4 0-20-16</inkml:trace>
  <inkml:trace contextRef="#ctx0" brushRef="#br0" timeOffset="112641.0409">28639 9885 158 0,'2'-9'13'16,"8"0"18"-16,3-1-22 15,5 0-4-15,5-2-3 16,3 3-2-16,1-4 1 16,0 1-31-16,0-2-60 15</inkml:trace>
  <inkml:trace contextRef="#ctx0" brushRef="#br0" timeOffset="113609.7127">28350 10807 176 0,'0'0'38'16,"0"0"-4"-16,0 0-11 16,12 0-19-16,-1-2 0 0,7 1-1 15,4-3-2-15,1 1 2 16,7 0-3-16,2 0 1 16,2 1 0-16,3-1 0 15,-3 3 1-15,4-2-2 16,-4 0 1-16,-4 2-1 0,-3 0 0 15,-1 0-1-15,-7 0-4 16,-3 0-25-16,-5 0 3 16,-8 0-7-16,-3 0-16 15,0 0-68-15</inkml:trace>
  <inkml:trace contextRef="#ctx0" brushRef="#br0" timeOffset="113781.56">28581 10826 120 0,'-30'6'6'15,"1"-1"23"-15,4-1-6 16,6-1-3-16,4-1-2 16,4 1 13-16,8-3-9 0,3 0 6 15,0 0-20-15,9 0-11 16,14-10 13-16,6 1-24 16,8-7-33-16,8-4-22 15,5-2-40-15</inkml:trace>
  <inkml:trace contextRef="#ctx0" brushRef="#br0" timeOffset="114156.5285">29598 10256 319 0,'0'0'0'16,"1"0"11"-16,-1-3-8 0,4 3-1 15,-1-4 1-15,7 1-1 16,4-3 3-16,1 1-1 16,2-4-4-16,5 0 4 15,0 0-4-15,1-2 1 16,2 2 0-16,-2-3 0 16,3 3-11-16,-5 0-19 0,-3 2-19 15,-6 2-34-15,-6 3-31 16</inkml:trace>
  <inkml:trace contextRef="#ctx0" brushRef="#br0" timeOffset="114328.4005">29668 10301 204 0,'-13'9'12'0,"8"-4"20"16,0-3 11-16,5-2-7 15,0 0-25-15,14-2 5 0,8-7-5 16,5-4-3-16,8-2-7 15,12-7-2-15,2-1-65 16,5-5-73-16</inkml:trace>
  <inkml:trace contextRef="#ctx0" brushRef="#br0" timeOffset="115422.2374">30317 9757 231 0,'-3'1'120'16,"-2"3"-106"-16,1 1-10 16,4 8-3-16,0 8-2 0,0 4 0 15,0 4-4-15,7 6 5 16,5-2 0-16,0-1 1 15,0-8 0-15,3 2 0 16,-1-10 1-16,-1-4 1 16,-3-5-1-16,-1-3-1 0,-1-4 1 15,-1 0 1-15,-4-4 3 16,1-8 3-16,-1-3 4 16,1-3-7-16,-2-1-3 15,-1-2 1-15,-1-2-3 16,3 1 0-16,-3 4-1 0,2 4 0 15,0 3 0-15,1 7 0 16,2 3-1-16,4 1-1 16,1 3-1-16,2 10 3 15,2 1-1-15,2 1 0 16,-2-1 1-16,1 0-1 0,1-4 1 16,0-2 0-16,-2-3 0 15,3-5-1-15,-3 0 0 16,1 0 1-16,-3-9 0 15,1-1 0-15,-3-1 1 16,-3-5-1-16,-3-2 1 0,-4-5 4 16,0-3 6-16,-2 2-4 15,-8-2-5-15,-5 6-1 16,4 0-1-16,-1 5-1 16,-1 7-8-16,4 4-9 15,-1 4-15-15,-3 0-21 16,6 5-39-16,0 2-13 0</inkml:trace>
  <inkml:trace contextRef="#ctx0" brushRef="#br0" timeOffset="115812.8109">30889 9926 370 0,'-2'0'26'0,"2"2"-9"0,0 2-19 16,0 3 2-16,5 5-1 16,2 2 2-16,1 0 0 15,1 4-1-15,0-2-2 16,-4 0-53-16,-2-6-36 15,-3-5-35-15</inkml:trace>
  <inkml:trace contextRef="#ctx0" brushRef="#br0" timeOffset="115953.4487">30831 9853 321 0,'-3'-11'20'16,"1"2"-5"-16,2 6-12 15,0 1-11-15,0 2-149 16,2 0-11-16</inkml:trace>
  <inkml:trace contextRef="#ctx0" brushRef="#br0" timeOffset="116234.6271">31117 9899 196 0,'6'2'35'16,"1"2"-26"-16,0 3-8 15,1 4 8-15,2 5 6 16,2 5 17-16,-1 6-13 16,4 1-3-16,-5 10-8 15,3-1 0-15,-2 4-2 0,-6-1-3 16,0 0 0-16,-3-5 0 15,-2-7 0-15,0-5-1 16,-4-7 0-16,-8-5 3 16,-8-9-26-16,-2-2-6 0,-6-13-81 15</inkml:trace>
  <inkml:trace contextRef="#ctx0" brushRef="#br0" timeOffset="116359.6337">30975 9803 344 0,'7'-14'7'0,"-2"5"-3"15,-3-4-49-15,0 3-138 16</inkml:trace>
  <inkml:trace contextRef="#ctx0" brushRef="#br0" timeOffset="116890.837">30571 9116 353 0,'2'-5'-28'0,"0"0"35"0,1 3 2 16,4 2-9-16,2 3 0 16,2 12 0-16,-2 2-2 15,3 5 1-15,0 3-1 16,0 2 2-16,3-2 0 15,0-2 2-15,2 0 0 0,2-3-1 16,-2-5 2-16,3-3 0 16,-3-5 7-16,2-6-4 15,-2-1-5-15,1 0 1 16,-2 0 1-16,-3-7-2 0,-4-3-22 16,-4-2-74-16,-3-4-71 15</inkml:trace>
  <inkml:trace contextRef="#ctx0" brushRef="#br0" timeOffset="117109.5694">30621 9260 140 0,'-9'3'27'0,"4"0"4"16,3-3 25-16,2 0 11 0,0 0-23 15,11-5-33-15,5-4-5 16,7-4-1-16,8-1-3 16,5-4-26-16,0-5-57 15,3-7-128-15</inkml:trace>
  <inkml:trace contextRef="#ctx0" brushRef="#br0" timeOffset="118203.2646">30543 10456 74 0,'1'0'49'0,"1"0"-40"16,3 0-4-16,-1 2 12 0,3-2-6 16,4 0 4-16,1 0 1 15,7 0 15-15,0 0-11 16,6 0-9-16,4 0 3 16,3 0-12-16,6 0 0 15,2 0-1-15,4-6-1 16,3 1 2-16,-2-2-3 0,-4 3 2 15,-1-3-11-15,-4 3-17 16,-6 1-40-16,-8 1-50 16</inkml:trace>
  <inkml:trace contextRef="#ctx0" brushRef="#br0" timeOffset="118484.4674">30497 10607 316 0,'-3'0'7'15,"3"0"33"-15,8-2-29 0,14-3-6 16,9-2 1-16,8-2-4 15,10-1-1-15,5-3 0 16,7 2-8-16,0-3-25 16,5 2-13-16,-4-2-34 15,-3 0-27-15</inkml:trace>
  <inkml:trace contextRef="#ctx0" brushRef="#br0" timeOffset="119828.1568">31610 9571 181 0,'-1'1'9'0,"-3"-1"28"16,4 0-9-16,0 0 3 15,0 0 6-15,0-3-22 16,4 0 2-16,4-1-9 16,-1-1-3-16,5 1-4 15,-1 1 1-15,5 1-1 0,-1 0 1 16,2 2-2-16,1 0 1 15,0 0-8-15,-2 0-77 16,-5 0-22-16</inkml:trace>
  <inkml:trace contextRef="#ctx0" brushRef="#br0" timeOffset="120937.5045">32160 9300 317 0,'13'-14'38'0,"-8"0"-3"15,2 3-15-15,-1 6-4 16,-5 3-11-16,1 2-5 16,-2 0-2-16,0 6-2 0,0 6 0 15,-3 5 6-15,-6 4-2 16,-3 3 1-16,-3 3 0 16,-4 0-1-16,4 3 2 15,-4-4 0-15,0 1-2 16,1-4 0-16,1-1 0 15,-2-3-5-15,-3-4 2 0,1-2-3 16,-2-4 0-16,-1-1 3 16,1-1 0-16,4-1-2 15,2-6 4-15,7 1 0 16,3-1 3-16,2 0-2 0,3-1 3 16,2-7-1-16,0-2-3 15,0-3 1-15,5-3-1 16,2 0 3-16,-2-1 1 15,4-2-1-15,-2 5 0 16,2 2-2-16,0 2-4 16,0 3 1-16,4 6 3 15,-1 1 2-15,1 0-2 0,5 5-1 16,-2 9 0-16,3 3 1 16,1 0 1-16,1 1-2 15,-4 1 1-15,3-2-10 16,-3 1-23-16,0-6-36 0,-1 1-28 15,-3-6 92-15,-1-6-142 16</inkml:trace>
  <inkml:trace contextRef="#ctx0" brushRef="#br0" timeOffset="121187.5199">32265 9390 376 0,'1'-6'-10'16,"1"2"36"-16,3 2-10 0,4 2-18 15,4 0 5-15,3 6-3 16,2 3 2-16,1 5-2 16,3 1 1-16,-2 3 0 15,-1-1 0-15,-4-3-9 0,-4 1-37 16,-3-7-44-16,-1-1 30 15,-6-3-15-15</inkml:trace>
  <inkml:trace contextRef="#ctx0" brushRef="#br0" timeOffset="121343.7327">32409 9426 209 0,'-3'-5'42'0,"-2"2"33"15,0 3-22-15,-2 0-46 16,-1 4-8-16,-4 8 1 15,-7 5 1-15,4 3-1 16,-2-1-51-16,1-2-52 16,1-8-59-16</inkml:trace>
  <inkml:trace contextRef="#ctx0" brushRef="#br0" timeOffset="122453.1174">32947 9248 227 0,'0'-14'8'0,"0"-4"15"0,0-2-8 16,0-1 3-16,-2 0 3 16,-1 3-8-16,-2 2 0 15,2 6-5-15,-4 0 4 16,0 5-4-16,-2 5-8 16,0 0-2-16,-4 5 1 0,3 9 2 15,-1 6-2-15,0 2 2 16,4 3-1-16,1 1-3 15,6 3 2-15,0-4-2 16,0-2 3-16,3-1-4 16,4-3 2-16,1-5-2 0,4-3-7 15,3-4 0-15,-2-7 2 16,3 0 12-16,0-4-6 16,-1-10 5-16,-3-7 1 15,-2-4-1-15,-5-11 2 16,-5-3-1-16,0-10 5 15,0 0-5-15,-5-3 13 0,-5-1-4 16,1 6 0-16,0 6-4 16,2 9 0-16,1 7 4 15,3 11 1-15,1 7-2 16,2 7-6-16,0 5-16 0,0 16 7 16,0 10 2-16,9 8 2 15,2 8-1-15,3 3 1 16,4 1 0-16,2-4-2 15,3-3-28-15,1-9-23 16,1-8-7-16,-6-10-36 16</inkml:trace>
  <inkml:trace contextRef="#ctx0" brushRef="#br0" timeOffset="122843.6864">33146 8915 356 0,'-2'-11'-3'0,"-1"2"10"0,1 2-2 16,2 6 2-16,0 1-6 15,0 0-14-15,0 12-1 16,0 6 14-16,0 10 3 15,0 6-4-15,0 7 2 16,0 2-1-16,2-2 1 0,-1-2-1 16,3-5 0-16,4-9 1 15,0-6-11-15,3-4 7 16,2-7 3-16,4-2 0 16,2-6 4-16,0 0-1 15,6 0 2-15,2-4-2 0,2-6-7 16,2-4-25-16,-3 2-19 15,-1-4-2-15,-6 6 31 16,-4-2-2-16,-7 6-23 16,-6 3 8-16,-4 3 15 15</inkml:trace>
  <inkml:trace contextRef="#ctx0" brushRef="#br0" timeOffset="123203.0364">32786 9633 261 0,'0'0'57'15,"7"0"-48"-15,6-8-8 16,11 1 6-16,10-3 2 15,10 0-4-15,9-1 4 16,8 0 3-16,11-2 0 16,2 1-2-16,2 0 1 15,-1-2-3-15,-6-1 3 0,-1 1-1 16,-3 0 1-16,-6 0-2 16,-5 4-3-16,-5 0-2 15,-8 2-4-15,-8 6 1 16,-10 2 0-16,-11 0-18 15,-12 0-62-15,-5 1-97 0,-22 3 176 16</inkml:trace>
  <inkml:trace contextRef="#ctx0" brushRef="#br0" timeOffset="123968.673">33098 10074 259 0,'-25'0'13'0,"1"0"14"0,-3 0-19 15,2 5-2-15,-1 10-4 16,-2 1-1-16,1 7-1 16,7 4 0-16,5 1 0 15,5 5-1-15,5-3-2 16,5-2 0-16,0-4 0 0,5-5 0 15,8-6 3-15,6-5 2 16,3-8 2-16,5 0-6 16,4-8-31-16,-1-7 0 15,-1-4 5-15,-2-3 17 16,-3-4 13-16,-7-1 1 16,-2-3 1-16,-5-3-1 0,-1-1 0 15,-4-1 0-15,0-4-1 16,-4-3 5-16,-1 5-1 15,0 3 5-15,0 4 7 16,-6 3 32-16,-2 9-14 16,2 8-15-16,-1 4-13 0,-2 6-6 15,0 0-2-15,0 16-4 16,1 9 0-16,-2 7 2 16,5 6-1-16,1 6-1 15,4 3 1-15,2 3 3 0,10-4 2 16,3 1 0-16,5-5 1 15,-2-1-1-15,2-7-36 16,-1-4-55-16,-1-12 51 16,-4-9-100-16</inkml:trace>
  <inkml:trace contextRef="#ctx0" brushRef="#br0" timeOffset="124437.3911">33304 10101 183 0,'0'9'178'15,"1"2"-188"-15,-1-1 9 16,3 5-2-16,1 4 3 16,-1-3 1-16,2 6 0 15,-1-4 1-15,1-4 0 0,0-3-1 16,1-2-4-16,0-6-6 15,2-3-3-15,1 0 21 16,1-7-6-16,0-6 4 16,-1-1-3-16,2-5 2 15,-4 2 8-15,0 0-1 16,0 4-3-16,-3 2-5 0,0 6 1 16,3 1-1-16,-2 4-7 15,-1 0 0-15,3 0 1 16,-2 2 0-16,3 4 1 15,-3-5 0-15,2 3 0 16,2-4 1-16,0 0-3 0,0 0 2 16,1-4 6-16,2-5-1 15,-2-1 8-15,-3-1 3 16,3-3-2-16,-7 1-3 16,-1 2-3-16,-2-1-9 15,0 1 2-15,-3-1-6 0,-9 3-21 16,2 3-34-16,-1 3-32 15,-2 3-16-15,1 0 9 16</inkml:trace>
  <inkml:trace contextRef="#ctx0" brushRef="#br0" timeOffset="124609.2564">33532 10174 192 0,'11'11'27'0,"0"3"-1"15,-2-2-2-15,1 6-8 16,2-1-11-16,-4 0-3 0,1 1-2 16,-4-6-2-16,-3-2-64 15,-2-7-54-15</inkml:trace>
  <inkml:trace contextRef="#ctx0" brushRef="#br0" timeOffset="124749.8765">33590 10108 318 0,'0'-11'-1'0,"0"3"9"0,0 0-5 15,5 5-12-15,0-1-72 16,1 1-38-16</inkml:trace>
  <inkml:trace contextRef="#ctx0" brushRef="#br0" timeOffset="124890.5227">33726 10210 180 0,'13'25'28'0,"-4"0"-5"16,1 0-3-16,-3 0-10 15,-2 0-9-15,-5 0 13 16,0-2-8-16,-13-6-32 16,-5-6-28-16,-2-11-48 0</inkml:trace>
  <inkml:trace contextRef="#ctx0" brushRef="#br0" timeOffset="125015.4747">33548 9999 330 0,'8'-12'-68'16,"-3"-2"53"-16,-1-3-76 15</inkml:trace>
  <inkml:trace contextRef="#ctx0" brushRef="#br0" timeOffset="136296.4353">6693 11185 175 0,'0'-5'56'0,"0"-2"-50"16,0 2 5-16,2-1-3 16,4 2-4-16,0 4 0 15,1-1-3-15,1-1-1 0,5 2 5 16,1 0-2-16,3 0-5 16,6 0 6-16,4 0 0 15,3 0 2-15,4 0 0 16,3 0 1-16,2 3 0 15,2 1-1-15,5 0-3 0,1 1 0 16,2-3 0-16,4 1 0 16,2-1-1-16,0-2 3 15,6 0 5-15,1 0-1 16,2 0 0-16,4 0 1 16,5 0-7-16,-2 0 0 0,2 0-2 15,2 0 0-15,-2 0-1 16,-2 0 0-16,2 2 0 15,-3-1 0-15,-4 1 1 16,-2-2 0-16,-3 2 1 16,-1-2 6-16,-6 0-2 0,-5 2-2 15,-6 0-1 1,-6-2 0-16,-6 2-3 0,-6 0 1 16,-5 1-2-16,-8 0 1 15,-5 3-7-15,-7-1-56 16,-2 1-29-16,-8-1 7 0</inkml:trace>
  <inkml:trace contextRef="#ctx0" brushRef="#br0" timeOffset="138124.4358">12167 11185 211 0,'0'0'10'15,"0"0"38"-15,0 0-28 0,0 0-3 16,0 0-9-16,5 0-9 16,2 0 3-16,3 0 1 15,0 0-1-15,5 0-1 16,4 0-4-16,1 0-2 16,4 4 10-16,5 1-5 15,1 0 1-15,1 1 0 0,1-1-1 16,4 1 1-16,0-1-3 15,5-1 1-15,4-3 0 16,3 3-1-16,10-4 0 16,6 1 8-16,4 3-8 0,6-4 4 15,1 4 2-15,3-2-6 16,-3 1 5-16,3 1-3 16,-2-3-1-16,0 3 2 15,-1-4-4-15,6 2 3 16,1-2-3-16,5 0-2 15,1 0 9-15,0 0-7 0,5 0-4 16,1 0 15-16,1-2-12 16,2 0 6-16,-1 0-26 15,6 1 23-15,-5-1-2 16,3 0-5-16,-3 1 19 16,0 1-13-16,2-2 0 0,-2 0 8 15,1 0-1-15,-1-2 1 16,-2 2-2-16,2-1-6 15,-2 1 5-15,1 1-16 16,-4 1 17-16,3 0-17 16,-2 0-12-16,-1 0 6 0,-2 0 6 15,-5 0 6-15,-2 0 6 16,-2-2 2-16,-4-2 7 16,-1 3 4-16,-1-3-3 15,3 2-2-15,-5 0 1 16,0 0 3-16,0 1-5 15,-9-1-3-15,1 2-3 0,-4-2 0 16,-4-2-1-16,-1 3 2 16,-4-1 2-16,2-1 0 15,-2-1 5-15,1 4-1 16,1 0 2-16,4 0 1 16,-4 0-21-16,-3 0 3 0,2 0 8 15,-6-2-1-15,-4 0 1 16,-4-2 3-16,-2 1-4 15,-3 1 4-15,-2 1-3 16,-3-1-3-16,3 0 4 0,-3 2 2 16,-3 0-3-1,1 0-4-15,-3 0-2 0,-3 0-47 16,-1 2-5-16,-2 0-28 16</inkml:trace>
  <inkml:trace contextRef="#ctx0" brushRef="#br0" timeOffset="139749.3327">13690 10260 151 0,'0'-7'10'15,"0"0"13"-15,0-1-3 0,12 1 3 16,2 2-5-16,8-3-3 16,9 3-4-16,-1 0-11 15,9 0 16-15,0-1-6 16,2 1-8-16,-5-1-1 0,-1 1 0 15,-1 0-1-15,-1 0 2 16,-3-1-1-16,1 2 1 16,-1-1 1-16,-1 4-1 15,-5-1-2-15,-2 2-5 16,-10 0 0-16,-4 0 9 0,-8 3-24 16,0 2-6-16,-15 3 8 15,-11-1 23-15,-2 2-3 16,-6 2-1-16,0-6 0 15,5 2 0-15,7-4 2 16,5 1 1-16,3-2 7 0,9-1 9 16,2 7-20-16,3-1-4 15,0 3-19-15,5 3 18 16,6-1-29-16,2-4-63 16</inkml:trace>
  <inkml:trace contextRef="#ctx0" brushRef="#br0" timeOffset="142874.229">25732 13258 325 0,'-3'0'7'16,"2"0"-1"-16,-3 0-9 0,2 6 2 15,1 1 1-15,-3 2 0 16,1 8 0-16,-2 0 0 16,-1 5 0-16,-3 4 0 15,0 4 1-15,0 7-2 16,0 8 1-16,3 8 0 0,3 8-4 16,3 5 0-16,0 5-21 15,5 2 1-15,12-3-13 16,5-9-1-16,4-11 5 15,9-11-7-15,6-14 36 16,1-13-7-16,6-12 26 16,-2-2 12-16,-3-17 5 0,-3-12-5 15,-5-9 18-15,-1-8 10 16,-5-8-27-16,-3-10-6 16,-6 0-2-16,-10-3-2 15,-1 2-3-15,-9 6-11 0,0 7-2 16,-18 7 0-16,-9 8 6 15,-7 10-16-15,-6 10-13 16,-3 10 2-16,1 9 15 16,-4 9 7-16,9 17-4 15,-1 12-62-15,8 12-22 0,3 6 7 16,1 9-37 0</inkml:trace>
  <inkml:trace contextRef="#ctx0" brushRef="#br0" timeOffset="143436.677">25929 14736 448 0,'11'-26'-18'0,"-2"-1"25"15,0 4-1-15,0 3-4 16,-2 5-1-16,1 4 0 16,-7 4 0-16,1 0-1 15,0 5-3-15,-2 2-23 16,0 7-28-16,-7 11 14 15,-10 13 34-15,-1 9 4 16,-1 13 2-16,-7 14-2 0,3 6 3 16,2 12-1-16,1 2-1 15,5 1-33-15,5-2-38 16,6-13 0-16,4-14 7 16,5-20 26-16,15-16 36 0,6-18 43 15,4-5 17-15,4-16-25 16,2-11-3-16,0-8 31 15,-6-11-52-15,3-10 17 16,-6-8 26-16,-4-8-27 16,-4 0-2-16,-5-6-12 15,-7 7 0-15,-7 5 1 0,0 11 0 16,-17 11-2-16,-7 9 2 16,-5 12-5-16,-4 16-6 15,-2 7-6-15,-6 17-11 16,2 17-25-16,-2 16 0 0,3 16-20 15,0 10-57-15</inkml:trace>
  <inkml:trace contextRef="#ctx0" brushRef="#br0" timeOffset="144014.7697">25865 16176 426 0,'0'-11'5'0,"0"2"0"15,0 1 2 1,0 4-4-16,0 4-3 0,0 0 0 16,-2 0 1-16,2 0-1 15,-2 0-2-15,1 0-11 16,-3 7-3-16,-4 5 13 0,-2 13 4 16,-4 10-1-16,-3 11 0 15,-1 13 0-15,0 14 1 16,-2 9-1-16,5 14-1 15,0 2 2-15,3 6-17 16,6-8-58-16,6-12 9 16,6-16-4-16,14-22 28 0,14-21-18 15,7-21 20-15,1-8 39 16,6-21 16-16,-8-10 30 16,0-10 9-16,-5-9-4 15,-9-12 22-15,-4-8-19 16,-4-8-12-16,-6-8-11 0,-5-1-5 15,-7-2-5 1,0 4-5-16,-5 8-4 0,-11 12-3 16,-6 13-11-16,-6 14 1 15,-5 15 16-15,-2 19-10 16,-9 8-5-16,-2 7-16 0,0 15-47 16,4 1-23-16,8-5-93 15</inkml:trace>
  <inkml:trace contextRef="#ctx0" brushRef="#br0" timeOffset="144624.1254">25983 13763 349 0,'9'0'8'0,"3"0"-5"15,7 0-2-15,6 0 1 0,5 0 4 16,10-2-3-16,9 2 0 16,4-2-1-16,11 1-1 15,9-2 0-15,2 1-1 16,6-1 1-16,-3 1-1 15,0 1 0-15,-5-1-1 0,-5 0 1 16,-7 4 0-16,-12-2-2 16,-3 0-5-16,-9 0-15 15,-10 7-26-15,-9 2-34 16,-9 2-50-16</inkml:trace>
  <inkml:trace contextRef="#ctx0" brushRef="#br0" timeOffset="145139.6851">26075 15251 416 0,'0'0'7'0,"0"-8"14"16,0 3-7-16,0 1-6 16,0 1-4-16,0-1-2 15,7 0-3-15,2 1-1 0,4-2 2 16,6-2-4-16,10 0 8 16,6-3-9-16,11 0 1 15,8-6 1-15,3 2-2 16,10-1 8-16,1-1-2 0,-2 4-1 15,-1-2 1-15,-6 3-2 16,-7 2 1-16,-9 4 0 16,-9 1-5-16,-10 4-2 15,-7 0-6-15,-7 5-4 16,-8 9-11-16,-2 4-19 16,-7 2-23-16,-10 3-12 0,-5 2-85 15</inkml:trace>
  <inkml:trace contextRef="#ctx0" brushRef="#br0" timeOffset="145795.891">26111 16783 264 0,'-4'0'89'0,"3"0"-77"16,1 0 0-16,0-2-11 15,0 0 2-15,0 0 2 0,0 2-3 16,0-2-1-16,1 2-3 15,4-1 2-15,1-1-2 16,4 2-2-16,3-2 4 16,6 0 5-16,7-1-1 15,3-1 9-15,8-1-3 0,5-2 3 16,1 1-2 0,6-1 2-16,-2 0-4 0,6 0-2 15,-4 2 0-15,-3-1 3 16,1 1-2-16,-9 0-2 15,-4 1-3-15,-4 2-2 16,-5-1-1-16,-1 1 2 16,-7-2-3-16,0 3 1 0,-3-3-1 15,-5 0-3-15,-1 1-9 16,-5-1-8-16,-3 3-4 16,0-3-6-16,-3 4-13 15,-5 0 12-15,-5 0-15 0,3 0 1 16,-3 0-22-16</inkml:trace>
  <inkml:trace contextRef="#ctx0" brushRef="#br0" timeOffset="147311.3976">26174 15181 124 0,'-7'0'77'0,"0"-5"-49"16,2 1 3-16,2 0-16 16,-1 2 16-16,3 1-3 0,-1-1-9 15,2 2-13-15,0 0-5 16,0 0-3-16,0 0-1 16,0 0-6-16,0 0-1 15,2 0 8-15,10-2 3 0,4 2 5 16,11-3 3-1,11 1-3-15,9-2-2 0,4-1-1 16,10-3-2-16,7 3 5 16,2-3-5-16,-2-2 0 15,-4 3-1-15,-6 2-1 0,-6-4 1 16,-11 3-1-16,-7 3 1 16,-9 1-4-16,-9 1 2 15,-3 1-6-15,-8 0-12 16,-3 0-31-16,-2 0-41 15,-2 0-24-15</inkml:trace>
  <inkml:trace contextRef="#ctx0" brushRef="#br0" timeOffset="147936.3605">26495 16702 66 0,'-6'0'-2'16</inkml:trace>
  <inkml:trace contextRef="#ctx0" brushRef="#br0" timeOffset="148295.7017">26121 16775 150 0,'-23'2'20'16,"3"0"1"-16,6-2 5 15,0 2 8-15,7 0 7 16,1-2-10-16,6 0-16 16,0 0-13-16,6 0 2 0,9 0 0 15,11 0 5-15,8 0 9 16,11-4-7-16,7-1-3 15,9-1 0-15,3 1-1 16,4 1 4-16,-1 1-4 16,-4-1-7-16,-3 3 2 0,-13 1-2 15,-1-2 2-15,-12 2-2 16,-5 0 1-16,-8 0-3 16,-3 0 2-16,-8 0-5 15,0 0-2-15,-6 0-15 16,-1 0-14-16,-3-6-27 0,0-1-63 15</inkml:trace>
  <inkml:trace contextRef="#ctx0" brushRef="#br0" timeOffset="149342.515">26138 13872 86 0,'-5'-9'184'16,"-3"-2"-178"-16,4 0 15 15,1 4-5-15,-3-2 1 0,3 2-5 16,0 0-9-16,-1-1 0 16,0 3-2-16,2-2-1 15,0 2 1-15,2-1 5 16,0 1 10-16,2 0-10 15,9 0-3-15,8-1-2 16,7 0 4-16,8 3-4 0,6-2-1 16,4 1 1-16,7 1 1 15,0-1-2-15,4 0-2 16,-1 1 3-16,-2-2 0 16,-2-1-2-16,-3-1 3 0,-4 1-4 15,-4 1 3-15,-2 0 4 16,-10 0-3-16,-3 1-1 15,-4 3-1-15,-6 1-2 16,-4 0-4-16,-5 1-26 16,-5 6-59-16,0 0 11 0,-10 1-92 15</inkml:trace>
  <inkml:trace contextRef="#ctx0" brushRef="#br0" timeOffset="149858.1034">26058 15350 132 0,'-1'0'24'0,"-1"0"-2"15,0 0-2-15,0 0-4 16,2 0-9-16,-1 0-6 0,-1 0-1 16,0 0-18-16,2 0-16 15,0-1-29-15</inkml:trace>
  <inkml:trace contextRef="#ctx0" brushRef="#br0" timeOffset="150779.9093">25980 13471 317 0,'-10'-20'8'16,"3"-1"3"-16,-1 6-4 16,1 0 0-16,-3-2 4 15,0 3-1-15,1 1-3 16,-1-1 0-16,0 5 0 16,-2 0-3-16,-2 4 1 0,1 5-4 15,-6 0-1-15,2 3-10 16,-7 9 6-16,-1 8 1 15,-2 3 2-15,-4 4-2 16,2 5 3-16,1 4 0 16,-3 3 0-16,4 4 0 0,4 1-1 15,3 3 0-15,4-1 1 16,2 1-2-16,3-1 0 16,3 0 1-16,3 3 0 15,5-1-3-15,0 4-1 16,0-2-1-16,13 0-9 15,5-8 5-15,5 3 4 0,4-10-9 16,4-6 0-16,5-8 5 16,-1-9 2-16,5-12 3 15,0-2 13-15,3-16 8 16,-4-7 7-16,-1-7 0 16,-4-4-1-16,-1-7-10 15,-5-3 4-15,-5-6 0 0,1-2 0 16,-4-1-9-16,-1 2-2 15,-3 1-3-15,-3 5 0 16,-5 7-1-16,-3 2-1 16,-5 8 12-16,0 5 2 0,-4 5-10 15,-7 5 1-15,-3 7-4 16,-10 4-34-16,1 4-11 16,-8 9-25-16,-1 12-20 15,-2 4 24-15,2 2-73 16</inkml:trace>
  <inkml:trace contextRef="#ctx0" brushRef="#br0" timeOffset="151529.8573">26157 14876 297 0,'-2'-18'2'0,"-3"0"20"16,0 2-4-16,0 4 1 0,-2-3-9 16,-1 4-3-16,-1-1-5 15,-3 3-2-15,-3 4-2 16,-2 0-1-16,-4 1-8 15,-2 4 3-15,-2 0 3 16,-4 4 4-16,-4 6 0 0,-1 5 0 16,-1 3 3-16,-5 6-3 15,6 6 1-15,-1 6 1 16,0 5-1-16,4 6 0 16,1 4 1-16,4 5-1 15,4 0 0-15,3 7-1 0,5-2-7 16,7-1-1-16,3 0 9 15,4-2 0-15,3-6-3 16,12-8-20-16,9-8-19 16,5-9 22-16,8-15 9 15,4-10 9-15,8-4 7 0,-3-17 30 16,3-8-1-16,-3-7-9 16,2-5-3-16,-7-5-2 15,-3-5-1-15,-6-2 6 16,-1-5-7-16,-7 1-8 15,-2 0 1-15,-7-2 3 16,-6 5-4-16,-8 2-7 0,-1 5-1 16,0 6 2-16,-10 5-2 15,-7 5-4-15,-5 8-2 16,-6 7-5-16,-5 9-11 16,-2 5-20-16,-8 5-15 15,-3 11-53-15,0 3-48 0</inkml:trace>
  <inkml:trace contextRef="#ctx0" brushRef="#br0" timeOffset="153592.1998">8044 11299 262 0,'-5'0'14'15,"-2"0"12"-15,3-3-1 16,3-1-6-16,1 1-7 0,0-1-5 16,0 0-3-16,10-1-4 15,7-2 0-15,4-4 4 16,7 1-2-16,6-7-4 15,7 0 1-15,1-4 2 16,3 1-1-16,0-2 2 16,-7 1-1-16,-3 5-6 0,-6 0 3 15,-9 4 4-15,-6 4-1 16,-4 3-1-16,-7 5-4 16,-3 0-11-16,0 0 0 15,-8 5 19-15,-6 6-3 16,-7 3-5-16,-6 4-2 0,-4 5 3 15,-6-1-2-15,-4 6-4 16,-5 3-10-16,5 1-30 16,4-8-1-16,10-4-7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08:28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24195 6612 168 0,'-6'-9'-28'16,"2"-2"58"-16,4 1 1 16,0 0 3-16,0 2-4 15,2 1 2-15,6 2-25 16,4 0 0-16,2 2-6 16,6-1 2-16,2 4-2 15,7 0-1-15,3-1 2 0,2 1-3 16,5 0 3-16,1 0-2 15,7 0-3-15,2 0-8 16,4 0-3-16,4 0-7 16,4 0 8-16,7 0 2 0,1 0 3 15,1-1 7-15,5-2 1 16,1 0 0-16,-3-1 4 16,2 1-3-16,0-4 1 15,2 4 0-15,5 0-1 16,-1 0 1-16,7 0-1 15,2 0 2-15,2 2-2 0,0-4 0 16,1 4 1-16,0-1 0 16,2 0-2-16,4 0 3 15,3 2-3-15,3 0 0 16,2 0 0-16,3 0 0 16,1 4 0-16,2 2-1 0,1 0 1 15,0-3-3-15,-3 0-4 16,3 0 2-16,-5 0-4 15,3 0-6-15,-2 1-5 16,6-2 10-16,-3 1 12 0,4 1-3 16,-3 0 0-16,1-2 3 15,-3 0-1-15,0 0 2 16,-3 0-3-16,-4-2 5 16,-2 0 5-16,-2 1 3 15,-5-1 4-15,-2 0-10 0,-3 2 0 16,-3 1-3-1,-1-3 7-15,-10 4-8 0,-3-4-1 16,-10 1 0-16,-4-1 1 16,-7 0 1-16,-8 0 2 15,-4 0 3-15,-7 2-3 16,-5 1-2-16,-5 3-4 16,-6 6 0-16,-11 0-5 0,-7-1-69 15,-10-5-10-15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08:36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30438 7736 363 0,'6'-11'-56'16,"-1"-3"83"-16,-3-2-8 15,3 5 0-15,-1-2-2 16,-1 5-4-16,2 1-3 0,-3 1 1 15,0 4-5-15,2 2-5 16,0 0-4-16,-2 2 0 16,-1 7 2-16,1 3 1 15,0 3-1-15,-2 1 0 16,0 2 1-16,-5 0-1 16,-7-2 1-16,-2 5 0 0,-2-1 1 15,-5 1-1-15,-3 1 0 16,-1-2 1-16,-1 2 0 15,-1 1-2-15,5-2 2 16,-2-2 1-16,6-2-2 16,2 1 1-16,0-3-2 0,7-4 1 15,2 2 0-15,4-4-1 16,3-3 2-16,0-2-3 16,0 0-1-16,10 1 2 15,8-4-4-15,7-1 5 16,7 0 11-16,6 0 1 15,7 0-1-15,2 0-6 0,-3 0-1 16,4 0-1-16,-6 0-3 16,-6-4 0-16,-2 2 2 15,-7-2-2-15,-3 1 0 16,-6-2 0-16,-4 2 1 0,-4-5 0 16,-2 3 1-16,-2 1 0 15,-3-1 8-15,1 0-6 16,-3 2 2-16,1-6-1 15,0 5-3-15,-1-1 4 16,-1-4-6-16,0 1 5 16,0-2-4-16,0-1 2 0,-3-1-2 15,-2-3 2-15,-2 3 3 16,-3-5-1-16,1 4 0 16,-1-4-1-16,-3 3-4 15,1-1 1-15,-3 0-1 16,1 2 0-16,0 1 1 0,-1 2 0 15,3-1 0-15,1 0-1 16,0 2 0-16,2-2 0 16,-2 0 0-16,4 3 1 15,0-2-1-15,0 5-1 16,7 2-12-16,0-3-50 0,11-9-126 16</inkml:trace>
  <inkml:trace contextRef="#ctx0" brushRef="#br0" timeOffset="1031.1298">30553 7681 245 0,'2'0'-9'0,"0"-10"13"15,-2 3-1-15,0 0-1 0,0 2 1 16,0-1-2-16,0-1 4 15,0 2-2-15,0-2 0 16,0 1 1-16,0 1 13 16,-4 2-13-16,2 1 0 15,1 0-1-15,-1 2 3 16,-2 0-3-16,1 0-1 0,-1 0-1 16,-4 0-1-16,1 4 1 15,-1 3-1-15,1 4 0 16,-6 1 0-16,4 1 1 15,-4 1 2-15,1 4-1 0,1-3 0 16,-4 2-1-16,1 1 1 16,-2-4-1-16,2 4 1 15,-4-2 0-15,0 0 0 16,2-2-2-16,-3 2 3 16,5 0 1-16,2-4-4 0,1-2 2 15,0-3 1-15,4-1 2 16,4-1 0-16,-2-1 4 15,4-3 2-15,1 1-2 16,-2-1 2-16,2-1-3 16,0 0-2-16,0 0-3 15,0 0-2-15,0 0-1 0,0 0-2 16,0 0 2-16,0 0-2 16,0 2 1-16,0 0 0 15,0-2 1-15,2 2 0 16,6-1 4-16,-1-1-4 0,3 4 3 15,0-1 0-15,0-1-3 16,-1 2 1-16,-1-2 1 16,2 1-2-16,-3 1 0 15,0-1-6-15,0-1 5 16,1 3 5-16,1 2-2 16,-4-4-1-16,2 4-1 0,-1-2 0 15,-3 0 0-15,1 1 0 16,-4 1 0-16,2-2 0 15,-2 0 0-15,0 3 0 16,0-1 1-16,-7-3 0 16,-3 4 2-16,1 1 0 15,-3-2-1-15,-1-2 0 0,-3 2-1 16,1 3 0-16,0 0-1 16,0 1-1-16,3 1-18 15,3-6-52-15,3-6-100 16</inkml:trace>
  <inkml:trace contextRef="#ctx0" brushRef="#br0" timeOffset="1968.605">30366 7695 157 0,'-12'5'5'0,"-1"2"-2"15,1 2-1-15,-3 2-1 16,-1 1 1-16,1 1 3 16,2 3 0-16,-1-2 7 15,2 4-6-15,2-2 2 0,-3 4-1 16,4-2-3-16,-1 3-1 16,0-1 0-16,1-3 0 15,2 1-1-15,-2 0 1 16,2-2 0-16,0 2 4 15,1-4-3-15,1 0 2 16,0 1-2-16,0-4 0 0,2 1-1 16,0-3 2-16,1-2-1 15,0-2-1-15,-1 1 0 16,3-1 1-16,0-3 0 16,0 1 8-16,0-2-2 0,0 2-3 15,0-2-5-15,0 3-1 16,0-2-4-16,7 2 24 15,1-3-10-15,5 2 6 16,5 0-6-16,4-2-6 16,5 1-3-16,5-2-1 15,4 2-2-15,4-2 7 16,1 0-5-16,0 0 0 0,-1 0 0 16,-4 0 0-16,1 0 1 15,-6 0-2-15,-4 0 1 16,-2-2 1-16,-4 0-2 15,-3 1 0-15,-5-3 3 16,-2 1 0-16,-1-1 3 16,-3 0 0-16,-1-2 2 0,-2 0-4 15,0 0 0-15,-3-4-3 16,1 0 1-16,0 2-2 16,-2-3 1-16,0 1 2 0,0-3-1 15,0-1-3-15,-5-1 2 16,-3 0 0-16,-1-1 0 15,-2-4 0-15,0 0-1 16,-1 1 2-16,-2 0-1 16,-3-3 0-16,-1-2-1 15,-1 5-2-15,-3-1 3 0,2 1 0 16,-1-1 0-16,-3 2-2 16,1 0 3-16,4 2-3 15,-3 2 1-15,2 0 2 16,1 1-2-16,2 2-1 15,3 3 2-15,3 2-3 16,4 5-9-16,7-5-45 0,5-3-106 16</inkml:trace>
  <inkml:trace contextRef="#ctx0" brushRef="#br0" timeOffset="3593.597">30465 8890 151 0,'-2'7'4'16,"0"-4"-39"-16,2 3 0 16,0-1-16-16</inkml:trace>
  <inkml:trace contextRef="#ctx0" brushRef="#br0" timeOffset="4702.893">29962 9194 118 0,'-5'-6'6'0,"-4"-3"-1"16,7-1 19-16,0 4 11 15,0-3-1-15,2 2-5 16,0 0-6-16,0-1 6 15,0 1-21-15,10 0-5 16,0 2-1-16,11-1-4 16,9 1 7-16,9 0-4 0,15 0 9 15,13-1-6-15,9 1 0 16,9 1-1-16,3-3-2 16,0 4 1-16,-4-3-1 0,-6 2 0 15,-10-1 3-15,-7 2-1 16,-9-3 1-16,-9 2-5 15,-9-1 4-15,-7 0 6 16,-3 0-6-16,-11-1-2 16,-1 1 0-16,-7 2-1 15,0 0-1-15,-3 2 0 0,-2-3-1 16,0 2-3-16,0 1 2 16,0-3-7-16,-9 1 3 15,-1-3-3-15,-5 1 1 16,-1-2 0-16,-2 0-1 15,-2 0 18-15,4-3-4 16,1 3-2-16,3 1 4 16,5 0-4-16,2 0 2 0,-1 1 0 15,4 2 1-15,-1-1 0 16,-1 1-1-16,1 0 4 16,-1 0-3-16,2-1 0 0,1 3-1 15,-1-1-2-15,2 0-1 16,0 0 1-16,0 2 6 15,0 0-6-15,2 0-7 16,10 2 3-16,8 7 0 16,5 2 9-16,8 5-5 15,2 2-1-15,1 5 1 0,-2 2 0 16,-3 2-3-16,-8-1 2 16,-5 3-1-16,-9-1 0 15,-9 4-3-15,0 1 0 16,-13 2 3-16,-9 6 0 15,-14 4-23-15,-1 1-35 0,-4 1-39 16,2 1-66-16</inkml:trace>
  <inkml:trace contextRef="#ctx0" brushRef="#br0" timeOffset="5515.332">30032 12270 202 0,'-12'-8'-1'0,"1"0"3"16,-3-3 2-16,2 0 9 15,0 2 2-15,3 4 5 0,1-2 13 16,2 1-17-16,4 1-5 16,0 2-3-16,2 0 4 15,0 2-1-15,0-2-6 16,8 1-6-16,4-2-4 15,10 0 16-15,7-1-7 16,8 0 5-16,9-4-4 0,7 0 1 16,6 1-1-16,-3 0-1 15,2-1-2-15,-5 2-1 16,-4 2 0-16,-8 0 0 16,-1-1-1-16,-6 2 0 15,0 2 2-15,-2-2-2 0,-3 1 0 16,-4 2 0-16,-4 1-3 15,-3-2 1-15,-4 2-4 16,-6-2-1-16,-2 2-2 16,-5-1 3-16,-1 1-1 15,0-2-9-15,0-2-9 0,0 2-26 16,0-2 4-16,0 3-12 16,-3-5-16-16</inkml:trace>
  <inkml:trace contextRef="#ctx0" brushRef="#br0" timeOffset="5812.1709">30694 12041 50 0,'-7'-5'34'0,"2"1"-5"16,0-5-3-16,1 2 0 16,-1 2-4-16,2-2 0 0,1 1 10 15,2 2-1-15,-2 1 9 16,2 2-25-16,0-1-11 16,0 0 0-16,2 2-6 15,5 0-1-15,3 0 9 0,5 0 0 16,4 2-1-16,2 3 2 15,2 0-3-15,-2 5 2 16,3 0 0-16,-3 1-1 16,-1 1 1-16,-6 5 1 15,-5 0-5-15,-7 8-2 0,-2 2-2 16,-9 6 3-16,-16 5 4 16,-9 7-1-16,-7 6 0 15,-15 10-2-15,-9 7-1 16,-14 9-2-16,-13 0-61 15,-8-1-43-15</inkml:trace>
  <inkml:trace contextRef="#ctx0" brushRef="#br0" timeOffset="8858.834">30346 7750 192 0,'4'-22'8'15,"2"3"5"-15,-1-1 2 16,0 2 42-16,-1 3-29 0,-1 2-15 16,1 1 3-16,-2 2-4 15,-1 2-3-15,-1 4-1 16,0 1-1-16,0 1 0 16,0 2-5-16,0 0-5 0,-3 9 4 15,-6 3-1-15,-1 6 0 16,-4 3 0-16,2 4 0 15,-6 0 1-15,2 4-2 16,-4-1 3-16,1 1-3 16,-1-1 1-16,0 1 1 0,1-3-2 15,0-1 2-15,3 0-1 16,2-4 0-16,0 0 0 16,3-3 0-16,0-3 0 15,4-2 1-15,-1-2-2 16,5-3 2-16,-1 0-1 15,3-3 0-15,-1-1 0 0,2 1 0 16,0-3-1-16,0 1 0 16,0 4 1-16,0-6-4 15,8 2 1-15,4-1 1 16,4 1 5-16,5-1 2 16,6-1-4-16,6 3-1 0,6 0 2 15,5-2-2-15,2 2 1 16,1-1-2-16,-3-2-5 15,1 2 1-15,0-3-2 16,-7 0 1-16,-2 0 5 16,-2 0 1-16,-4-3-6 0,-3-1 12 15,-3-4-3-15,-4 2-3 16,-3-5 6-16,-2-2-1 16,-6-4 2-16,-4-7 2 15,-5-7 3-15,0-5 3 16,-9-2-10-16,-9-1 2 15,-6 0-7-15,-7 3 0 0,-6 5-1 16,-4 6 1-16,-6 7-16 16,-1 4-18-16,-4 2-33 15,4-4-118-15</inkml:trace>
  <inkml:trace contextRef="#ctx0" brushRef="#br0" timeOffset="12062.0227">7302 6849 130 0,'26'-5'3'0,"-6"-1"13"16,2-1 1-16,0 4 0 16,-2-3-9-16,1 2-4 15,1 1-1-15,-2-1 0 16,-1 1 1-16,1 1-4 0,1 0 2 15,-1 1-2-15,1-1 0 16,2 0 0-16,2 0 1 16,1-1 0-16,2-1-1 15,4 2 0-15,-2-3 1 16,4 0-1-16,3 1 0 16,-1 1 0-16,7-3 1 0,-1 3-2 15,4-1 2-15,3 0-2 16,0 3 2-16,2-1-1 15,0 2 2-15,2-2-4 16,3 2 4-16,1 0-2 16,2 0-2-16,1 0 2 0,3 0 3 15,1-2-4-15,-1 2 1 16,1 0 0-16,1 0 1 16,-2 0-2-16,3 0 2 15,-1 0 0-15,-3 0 4 16,2 0 6-16,-3 0-2 15,-1-1 5-15,-2 1 0 0,-2 0 6 16,-4 0-11-16,-1 0-6 16,-3 0 0-16,-5 0-1 15,0 0-1-15,0 0 2 16,1 0-3-16,-5 1 0 0,0-1 2 16,1 4-2-16,-6-2 0 15,-3-1-2-15,-4 3-1 16,-3 0-43-16,-2-4 5 15,-8 0-36-15</inkml:trace>
  <inkml:trace contextRef="#ctx0" brushRef="#br0" timeOffset="15171.4359">19930 6785 172 0,'7'0'0'16,"-1"-6"11"-16,1-1 8 15,0 2-2-15,0 0 11 16,2 3-22-16,2-2-2 0,3 2-3 16,2 1 0-16,3-1-3 15,3 2 2-15,9 0-1 16,1 0 3-16,6 0-1 16,5 0 0-16,3 3-1 15,7-1 0-15,1 0-1 16,4-2-16-16,3 0 16 0,5 0 1 15,2 0 0-15,5 2-1 16,3 0-4-16,1-2-4 16,1 0-3-16,4 2 0 0,2-2 8 15,-1 0 4-15,2 0-2 16,-2 0 8-16,2 0 1 16,1 0 0-16,-1 0 4 15,1 0-1-15,-2 0 10 16,-1 0-18-16,-2 0 1 15,-6 0-1-15,-7-2 5 16,-7 0 3-16,-8-2 4 0,-7 1-4 16,-6-3-1-16,-2 3 1 15,-4-1 0-15,0 3-6 16,-4 1-2-16,-3 0-2 16,0 0-1-16,-3 0 0 15,-3 3-2-15,-3 6-26 0,-4-4-36 16,-1-1-5-16</inkml:trace>
  <inkml:trace contextRef="#ctx0" brushRef="#br0" timeOffset="16108.8413">27324 6940 81 0,'10'-11'7'16,"-3"3"2"-16,3-2-1 16,-1 2 2-16,2 1-5 15,0-1-1-15,-1-1 0 16,2 4-3-16,2-2 2 0,-1 1-3 15,2 1 0-15,4 2-5 16,4 1 7-16,-2 0-9 16,4 2-28-16,4 0-3 15,-3 0-11-15</inkml:trace>
  <inkml:trace contextRef="#ctx0" brushRef="#br0" timeOffset="16640.0701">27767 6890 38 0,'-19'0'17'0,"3"-5"-14"15,-2-1 5-15,0 3-2 16,4-1-2-16,-3 0-2 16,5 4 1-16,-3-1 0 15,3-1 0-15,-2 2 2 16,3-2 0-16,0 0 2 0,4 1 1 16,1 1 0-16,3 0-3 15,1 0-2-15,0 0-2 16,2 0 2-16,0 0-3 15,0 0 1-15,0 0 3 0,0 0 14 16,7 0-5-16,8-2-12 16,5 2-1-16,6 0 9 15,3-2-11-15,5 0 7 16,3 1-9-16,6-3 9 16,-1-1-2-16,5-1 6 15,2-3 1-15,4 2 2 16,3-1-2-16,-3 0 6 0,-2-1-1 15,-2 2-1-15,-5 2-3 16,0 1-3-16,-6 1 1 16,-6-1-5-16,-7 4-1 0,-6 0-4 15,-7 0 0-15,-11 11-10 16,-1 5-1-16,-21 1-8 16,-20 3-36-16,-24-5-13 15</inkml:trace>
  <inkml:trace contextRef="#ctx0" brushRef="#br0" timeOffset="17655.6182">6491 7449 268 0,'7'0'24'0,"0"-11"-19"15,0 2 0-15,4 4-4 16,2-2 5-16,5 1-4 16,1 1-4-16,8 0 3 0,5-5-4 15,7 5 9-15,4-2-4 16,4 0-1-16,8 2-1 16,2-1-4-16,3 1 4 15,-3-2 3-15,4 1-4 16,0-3 2-16,-5 0 0 15,0 2 0-15,-5-4 0 0,0 3-2 16,-3 0 2-16,-1 2-1 16,-4-2 0-16,-1 5 1 15,-5 1-1-15,-3 2 0 16,-7 0-2-16,-3 7-5 16,-10 7-34-16,-12 0-30 0,-4 1-82 15</inkml:trace>
  <inkml:trace contextRef="#ctx0" brushRef="#br0" timeOffset="21858.7065">30395 7661 221 0,'0'-13'-29'0,"7"-1"48"0,0-2 18 16,3 4-13-16,-3-3-3 16,1 3-2-16,-1 1-3 15,1 0-8-15,-3 3 0 16,-1 0-5-16,-1 5-2 16,1 1 0-16,-2 2-2 0,-1 2-5 15,1 11 3-15,-2 0-3 16,0 7 7-16,0 3 1 15,0 4 0-15,-5 0-1 16,-6 3-1-16,-2 0 1 16,-4 1-2-16,-3 1 2 15,1 0 1-15,-5 0-3 16,1 0 3-16,-1-2-3 0,1 2 2 16,0-6 0-16,3-1-1 15,-2-3 0-15,6-2 0 16,0-4 1-16,2-5-1 0,3 1 1 15,2-6 0-15,2-1 0 16,5-4 0-16,0 2 0 16,2-3-1-16,0 0 0 15,0 0 1-15,0 0 5 16,11 1 2-16,7-1-3 16,9 0-9-16,7 2 8 0,5 0 1 15,8 0-6-15,1 0 4 16,3-2-3-16,-5 0 3 15,-2 0 1-15,-1 0-3 16,-6 0 0-16,-2 0 0 16,-3-2-1-16,-3-2 0 15,-3-2 0-15,-2 2 1 0,-4-2-1 16,-5-1 1-16,0 0 1 16,-4-2-1-16,-4-2 0 15,-1 4 10-15,-6-3-7 16,0-5-5-16,0 5 8 0,-5-7-6 15,-5 4 0-15,-4-5-2 16,-1-4 4-16,1 2-2 16,-1-2 1-16,0 2-1 15,-2-2-1-15,3 1 0 16,1 0 0-16,-1 5 1 0,1-4 0 16,3 2-1-16,-1-1 0 15,0 2 0-15,2-2 1 16,-1 1-1-16,-3 0-1 15,2 2 2-15,2 2-1 16,-2 3-1-16,2 0 1 0,-1 5-26 16,-2 1-29-1,4 2-45-15,1-6-79 0</inkml:trace>
  <inkml:trace contextRef="#ctx0" brushRef="#br0" timeOffset="22686.7614">30390 7620 248 0,'7'-7'14'15,"0"-5"7"-15,-2 4-2 0,1 4-1 16,-2 3-6-16,1 1-9 15,-2 0-5-15,-1 0 0 16,-2 8-5-16,0 5-12 16,0 2 2-16,-10 0 13 15,-5 2-2-15,-1 2 5 16,-2-1 3-16,-4 0 0 0,3 2-2 16,-1-1 0-16,2 2 0 15,-2 1 1-15,2 1-1 16,2 4-1-16,-4 1 2 15,5 1-1-15,-2-4 0 0,3 2 1 16,4-5-1 0,0-1 0-16,5-8 1 0,1 3-1 15,1-8 0-15,3-5 0 16,0 2-1-16,0-3-3 16,0 1 6-16,12-2 0 15,2-1 6-15,8 0 5 0,3 0-10 16,9 2-4-16,3-2 2 15,7 2-1-15,4-2 5 16,3 3-5-16,1 1 1 16,-1 1 0-16,-2-2-13 15,-4-1-14-15,-7 0 9 0,-5-2-4 16,-9 0 19-16,-4 0 4 16,-5-7 5-16,-3 2 3 15,-5-4 4-15,-2 0 1 16,-1 0-2-16,-4-4-3 15,0 0-12-15,-4-1 13 0,-6-5-10 16,-4 0 1-16,-3-3 0 16,-1-4 1-16,-3 0-3 15,-1-2 1-15,-3-2 1 16,1-1-2-16,-2-1-1 16,-3 0 3-16,1 3-3 0,-1-1 2 15,0 5-1-15,0 4 0 16,-3 2-22-16,-2 0-33 15,-4 3-29-15</inkml:trace>
  <inkml:trace contextRef="#ctx0" brushRef="#br0" timeOffset="24860.3274">28411 9206 45 0,'0'1'21'0,"0"-1"-21"0,0 0 8 15,0 3-6-15,0-3-5 16,0 0 0-16,0 0 4 16,0 0 0-16,-2 0 4 15,0 0 8-15,0 0 12 16,0-3-2-16,1 0 2 0,-3 1-5 15,2-1-5-15,2-2-6 16,-1 4-6-16,-3-2-2 16,2 2 1-16,-1-2-1 15,0 1-1-15,-5 0 0 16,2-1 1-16,-1-1-1 16,2 1 1-16,-2 0 0 0,-1 0-1 15,1 1 0-15,2-1 3 16,0-1-1-16,0 1 3 15,2-1-1-15,0 3 2 16,3-1-2-16,-2 0-3 16,2 2-1-16,0-2-6 0,0-2-49 15,8-3-117-15</inkml:trace>
  <inkml:trace contextRef="#ctx0" brushRef="#br0" timeOffset="26110.8147">30280 8142 289 0,'10'0'-2'0,"-5"-6"32"15,-2 2-8-15,-1 0-6 16,0 2-8-16,-2 1-6 0,2 1-1 15,-1 0-1-15,-1 0-1 16,2 0-8-16,1 0-29 16,1 5-16-16,-1 0-8 15,-1-1-18-15</inkml:trace>
  <inkml:trace contextRef="#ctx0" brushRef="#br0" timeOffset="27829.4194">27132 9266 152 0,'-5'0'26'0,"2"0"4"16,1 0-7-16,0 0 2 16,2-2 7-16,0 1-16 15,2-1 1-15,8 1-14 0,7-2 4 16,7 2-5-16,7-1 0 15,9 0-3-15,4 2-5 16,9-2-20-16,3 0 12 16,5-2 0-16,3 3 8 15,1-3 8-15,1 1-3 16,0-1 0-16,1 1 0 0,-3 1-9 16,-6 0-20-16,-4 2 13 15,-3-3-4-15,-9 3 8 16,-6-1-10-16,-7 1 3 15,-6 0-7-15,-9-2 17 16,-4 1-8-16,-6-1-47 0</inkml:trace>
  <inkml:trace contextRef="#ctx0" brushRef="#br0" timeOffset="28266.8933">27186 9238 273 0,'9'0'36'16,"2"0"-15"-16,3-2-15 15,8 0 6-15,1 0-3 16,11 1 5-16,3 1-11 16,5 0 0-16,3 0-5 15,4 0 1-15,3 0 4 0,-1 0-5 16,0 0 5-16,0 0-2 15,-7 0-2-15,0 0 1 16,-10 0-1-16,-4 0-11 16,-7-2 3-16,-5 0 0 0,-9 0-8 15,-2-1-8-15,-7 3-23 16,0-3-19-16,-7 0-100 16</inkml:trace>
  <inkml:trace contextRef="#ctx0" brushRef="#br0" timeOffset="28688.7462">26759 9243 238 0,'-4'0'22'16,"4"-3"23"-16,0-1-17 16,13-3-13-16,2 0-6 0,9 1-5 15,6 0-1-15,9-2 1 16,4 0-3-16,9 2-1 16,4 0 2-16,5-1-2 15,5 1 4-15,-1 0-4 16,6-1-2-16,-1 0 5 15,1-2-1-15,-2 3 0 0,1 1-2 16,-5 0 1-16,-6-1 0 16,-5 4-1-16,-3 0 0 15,-10 2 0-15,-9 0 0 16,-7 0-1-16,-5 0 0 16,-7 2-2-16,-6 2-8 0,-6 1-7 15,-1 1-15-15,0 2 8 16,-10 0-11-16,-10 2 13 15,-5-1-7-15,-8 0-44 16</inkml:trace>
  <inkml:trace contextRef="#ctx0" brushRef="#br0" timeOffset="29751.1581">26931 9313 193 0,'0'0'21'16,"6"0"-3"-16,10-3-5 0,7-1 1 16,8-2 14-16,6 0 5 15,14 1-3-15,5 2-12 16,5-1-7-16,7 1-5 15,2-1 1-15,-1 1-3 16,0 0-1-16,-1 0 2 0,-8 0-3 16,-4 1-1-16,-9-2 2 15,-4 3-1-15,-6-1 0 16,-7 0 0-16,-7 0 1 16,-6 0-1-16,-5 0 1 15,-4 0 2-15,-5 1 0 16,-1 1 3-16,-2 0-4 0,0 0-3 15,0 0 0-15,0 0-3 16,0 0 4-16,0 0 1 16,0 0-2-16,0 0 3 15,0 0-1-15,0-3 0 16,0 3-2-16,0 0-1 0,0 0 2 16,0 0 1-16,0 0-1 15,0 0 0-15,0 0 3 16,0-1-1-16,0 1 0 15,0 0-2-15,0 0 0 16,0 0 0-16,0 0 0 0,0 0 0 16,2 0 3-16,-2-1-3 15,0 1 1-15,0 0-1 16,0 0-1-16,1 0-1 16,-1 0 1-16,0 0-1 15,0 0 0-15,0 0 0 16,0 0 0-16,0 0 0 0,0 0 0 15,2 0 0-15,-2 0 0 16,0 0 0-16,2 0 1 16,-2 0 0-16,2 0 0 15,-1 0 5-15,1 0 5 16,0-2-2-16,0 2-1 0,-1-2-4 16,1 0 1-16,2 2-2 15,-2-1 0-15,4-1-3 16,-5 2 1-16,1-2-1 15,1 2 0-15,1 0 0 0,-1-2 0 16,-1 2 1-16,0 0-1 16,1 0 0-16,-1-3 1 15,3 3-1-15,-4 0 0 16,1 0 0-16,0 0 1 16,1 0-2-16,-1 0 2 15,0 0-1-15,1 0 0 0,1 0 0 16,-1 0-1-16,3 0 2 15,-2 0-1-15,1 0 0 16,-1 0 0-16,-1 0 0 16,2 3 1-16,-1-1-1 15,-1 0 0-15,2-2 0 16,-2 2 1-16,1-1-1 0,-1-1 0 16,1 2 0-16,-3 0 0 15,3-2 0-15,-1 2 0 16,-1-1 0-16,1 0 0 0,0 2 0 15,-1-3 0-15,0 1 0 16,-1 1 0-16,1-2-1 16,0 2 0-16,0 2-25 15,-2-4-18-15,0 0-26 16,0-2-120-16</inkml:trace>
  <inkml:trace contextRef="#ctx0" brushRef="#br0" timeOffset="33969.602">26254 7670 249 0,'2'0'-12'16,"2"0"21"-16,-2 0-7 15,1 0-2-15,1 0 0 16,1 7 0-16,-2 0 0 16,1 0 1-16,-2-3-1 0,-1 1 0 15,2-3 0-15,-3-1 1 16,0 2 2-16,2-3 3 15,-2 1 14-15,0-1-6 16,0 0 7-16,0 0-2 16,0 0-8-16,1 2-8 0,-1 0-2 15,4 1-1-15,-2 3 1 16,1-1-1-16,-1 2 0 16,0 3 0-16,-1-2 0 15,-1 1 0-15,0 3 0 16,0 3-1-16,0 1 2 0,-3 0-1 15,-2 2 0-15,-2 4 1 16,-1 0-1 0,-3 1 1-16,1 2 2 0,-1 0-1 15,2 0-1-15,-2-3 0 16,2 2-1-16,-2-3 1 16,3-4 0-16,-2 3-1 0,-2-6 1 15,3 4-1-15,-2-6 2 16,2 1-2-16,0-2 1 15,4-3-1-15,-1 1 0 16,2-2 0-16,3 2-1 16,-1-2 1-16,2-1 0 0,0-1-2 15,0-2 1-15,0 3 1 16,0-2 0-16,0-1 3 16,0 1-3-16,0-1 1 15,3 1-1-15,-3-4 2 16,2 2-3-16,0 0 1 0,-2-1 1 15,0-1-1-15,0 0 2 16,0 0 0-16,0 2 6 16,0-2 0-16,0 0-2 15,0 0-2-15,0 0-3 16,0 0-1-16,0 0 0 0,0 0 1 16,0 0-1-16,0 0 0 15,3 0 1-15,-3 0 1 16,5 0 4-16,2 0-2 15,3 0-2-15,7 0-2 16,5 0-1-16,-1 0 2 16,7 0 1-16,3-2 1 0,-2-1-6 15,-1-3 6-15,1 1 0 16,-2-2-2-16,-1 2 1 16,-2-1 1-16,1-1 1 15,-1 3 1-15,-2-1-4 16,-3 0 0-16,-1 1 0 0,-4-1-1 15,-1 1 0-15,-2 2 1 16,0-1 0-16,-4-1 0 16,-3 3 0-16,1-3 0 15,-2 1 0-15,1 0 0 16,-3 0 0-16,-1-1 1 0,0-1 0 16,0 0-1-16,0 0 3 15,0-3-4-15,-1-1 2 16,-3 1-2-16,-3-3 1 15,0 0 2-15,-2-3-3 16,-4 0 0-16,3-1 1 0,-1 1-1 16,-2-4 0-16,0 1 0 15,-1 2 0-15,2 1 0 16,-1-1 0-16,1-2 0 16,-3 0 1-16,5 5-1 15,-1-4 1-15,1 4 0 0,2-2 0 16,1 5-1-16,0-4 1 15,-1 5-1-15,1-3 0 16,2 1 1-16,-2 3-1 16,2 0-1-16,-2 0 2 15,4 0-1-15,-1 3 0 16,1-1 0-16,1 2 0 0,1-1 0 16,-1-1 0-16,0 4 0 15,-1 0 0-15,3-1 0 16,-2 0 0-16,2 2-1 15,-2-2 1-15,-1 2-1 0,3 0-1 16,-1 0-1-16,1 0 1 16,0 0 2-16,0 0-1 15,0 0 0-15,-2 0 1 16,2 0-1-16,0 0 0 16,0 0 1-16,0 0-3 15,0 0 2-15,0 0 0 0,0 2-1 16,-2 4 1-16,0 3 1 15,1-1 0-15,-1 1 0 16,-2 4 0-16,1 1-1 16,-2 3 2-16,0 2-1 15,-3 1 0-15,-1 0 0 0,-2 1 0 16,2 3 0-16,-5 0 0 16,-1-1 0-16,3-3 0 15,-2 0 0-15,-3-2-1 16,2 0 2-16,0-2 0 15,3 0-1-15,-3-1 1 16,3 1-2-16,2-4 1 0,-1 2 0 16,4-3 0-16,1 0-1 15,-1-2 1-15,4-2 0 16,1-2-1-16,0-2 1 16,2 1 0-16,0-2-1 15,0 0-1-15,0 0 2 0,0-1 0 16,0-1 0-16,0 2 0 15,0 0 1-15,0-2 0 16,0 0 2-16,4 0 0 16,-1 2 0-16,4-2-1 15,-2 0-2-15,-2 0 1 0,1 1 0 16,-1-1 0-16,-1 0 1 16,1 0-2-16,-1 0 1 15,-2 0 0-15,2 0 0 16,-2 0 0-16,0 0-2 0,0 0 2 15,0 0-2-15,0 0 0 16,0 0 1-16,0 0 0 16,3 0 0-16,-3 0 0 15,0 3 0-15,0-3 0 16,0 1 0-16,0-1-1 16,0 2 2-16,1 0-1 0,-1 0-1 15,4-1 1-15,-2 1-1 16,1 0 1-16,2 0 0 15,2-2 0-15,3 0 0 16,-3 0-2-16,2 0 1 16,1 0 2-16,1 0 1 0,2 0-5 15,1 0 6-15,4 0-7 16,-2 0 6-16,4 0-3 16,0 0 2-16,2-4-1 15,-2 2 2-15,6-1-2 16,-3 1 0-16,1-1 0 0,-1 0 0 15,-3 2 0-15,1-1 0 16,-3-2 0-16,-5 4 0 16,-3-1 0-16,0-1 1 15,-6 0 0-15,1 0 1 16,-5 1 0-16,1-3 2 16,-1 1 2-16,0-1-3 0,0 0-1 15,0-1-1-15,0 1 0 16,0-1 0-16,0-1 0 15,0-1-1-15,0 0 0 16,-1 0 1-16,-1 0 0 16,-1-2-2-16,-1 0 1 0,-2-1-1 15,1-2 1-15,-2 1 0 16,0-2 1-16,-3 1 0 16,1 1-1-16,-1-2 0 15,-2 1-1-15,4 1 2 16,-1 1-1-16,0 0 1 0,-2 2 0 15,1-1-1-15,1 0 0 16,-4 2 0-16,4-1-1 16,-1-1 1-16,-4 3 0 15,6-1 0-15,-4 1 1 16,4-1-1-16,1 0 0 16,0 2 0-16,-1-1 0 0,3 0 1 15,-1 1-1-15,1 1 0 16,2 0 0-16,-3-2 0 15,3 0 0-15,-3 1 0 16,1 2 0-16,1-4 0 16,1 2 0-16,-3-1 1 0,3 2-1 15,-1 0 2-15,2 1-2 16,0 0 0-16,2 1 0 16,-2 2 0-16,2-2 0 15,-1 2 0-15,1 0-2 0,-2 0-1 16,-2 4-1-16,-1 5 2 15,-2 3 1-15,-3 3 1 16,2 8 0-16,-4-4 0 16,-2 5 0-16,2-1 0 15,-3 2 0-15,3-3-2 16,-2 3 3-16,-1 0-1 0,2-1 0 16,-2-2 0-16,1 0 0 15,-1 0 0-15,3-2 0 16,-3-3 1-16,4 2-2 15,3-2 1-15,1-5-1 16,-1 1 1-16,4-8 0 0,1 1-1 16,3-5 2-16,0 1-1 15,0-2 0-15,0 0 0 16,0 0 1-16,0 0-1 16,0 0 2-16,5 0-2 0,6 0 1 15,0 0 1-15,6-2-1 16,3-2-1-16,2 0 1 15,4-2 1-15,2-1-2 16,5-2 0-16,2 0-1 16,6 2 0-16,6-1 2 15,-2 0-1-15,0 1-4 0,-5 1-9 16,-5 1 2-16,-6-1-2 16,-7-1 9-16,-6 0 3 15,-3 0 3-15,-6-1-1 16,-2-2 0-16,-3-1 3 15,-2-1 2-15,0-2-2 16,0-4 0-16,-7 0-3 0,-2-3 1 16,-4-2 1-16,1 3-2 15,-1-1 2-15,0 0-1 16,-2 5-2-16,3-2 1 16,-2 1-2-16,0 2 0 15,1-1 1-15,-2 4 0 0,7-3 1 16,-3 4-1-16,3-2 0 15,1 6 0-15,2 0-16 16,0 0-45-16,2-1-62 16,3-3-106-16</inkml:trace>
  <inkml:trace contextRef="#ctx0" brushRef="#br0" timeOffset="35016.4114">25960 8242 211 0,'0'2'30'16,"0"0"4"-16,0-2-5 15,7 0-8-15,1-2-11 0,6-2 9 16,0 3-13-16,4-3-3 16,4 2-3-16,0 1 1 15,7-1 4-15,0 0-9 16,3 2 2-16,0-4 7 15,-1 4-5-15,0-3 1 16,1 1-2-16,-3-2 3 16,-2 1-1-16,0-1 2 0,-5 0 4 15,-5 1 0-15,-2-1-5 16,-6 4 0-16,-1-1-2 16,-3 1 1-16,-4 0 0 15,-1 0-3-15,0 0-6 16,0 0-20-16,-1 5 19 15,-12-2-3-15,0 5-2 0,-3-3-4 16,2 2 6-16,-6-3 4 16,0 3 0-16,4 0 1 15,-2-2-1-15,2 2 3 0,-2 1-5 16,2-3 6-16,1 0 1 16,5-1 2-16,3-1 1 15,0 0 0-15,6-2 0 16,1 1-1-16,0-2-4 15,0 2 2-15,8-2 6 16,4 2 12-16,8-1-4 0,4 1-8 16,3 2 1-16,4-1-1 15,3 1 0-15,-4 3-2 16,1 0-2-16,-7 0-33 16,-6-2-36-16</inkml:trace>
  <inkml:trace contextRef="#ctx0" brushRef="#br0" timeOffset="36547.5678">26357 8522 215 0,'5'-3'4'16,"0"-5"8"-16,0 5-5 16,2 1 3-16,-2-1-1 0,-3 3-2 15,-1-2-1-15,1 0-2 16,-2 2-2-16,2 0 9 16,-2 0-6-16,0 0 8 15,0 0 8-15,0 0-6 0,0 0-6 16,0 0-3-16,0 0-5 15,0 0-2-15,0 0 1 16,0 4 0-16,2 3-1 16,1 5 0-16,-1 3 0 15,-1 4 1-15,3 2 0 16,-1 3 0-16,-1-1 1 0,1 2 0 16,-1-2-1-16,-1 0 0 15,3 1 1-15,-2-5-1 16,-2 3 0-16,3-3 0 15,-3 1 0-15,2-4 1 16,0 0-1-16,1-2 0 0,-1-3 0 16,1-4 0-16,-1-3 1 15,-2-1 2-15,0-1 18 16,3-2 1-16,-3 0-1 16,0 0-3-16,0 0-1 15,0 0-6-15,0 0-4 0,0 0-5 16,0 0-1-16,0 0 0 15,0-2 0-15,0-1-1 16,0 1 0-16,0 0 1 16,0 0-1-16,0 2 0 15,0-1 1-15,0 1-1 16,0 0 0-16,0 0-1 0,0 0-7 16,0 0-18-16,0 0-11 15,0 0-56-15,0-2 4 16,-5-6-57-16</inkml:trace>
  <inkml:trace contextRef="#ctx0" brushRef="#br0" timeOffset="38563.0236">25877 8485 101 0,'-11'0'12'0,"3"0"2"0,0 0 14 16,4 0-1-16,4-4-2 16,0 2-1-16,0-3 7 15,14 2-23-15,3-3-8 16,6 0 6-16,5 0-3 0,0-1-3 15,3 0 3-15,3-3-1 16,2 0 9-16,-1-3 8 16,3 3 11-16,-1-3-2 15,-5 1-9-15,0 3-5 16,-1-2-1-16,-4 4-4 16,-5 0-5-16,-2 3-1 0,-1 4-3 15,-5 0 2-15,-7 0-9 16,-2 7-38-16,-5 2-51 15,-2-4 0-15</inkml:trace>
  <inkml:trace contextRef="#ctx0" brushRef="#br0" timeOffset="39844.1815">23854 9169 271 0,'-3'-6'4'0,"3"-5"16"16,0 6-11-16,0-2 1 16,3 5-10-16,4-2-2 15,2 1 4-15,5-1-5 16,4 1-10-16,2-1-4 15,1-2 14-15,6 3 1 16,0-2 4-16,5-2 1 0,2 0 0 16,0-1-2-16,5-1 2 15,-2 2 10-15,-1 2-4 16,0-2 4-16,-4 1 3 16,-2 1-4-16,-4 2-3 0,-4-1-1 15,-5 2-5-15,-2 0 2 16,-5 0-5-16,-4 2-2 15,-3 0 3-15,0 0-2 16,-3 0-8-16,0 0-18 16,-5 6 19-16,-5-1-8 15,-6 2 9-15,-6 0 5 16,-3 0-12-16,-2 1 11 0,-7-1-3 16,-2 0 5-16,2 0 1 15,-3 0 0-15,3 0 1 16,5-1 0-16,2-1 0 15,3 2-1-15,6 2 1 16,4-4-1-16,4-1 0 0,2 0 0 16,4-1 0-16,1 1 0 15,3-2-1-15,0-1 19 16,1 2-7-16,10-3 6 16,5 0 9-16,6 0-13 0,7 0-5 15,2 0 0-15,3 0-5 16,3 0 0-16,-1-3 2 15,1 2-4-15,-4-3 0 16,-1 1 2-16,-7-1 1 16,2-1 4-16,-5 1 5 15,-6-1 0-15,0 1-4 0,-3 1-2 16,-4 1-4-16,-5 0-2 16,-1 2 0-16,-3 0-2 15,0 0 0-15,0 0 1 16,0 0 1-16,0 0-4 15,0 0-11-15,-5 0-5 0,-3 0-12 16,3 2-34-16,0 0-19 16,1-2-22-16</inkml:trace>
  <inkml:trace contextRef="#ctx0" brushRef="#br0" timeOffset="40094.1637">24417 9093 281 0,'0'0'61'15,"0"0"-13"-15,0-4-27 16,0 3-5-16,0 1-9 15,0-2-4-15,0 2-6 0,0 0-27 16,0 0-31-16,0 0-23 16,4-7-21-16</inkml:trace>
  <inkml:trace contextRef="#ctx0" brushRef="#br0" timeOffset="41422.4255">24689 8511 109 0,'1'0'62'16,"1"0"-43"-16,-2 0-7 0,0 0-1 16,2 0 3-16,-2 0 14 15,2 0-14-15,-1 0 3 16,-1 0 0-16,2 0-2 16,-2 0-1-16,0-1-6 15,0-1-2-15,0-2 2 16,0-1-3-16,0-4-3 0,0 0 2 15,-5-1 1-15,-2-7-4 16,-4 0 2-16,-2-3-3 16,-3-3 1-16,-2-2 0 15,-5 0 0-15,-4-2-1 0,-4 0 1 16,-5 4-2-16,-1-2-4 16,-7 0 3-16,-2 2-2 15,-5 0 3-15,-3-2 0 16,-2 1 1-16,-2 2-1 15,-1-2-1-15,-2 5 2 0,-2-2-1 16,0 6 1 0,-1 2-3-16,-2 5-12 0,-4 3 7 15,2 5 7-15,2 0 1 16,-2 8 0-16,3 10-1 16,3 1 2-16,2 6-2 15,3 6 1-15,3 3-1 16,5 0 1-16,6-1-1 0,5 0-2 15,4-3 3-15,4-1-1 16,6-6 1-16,6-6 1 16,6-4 0-16,1-4 1 0,5-4 2 15,3-1 6-15,3-4 9 16,0 0 4-16,0 2 12 16,0-2-15-16,0 0-10 15,0 0-6-15,0 0-6 16,3 0 4-16,7-2-4 15,-1-5-2-15,6 1-24 0,4-2-4 16,1-5-18-16,-1 1 2 16,3-3 25-16,-1-2-3 15,-1-1-2-15,-2-2 17 16,-1 0 8-16,0 3 6 16,-2 2-2-16,1-1 0 15,-4 2 0-15,3 2 1 16,-3 1-1-16,1 0 1 0,-6 0 18 15,0 1-6-15,-4 1 1 16,-1-3 0-16,-2 2 0 16,0-1 2-16,0 3 1 0,-5-1-11 15,-6 0-1-15,3 2 0 16,-5 1-5-16,-1 1-2 16,-1 1 2-16,-1 2-2 15,-1 1 1-15,2 1 0 16,-2 0 0-16,-2 0 0 15,-3 0 1-15,-1 10-2 0,-4-4 1 16,0 4 0-16,1 3-1 16,0 3 1-16,1 1-1 15,-1 5-1-15,5 2-2 16,0 1 2-16,1 1 0 16,3-1 0-16,3-1-1 15,4-2 3-15,0 0 1 0,5-4-3 16,1-2 2-16,3 0-1 15,1-3 3-15,0-1 1 16,0-1 2-16,0-2-1 16,3 1 3-16,6-1 0 0,2-2 8 15,5 2 5-15,4-3-7 16,4-1-5-16,6 2-5 16,1-2 1-16,-1 1-2 15,1 1-2-15,-3-3-46 16,-3-3-45-16,-5-1-113 0</inkml:trace>
  <inkml:trace contextRef="#ctx0" brushRef="#br0" timeOffset="42078.6124">23119 7935 228 0,'-1'-17'20'16,"-1"2"36"-16,2 5-12 15,0 2-3-15,-2 6-22 0,-2 2-15 16,0 13-12-16,-3 9 6 15,-3 8 1-15,-7 7-1 16,-5 4 4-16,1-2-1 16,-2 3 0-16,-1-5 0 15,3-7-1-15,5-3 1 0,5-6 0 16,2-3 0-16,9-1-3 16,0 0-5-16,4-1 1 15,12 2 4-15,4 1 2 16,7 3 2-16,3-4 3 15,4-2-18-15,-1-2-41 16,-3-5-57-16,-4-9-94 0</inkml:trace>
  <inkml:trace contextRef="#ctx0" brushRef="#br0" timeOffset="42437.959">23162 8086 282 0,'-20'-21'27'0,"6"2"-22"16,2 1-2-16,0 4-2 15,2 4 0-15,1 4 0 16,-2 6-2-16,-1 0 2 0,-5 4-2 16,-2 9-1-16,-6 7 0 15,-2 7 1-15,-2 3 0 16,-2 3 1-16,4 2-1 15,-2 2 0-15,2-1-1 0,5 0 2 16,2-6-2-16,6-2 4 16,1-2-1-16,6-10-4 15,7-2-1-15,0-3-7 16,10-1 32-16,10 0 19 16,7 0-15-16,11-1-13 15,8 0-10-15,6 0 3 0,8 1-1 16,2 3-4-16,5-10-90 15,-3-1-55-15</inkml:trace>
  <inkml:trace contextRef="#ctx0" brushRef="#br0" timeOffset="43172.7129">24519 8485 269 0,'0'0'47'15,"0"0"-7"-15,-3-6-12 16,3 1-8-16,-2 0-8 15,0-1-8-15,-1-3 1 0,1 1-4 16,-1-1 0-16,-1-4 1 16,-2-2-2-16,-1 0 1 15,-2-3-2-15,-4-2 2 16,-2 1-2-16,-4-4-6 0,-3-2 3 16,-7 1-2-16,-8-1-3 15,-4 2-4-15,-9-2-8 16,-7 2-17-16,-4 0-7 15,-2 3 20-15,-4 1 17 16,2 4 9-16,-1 1-2 16,0 5-1-16,-2 2-2 0,-7 7-2 15,4 0 5-15,-2 0-1 16,-2 7 4-16,4 4-4 16,5 3 4-16,-2 2-2 15,2 4 1-15,8 1-1 16,-2 2 1-16,5 2-1 0,4 0 4 15,10-2 5-15,5 2-4 16,9-7 3-16,11 2-3 16,3-4 0-16,6 0 7 15,6 0-7-15,1-3 3 0,0-1 0 16,0 1-4-16,3-3 0 16,2-2 1-16,-1-1-3 15,1-6-2-15,-1-1-53 16,1-1-14-16,-1-19-30 15</inkml:trace>
  <inkml:trace contextRef="#ctx0" brushRef="#br0" timeOffset="43500.7849">22877 8048 190 0,'-19'0'12'0,"4"0"-12"16,-7 10 1-16,-2 10 0 15,2 2-1-15,-2 6 0 0,1 4 1 16,-1 0 0-16,3 0 0 16,3-2 1-16,1-5 0 15,5-1 1-15,3-6 1 16,6-6 7-16,-2-1 7 15,5-4 14-15,0-2-8 16,6-1 5-16,10 1 3 0,8-1-8 16,8 1-16-16,12 0-13 15,9 5 19-15,6-2-14 16,6 1-85-16,-3-3-53 16</inkml:trace>
  <inkml:trace contextRef="#ctx0" brushRef="#br0" timeOffset="44969.7351">29907 9278 200 0,'3'0'20'16,"14"0"-11"-16,4 0 12 15,9 0-7-15,10-3-3 16,8 3-2-16,10-3-2 0,5 2-1 15,9-1 3-15,-2 1-5 16,8-1-1-16,-2 2 0 16,3-3 0-16,2 1 1 15,2 1 8-15,-1-3 1 0,2 0 2 16,-2 2-2-16,-6 0-3 16,-8 0-4-16,-10 0-4 15,-11 1 0-15,-13 1 0 16,-10-4-1-16,-10 4 1 15,-6 0 0-15,-8-1 0 16,0 1-21-16,-15-2-55 16,-7 0 12-16,-2-3-8 0</inkml:trace>
  <inkml:trace contextRef="#ctx0" brushRef="#br0" timeOffset="45500.935">30626 8895 139 0,'5'-5'131'15,"-2"-4"-106"-15,2 3 5 16,4 1-8-16,4 4-5 0,1 1-8 16,8 0-9-16,5 0-2 15,9 5 5-15,5 8-5 16,6 2 4-16,4 0 0 16,0 6-2-16,-2-3 0 15,-5 1 1-15,-4 1-1 16,-5-5 1-16,-8 0-1 0,-3-4 0 15,-4-4 0-15,-6 0 0 16,-3-1 1-16,-4-2-1 16,-1-1 0-16,-3-2-1 15,-3 2 0-15,2-3 1 0,-1 1 0 16,-1 1 2-16,0-2 4 16,0 0-1-16,2 0 3 15,-2 4-3-15,0 4-4 16,0 7-2-16,0 6 3 15,-5 10-2-15,-9 10 0 16,-8 15-4-16,-13 12 1 0,-14 12 7 16,-16 14-1-16,-6 7-2 15,-11 8 4-15,4 1-29 16,5-8-59-16,16-15-42 16</inkml:trace>
  <inkml:trace contextRef="#ctx0" brushRef="#br0" timeOffset="46188.3862">30161 12140 227 0,'-10'-15'77'0,"3"5"-65"16,2-1 22-16,3 5-12 15,-1 2-6-15,3 3-7 16,0-1-10-16,6 1-4 0,7-1 3 16,5 0 6-16,6-1-1 15,7 2-1-15,7-4-4 16,7 3 7-16,4-1-8 16,4 1-8-16,1-2-6 15,0 2-2-15,-5-2 12 16,-6 2-10-16,-9-2-4 0,-6 2-36 15,-9-3 13-15,-9 1-45 16</inkml:trace>
  <inkml:trace contextRef="#ctx0" brushRef="#br0" timeOffset="46532.1294">30565 11972 231 0,'-7'-6'12'15,"0"1"16"-15,2 2 12 16,3 1-9-16,1 0-12 0,1 2-4 16,0 0-12-16,0 0-6 15,1 0 3-15,6 6 2 16,0 0 2-16,5 4-1 16,-2 0-1-16,6 2 2 15,0 6 4-15,3 1-1 0,3 4 2 16,2 5 8-16,1 6-5 15,2 0-3-15,0 0-2 16,-6 1-4-16,-1-1-2 16,-8-7 0-16,-4 0 1 15,-8-6 0-15,-3-3 0 0,-19-2-2 16,-10-5 5-16,-14-1-3 16,-7 1-11-16,-8-2-27 15,-3-5-32-15,4-4-54 16</inkml:trace>
  <inkml:trace contextRef="#ctx0" brushRef="#br0" timeOffset="47720.0827">29740 8459 257 0,'29'-10'7'16,"7"-4"11"-16,3 0 11 16,10-1-7-16,4-1 4 0,8 0-17 15,6 4-3-15,8-3-4 16,0 3 0-16,6 1-1 16,4 1 0-16,-5-1 0 15,1 0-1-15,-3 1 0 16,-10 0 1-16,-5-4 1 0,-9 2-1 15,-10 1-1-15,-10 0 6 16,-12 2 9-16,-6 2 0 16,-8 2 0-16,-5 1-5 15,-3 2-10-15,-6 1-9 0,-13 1-15 16,-3 0-11-16,-8 0 11 16,-6 0-4-16,-2 7 9 15,-4 4-12-15,3-1 19 16,-5 6 3-16,-2 2-9 15,-8 3-9-15,1 4-6 16,-6 2-8-16,3 2 2 0,-3-2-10 16,3 0 13-16</inkml:trace>
  <inkml:trace contextRef="#ctx0" brushRef="#br0" timeOffset="47985.689">29944 8535 4 0,'-24'7'41'0,"4"0"-10"16,5-3-4-16,8-1-10 15,5-1-7-15,2-2-4 16,4 0 10-16,12 0 42 16,5 0-14-16,6 0-23 0,7-4-9 15,6-3 2-15,5-3 3 16,2 0 13-16,-1 0-9 16,3 1-2-16,-3-2-5 15,-2 2-5-15,-5 2-4 16,-3 0-2-16,-6 4-1 15,-6-1-2-15,-7 2 1 16,-5 2-8-16,-5 0-26 0,-4 0-26 16,-3 0-20-16,0 2 6 15,-9-2-36-15</inkml:trace>
  <inkml:trace contextRef="#ctx0" brushRef="#br0" timeOffset="49876.1858">28931 8643 190 0,'13'-10'21'0,"0"-4"5"15,1-1-16-15,4-2 26 16,2-3-15-16,0-5 3 15,3-2 1-15,0-3-5 16,1-4-7-16,-2-3-6 16,-3-3 1-16,-1 1-1 15,-2 0-3-15,-1-3-1 0,-5 5 0 16,-1-4-2-16,0-2 1 16,-3-4-1-16,-1 0 0 15,-5-6-3-15,0 0 1 16,-2 2-6-16,-10-1 0 0,-8 6-3 15,-11 4 3-15,-4 0-1 16,-11 5 3-16,-5 5-10 16,-14 2-3-16,-6 4-2 15,-4 7-2-15,-6 2 18 16,-2 9-1-16,1 2 4 16,-4 6 0-16,0 0 2 0,-2 16-2 15,-1 6 2-15,4 3-1 16,2 8-1-16,2 3 1 15,4 3-1-15,7 3 0 16,3 0 0-16,6-2 0 16,8 0 1-16,4-2-1 0,6-4 1 15,3-2 1-15,6-6-1 16,5 4 0-16,7-8 2 16,3-2 0-16,4-2-1 15,3-4 5-15,4-1-2 16,2-5-1-16,3 3-1 0,1-5 2 15,2-2-2-15,0 2-1 16,0-1 1-16,0 1 1 16,2-2 0-16,5 1 0 15,3-3 0-15,3-2-45 16,3 0-26-16,4-7-48 16</inkml:trace>
  <inkml:trace contextRef="#ctx0" brushRef="#br0" timeOffset="50282.4056">27429 7853 260 0,'-8'-7'-17'0,"5"0"22"15,1 1-4-15,-2 5 17 16,1 1-14-16,1 0-5 0,-3 7 0 15,-2 6-4-15,-3 5 3 16,0 4 2-16,-1 2 2 16,2 5-2-16,-2-3 0 15,3 1 0-15,1-1-3 16,4-4 3-16,-1-6-2 0,3 0 1 16,1-5-1-16,0-2 4 15,0-3 4-15,3 0 15 16,7-2-1-16,2-1 3 15,2 1-5-15,6-3-1 16,2-1-3-16,3 0-5 0,3 0-2 16,1-1-2-16,1-6 1 15,1 0 0-15,-2 0-4 16,1-1-1-16,-1 2-2 16,0 2-25-16,-4 0-63 15,-5 0-46-15</inkml:trace>
  <inkml:trace contextRef="#ctx0" brushRef="#br0" timeOffset="50891.7383">27073 9344 145 0,'-5'0'25'16,"3"0"-2"-16,-3 0-5 16,3 0 5-16,2-1-2 15,0-3 0-15,0-1 6 16,0 0-20-16,9-3-4 15,1 1-4-15,2 3 1 16,3-5-1-16,5 1-3 0,4 1 6 16,0-1 3-16,7-4 6 15,9 3 21-15,6 2-10 16,8-4-8-16,2 3-3 16,5-1-4-16,0 5-2 15,4 0 0-15,-4 3-4 0,0 1 2 16,0 0-3-16,-2 0 1 15,-4 1-1-15,-2 6 0 16,-3 1-2-16,-9-1-16 16,-8 1-7-16,-10-2-13 15,-7 0 7-15,-7-2-2 16,-7-1-9-16,-2-3-3 0,-13 0-8 16,-10 0-16-16</inkml:trace>
  <inkml:trace contextRef="#ctx0" brushRef="#br0" timeOffset="51360.4603">26872 9322 224 0,'-14'0'37'0,"7"0"-12"15,5 0 2-15,2-3-9 0,0 2-2 16,0 1-3-16,7-2-15 16,8 2 3-16,6-2 0 15,6 1-2-15,10-1 5 16,7 1-8-16,7-2 2 0,12 0 4 15,6 0-3-15,4 0 1 16,7-2 5-16,0 0 0 16,1 1 1-16,-1-1-1 15,-4 1 0-15,-3 0 1 16,-4-1 0-16,-10 2 1 16,-5 0 0-16,-3-1-3 0,-7 2 1 15,-10 0-1-15,-4 0-2 16,-8 2-1-16,-5-2 0 15,-5 2 1-15,-7 0-2 16,1 0-7-16,-5 0-23 0,-1 4-19 16,0 0-20-16,-8 0-7 15,-5-3-76-15</inkml:trace>
  <inkml:trace contextRef="#ctx0" brushRef="#br0" timeOffset="51860.4238">26844 9382 167 0,'-21'0'5'16,"5"0"2"-16,5 0 16 16,8-2 2-16,-1 0-5 15,4 0 10-15,0 1-23 0,7-2-4 16,7 0-2-16,5 0 3 15,8-2-1-15,7-3-7 16,9 3 6-16,9-3 3 16,7 2-1-16,13 1 5 15,7-5 3-15,6 4 13 16,3 0-5-16,2 0-6 0,1 1-3 16,-7 2-3-16,-3-2-2 15,-11 1-2-15,-7 1-1 16,-13 0-2-16,-7 0 2 15,-9 0-2-15,-5 0 0 16,-5 0 0-16,-6 1-1 0,-4 1-9 16,-4 1-7-16,0-2-24 15,-7 1-21-15,-3-7-31 16</inkml:trace>
  <inkml:trace contextRef="#ctx0" brushRef="#br0" timeOffset="53188.4829">27974 9221 132 0,'-2'0'19'15,"1"0"5"-15,-1 0-14 16,2 0-10-16,-2 0-14 15,2 1-24-15,-2-1-29 16</inkml:trace>
  <inkml:trace contextRef="#ctx0" brushRef="#br0" timeOffset="55422.6668">27321 7493 328 0,'0'-9'22'15,"0"-3"-7"-15,0 4-3 16,-2 5-2-16,0-1-5 16,2 3-3-16,0 1-2 15,-3 0 0-15,3 0-2 16,-2 0 0-16,-1 0 0 0,-1 1 2 16,0 3-2-16,0 3 2 15,-3-1-1-15,2 1 1 16,0 0 0-16,-2 2-1 15,-1 1 1-15,-1 5 0 0,-1 1-2 16,-5 7 0-16,1 0-1 16,-4 6 5-16,-4-1-4 15,-1 5 2-15,-2 0 0 16,-2 3 0-16,0-2 1 16,-2-2-1-16,4 2 0 15,0-3 0-15,2-5 0 0,1-2-1 16,2-6-1-16,4-3-1 15,-2-4 4-15,6-2-4 16,1-4 3-16,3-1 1 16,1-4 0-16,4 3 0 15,1-2 0-15,2-1 0 16,0 0-1-16,0 0-1 0,0 0 2 16,0 0-7-16,4 0 10 15,4 0-3-15,5 0 1 16,3 0 0-16,4 0 0 15,4 0-4-15,3 0 5 0,-1 0-3 16,1-1 4-16,2-2-4 16,3 2 1-16,-3-1 0 15,1 1-3-15,1-3 2 16,-2 3 2-16,-2-2-3 16,-2-1 3-16,0 2-2 15,-7-2 1-15,0 0 0 0,-6-2 0 16,-2 4-1-16,-3-4 2 15,-4 2 1-15,-1-5 9 16,-2 1-5-16,2-5-1 16,-2 1-1-16,0-3-1 15,0 4-2-15,0-6 2 0,0 3-3 16,0-4 0-16,-4 2 1 16,1 2-2-16,-1-3 0 15,1-2 0-15,-5 3 1 16,1-3-1-16,0 2-1 0,-4-2 2 15,0 1 0-15,1 0-1 16,-3 2 1-16,2 0 0 16,1 2 0-16,-2-3 1 15,4 7-1-15,1-1-1 16,2 2 0-16,-2 2 1 0,4 2-2 16,1-1 1-16,0 6 0 15,1 0-25-15,-1 0-98 16,0 0-14-16</inkml:trace>
  <inkml:trace contextRef="#ctx0" brushRef="#br0" timeOffset="57297.5335">26827 7903 188 0,'9'0'-16'0,"2"-5"16"0,0-1 3 15,-3-4-2-15,4 3 1 16,-4-4 0-16,1-1-2 16,1-4 2-16,-2-2 9 15,1-2 3-15,0 0 3 16,0-4-4-16,0 6-4 0,0-4-1 16,-1 1-2-16,-1-1-2 15,-2 1 2-15,0-2 2 16,-3 2 4-16,0-4-1 15,-2 1 9-15,0-1-5 16,0 2 2-16,-6-2-7 16,-2 2-2-16,-5 0-6 0,-3 2-5 15,-6 1 5-15,-5 0-4 16,-5 2-4-16,-8 2-2 16,-2 0-10-16,-9 4-2 15,-3-2-5-15,-5 3 2 16,-8 4-2-16,1-1-5 0,0 3 13 15,-7 2 12-15,9-1 5 16,-2 4 2-16,3 0-1 16,2 0-1-16,-4 5 0 15,2 4 0-15,-3 5 0 16,-4 1 2-16,-1 1-2 0,2 2 0 16,-5-1 0-16,4 1-3 15,-2 4 4-15,2-1-1 16,4 4 2-16,-1 0-2 15,4 4 2-15,2 1-2 16,4 4 0-16,3 0 0 16,0 2 0-16,4-1 1 0,3 2-1 15,0 3 1-15,8-1 1 16,-2 3 11-16,5 0-13 16,2 0 3-16,5 4-4 15,2 0 2-15,4-1 1 0,4-7 0 16,4-2 2-16,3-4 0 15,2-5 1-15,3-8 1 16,2-1 4-16,3-3-3 16,0-5 2-16,-1-3 1 15,3 0 0-15,0-3 5 16,0 0-3-16,0 1-5 0,0-1-4 16,5-1 2-16,0 0-3 15,2-3-63-15,-2 0 5 16,1-8-118-16</inkml:trace>
  <inkml:trace contextRef="#ctx0" brushRef="#br0" timeOffset="57703.7594">24433 7818 264 0,'-5'-4'5'0,"3"-7"7"0,0 8-1 16,2 3-10-16,-1 0-9 15,-1 2 0-15,0 10 3 16,-1 6 4-16,-1 10 0 15,-2 5-1-15,-1 2 1 0,2 3 2 16,0 0-1-16,3-2-1 16,2-5 1-16,0-6-3 15,5-6-8-15,9-4 4 16,1-5 22-16,3 0-9 16,1-2-1-16,3 1 1 15,2-4-2-15,3 5-5 0,2-6 3 16,6 4 2-16,3-1-9 15,-1 0-17-15,4-1-12 16,1-3-50-16</inkml:trace>
  <inkml:trace contextRef="#ctx0" brushRef="#br0" timeOffset="58297.4486">23596 9227 61 0,'-1'0'163'0,"-1"0"-131"15,2 0 15-15,0 0-17 16,0-2-4-16,3-2-12 16,11 2-14-16,-1 1-3 15,11-3 5-15,3 3 0 16,4-1-3-16,8 1 2 0,2-3-2 16,4 4 2-16,3 0-1 15,6 0 1-15,2 0-5 16,2 0 6-16,3 0 0 15,-2 0-2-15,-4 0-1 16,-1 1-24-16,-5 3-22 16,-6 1 5-16,-9 0-3 15,-4-1 17-15,-8 0-6 0,-3-1 6 16,-9 1 14-16,-7-1 6 16,-3 1 4-16,0 1-5 15,-15-1 8-15,-7 0 1 0,-3 1-48 16</inkml:trace>
  <inkml:trace contextRef="#ctx0" brushRef="#br0" timeOffset="58406.852">23888 9322 198 0,'0'0'7'15,"14"0"-14"-15,25-8-69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10:00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24417 7775 146 0,'4'-30'10'16,"1"1"18"-16,-1 1 2 15,-1 1 4-15,-1 5-10 16,2 3-15-16,-2 0-5 15,-2 0-2-15,2 3 0 16,-2 2 2-16,0 1 1 0,0 3 2 16,0 5-1-16,0 3-3 15,-4 2-2-15,-4 12-6 16,-6 15-3-16,-2 8 7 16,-2 14-1-16,-2 9 1 0,3 10 0 15,2 7 1-15,6 3 0 16,4-2-2-16,5-2 0 15,2-12 1-15,13-9 0 16,13-20-11-16,4-13-16 16,9-15 31-16,6-5 4 0,2-15-3 15,1-13 0-15,-3-12-5 16,-6-10 3-16,-7-13-3 16,-9-6 2-16,-7-6-3 15,-11-2 3-15,-7 6 11 16,-9 5 6-16,-14 11-6 15,-8 12 5-15,-9 11-4 16,-2 10-9-16,-3 15-3 0,1 7 0 16,5 15-2-16,2 17-11 15,11 18-22-15,6 15-50 16,8 21 19-16,5 10-30 16</inkml:trace>
  <inkml:trace contextRef="#ctx0" brushRef="#br0" timeOffset="468.7284">24568 8840 346 0,'2'-20'14'0,"-2"0"7"0,4 5-12 16,-3 4 0-16,1 4-6 16,-2 3-2-16,0 4-1 15,0 0-2-15,0 12-8 16,-7 13-6-16,-3 8 15 0,-2 9 0 16,0 12 1-16,1 9-2 15,2 6 1-15,2 1 0 16,7-5 0-16,0-5-10 15,9-10-15-15,9-13-18 16,9-17 0-16,4-15 28 16,-1-5 37-16,2-20-15 0,-7-14-3 15,-3-11 5-15,-7-10 16 16,-7-9-3-16,-8-4-1 16,0-3-17-16,-7 7 6 15,-8 7-10-15,-4 10 2 0,-3 17-1 16,-3 16 0-16,-2 12-4 15,0 5 2-15,-2 24 1 16,2 15-6-16,3 16-26 16,5 17-45-16,4 15-3 15</inkml:trace>
  <inkml:trace contextRef="#ctx0" brushRef="#br0" timeOffset="796.8168">24656 10071 343 0,'0'-8'12'0,"0"0"5"15,0 0-9-15,0 7-6 16,0 1-3-16,-7 9-5 16,-2 10 0-16,-2 13 6 15,-5 13 0-15,0 9-3 0,0 8 2 16,2 2 1-16,4 4 0 16,6-4 0-16,4-7-7 15,6-9-40-15,12-9-63 16,9-14 74-16,2-14-26 15</inkml:trace>
  <inkml:trace contextRef="#ctx0" brushRef="#br0" timeOffset="921.8328">24787 10355 209 0,'0'-82'41'0,"-3"-3"-9"16,-9 5-13-16,-3 9 14 16,-2 13-17-16,-4 18 4 15,-1 9-15-15,2 12-7 0,5 4-18 16,3 4-56-16,12 1-36 15</inkml:trace>
  <inkml:trace contextRef="#ctx0" brushRef="#br0" timeOffset="1749.8839">26956 7511 259 0,'-3'-7'1'16,"-1"-2"27"-16,4 2-5 16,-2 1-4-16,2 5-13 0,-1-3-1 15,1 2-1-15,-2 1-3 16,0 1 0-16,-3 0-1 16,-1 7-1-16,-1 3-2 15,-2 12 1-15,-1 10 1 16,0 5-4-16,5 8 1 0,3 5 0 15,2 4 3-15,4-3-1 16,12-6-4-16,5-9 8 16,3-14-3-16,4-7 1 15,1-15 6-15,-2-2-1 16,0-19 0-16,-6-8 6 16,-4-6 3-16,-5-4-1 0,-4-8-7 15,-8-1-3-15,0 0 0 16,-6 1-12-16,-5 8 5 15,-1 8 1-15,-3 12 2 16,-4 12-3-16,-3 7 3 16,-5 21-2-16,-3 19 1 0,-3 12-15 15,1 17-13-15,0 18-23 16,7 10-21-16,4 3-6 16</inkml:trace>
  <inkml:trace contextRef="#ctx0" brushRef="#br0" timeOffset="2156.161">26964 8596 350 0,'5'-20'27'16,"0"-2"-7"-16,-1 8-3 15,1 3 0-15,-3 6-5 16,0 5-6-16,-2 0-5 15,0 9-6-15,0 11 3 16,0 6 0-16,0 10 1 0,0 7 0 16,0 3 2-16,0 0-1 15,0-1 0-15,5-7-8 16,8-6-4-16,1-7-7 16,6-11-5-16,4-7-6 0,1-7 19 15,-1-4-2-15,3-13-5 16,-1-13 10-16,-3-8 6 15,-5-9 0-15,-5-4 15 16,-6-4 16-16,-6 3-1 16,-1 6-9-16,-3 6 3 15,-9 10 7-15,-3 10-13 16,-3 8-9-16,0 6-5 0,1 6-2 16,5 2-2-16,7 14-17 15,5-1-45-15,24-3-47 16</inkml:trace>
  <inkml:trace contextRef="#ctx0" brushRef="#br0" timeOffset="2718.6315">29360 6660 304 0,'14'-38'14'15,"-9"5"2"-15,2 6-5 16,-4 5 2-16,-1 4-6 0,0 6-1 16,-1 4-5-16,-1 2 0 15,0 2 0-15,0 4 0 16,0 0-4-16,-3 11-18 16,-9 7 18-16,0 8 3 0,-5 7-1 15,0 5 1-15,9 8-1 16,6 2-2-16,2 2 1 15,15-4-9-15,9-7-2 16,7-8 1-16,7-12 8 16,-2-12 1-16,-2-7 8 0,-4-8-2 15,-2-16 0-15,-5-4 1 16,-2-6 7-16,-4-5-5 16,-5 1 5-16,-4-1-10 15,-3-1 7-15,-5 4-7 16,0 8-1-16,-8 5-1 15,-6 9-13-15,-6 10-9 16,-4 4 2-16,0 15-1 0,-3 11-28 16,0 10 4-16,3 6-11 15</inkml:trace>
  <inkml:trace contextRef="#ctx0" brushRef="#br0" timeOffset="3202.9618">29632 7657 361 0,'13'-33'0'0,"-6"-3"16"16,2 9-11-16,-4 5 5 15,-3 5-4-15,-1 8 1 0,-1 3-3 16,0 6-2-16,0 0-6 16,-7 15-29-16,-1 10 28 15,-3 5-1-15,0 9 2 16,4 6-2-16,2 7-13 0,5-4-9 16,0-5-21-16,8 1 7 15,9-14-16-15,4-8 46 16,1-14 9-16,-1-8 15 15,-1-5 32-15,-2-15 42 16,-2-6-42-16,-5-7-19 16,1-9 1-16,-5-1-14 0,-2-3-4 15,-5 1-5-15,0 10 0 16,0 6-4-16,-12 13 1 16,-2 11-8-16,-4 6-24 15,-7 23 21-15,-4 12 8 16,-3 11-16-16,-4 16-13 15,3 12-13-15,5 12-19 0,4 6 0 16,3 7-34-16</inkml:trace>
  <inkml:trace contextRef="#ctx0" brushRef="#br0" timeOffset="3562.3076">29633 8867 217 0,'19'0'104'0,"-7"0"-53"15,-1 0-21-15,0 0-9 16,-4-4-12-16,-2 2-5 0,0 2-3 16,0 0-2-16,-4 8-2 15,-1 5 1-15,0 7 2 16,0 9-1-16,0 5 1 16,0 8-1-16,0 5-1 15,9-1 2-15,2 1-1 16,5-5-7-16,8-9 2 0,5-5-4 15,1-12 1-15,4-7 0 16,0-9 5-16,-2-3 4 16,-3-17 0-16,-6-10 0 15,-5-8 14-15,-7-8 3 0,-7-6-1 16,-4 2-3-16,-13 0-6 16,-12 7-2-16,-13 10-1 15,-11 10-3-15,-15 6-3 16,-8 12-24-16,-12 5-17 15,-6 2-33-15,6 6-82 16</inkml:trace>
  <inkml:trace contextRef="#ctx0" brushRef="#br0" timeOffset="4655.9716">22896 8331 198 0,'61'-19'36'0,"-2"-1"-10"16,10 2-12-16,-2-2 1 16,1 6-6-16,-4 2-5 15,-1 1 0-15,-5 2-1 16,-12 4-2-16,-10 1 0 16,-5 2-1-16,-12 2-7 0,-9 0-40 15,-10 2-26-15,-2 3 2 16</inkml:trace>
  <inkml:trace contextRef="#ctx0" brushRef="#br0" timeOffset="5046.5898">22717 9331 226 0,'-2'7'-2'0,"2"-7"42"16,0 0-42-16,0 0 14 15,11 0 9-15,4-2 0 16,7-3-7-16,11-7-6 0,9-1-1 16,5 0-1-16,9-5-1 15,5-1-2-15,6 1-2 16,1 1 0-16,-2-2 1 16,-1 5-2-16,-3 1 0 15,-9 6-3-15,-8 0-38 0,-13 2-83 16,-11 1-64-16</inkml:trace>
  <inkml:trace contextRef="#ctx0" brushRef="#br0" timeOffset="5515.3045">22765 10880 271 0,'-3'0'45'16,"-1"0"-8"-16,4 0-4 16,0 0-7-16,0 0-12 15,10-4-6-15,9-1-5 16,6-2-3-16,11-2 1 15,7-2-1-15,7-1 2 0,4-1-3 16,1 2 2-16,3 3 0 16,-8 1-1-16,-3 0-4 15,-7 3-21-15,-11 1-19 16,-8-1-4-16,-3 1-26 0,-11-5-19 16</inkml:trace>
  <inkml:trace contextRef="#ctx0" brushRef="#br0" timeOffset="5702.7942">23233 10655 250 0,'0'-5'42'0,"0"2"-1"0,5 2-32 15,9 1-5-15,0 1-3 16,4 9-1-16,4 9-2 16,-8 7-1-16,-3 4 1 15,-6 6 1-15,-5 1 0 16,0 2 6-16,-14 1-1 15,-4-3-2-15,-7-7-18 0,0-6-40 16,-4-13-15-16</inkml:trace>
  <inkml:trace contextRef="#ctx0" brushRef="#br0" timeOffset="6265.2738">23281 7971 262 0,'12'0'73'0,"4"0"-60"16,5 0-8-16,5 0-7 15,4 0 2-15,7 11 0 16,-1 7 0-16,-2 6 0 16,0 2 0-16,-6 9-1 15,-4 6-13-15,-10 9-23 0,-5 6-24 16,-8 2 15-16,-1 3-10 16,-1-6-71-16</inkml:trace>
  <inkml:trace contextRef="#ctx0" brushRef="#br0" timeOffset="6577.7013">23279 8877 226 0,'-11'4'57'15,"4"-4"-37"-15,1 0-8 16,5 0 3-16,1 0-7 0,0 0-11 15,0 6 7-15,7-1 0 16,6 3 0-16,1 5-1 16,6 5 0-16,-3 3-5 15,1 6 4-15,1 4-2 0,-7 8-4 16,-5 1 3-16,-5 2-1 16,-2 1-3-16,-7-1 7 15,-12 2 0-15,-2-4-1 16,-6-2 0-16,-7-4-1 15,6-1-17-15,-3-6-36 0,6-11-65 16</inkml:trace>
  <inkml:trace contextRef="#ctx0" brushRef="#br0" timeOffset="7733.9981">24726 7824 285 0,'16'-4'-35'0,"2"-7"58"15,2 2-20-15,9 1 2 16,-1-2 1-16,9 3 4 16,2 3-6-16,4-1 0 15,6 2-3-15,1-1 0 0,9 4 1 16,10 0-1-16,4 0-1 15,10 0 1-15,8 11-1 16,6-1 0-16,3 3 0 16,1 3 1-16,2 0 0 15,-1 2 0-15,0-7-1 16,1 3 0-16,-5-5 0 0,3-3 2 16,-3 0 1-16,-6 0 4 15,-6-3-3-15,-8 2 0 16,-12 0-3-16,-8 1 0 15,-12 4 1-15,-14-4-4 0,-6 0 1 16,-12 3-3-16,-10-2-25 16,-4-1-52-16,-18 0 11 15,-11-2 16-15</inkml:trace>
  <inkml:trace contextRef="#ctx0" brushRef="#br0" timeOffset="8687.0112">24854 8126 165 0,'-2'-5'-10'0,"0"-1"24"0,2 3-1 15,0-1-1-15,5 3 1 16,12 1 2-16,7 0-14 16,9 0 2-16,10 0 2 15,10 7 4-15,5 4 5 16,8 4-11-16,3 5-2 0,8 5-1 16,2 4 1-16,6 3 0 15,3 4-2-15,1 1 2 16,4-3 0-16,-1 2-1 15,0-4 0-15,-6-4 1 16,-3-3 1-16,-6-7-4 16,-5-2 4-16,-2-5-1 15,-6-3-1-15,-4-2 3 0,-4-2-3 16,-4 1 1-16,-4-1 1 16,-4-1-2-16,-7-1 0 15,-5 3 1-15,-3 0-2 16,-8 3 1-16,-4 2 0 0,-9 3-31 15,-4 1-44-15,-4 0-28 16</inkml:trace>
  <inkml:trace contextRef="#ctx0" brushRef="#br0" timeOffset="10202.5694">24801 9064 210 0,'29'-15'40'0,"3"-9"-37"15,8 1 3-15,8-2-1 0,7-2-4 16,2-8 5-16,8-8 6 15,4-4 2-15,7-6 3 16,5-2-6-16,3-1-6 16,6-1-3-16,5 0-1 15,0-2-1-15,4-3 1 0,2-2-1 16,1-2 1 0,-2-6 0-16,2 1-1 0,0 0 0 15,-7 3 6-15,-9 8 0 16,-13 8-5-16,-11 10 0 15,-18 10-2-15,-17 13-16 16,-17 10-30-16,-10 4-69 0</inkml:trace>
  <inkml:trace contextRef="#ctx0" brushRef="#br0" timeOffset="10546.2584">25118 9050 136 0,'31'0'58'15,"11"-18"-38"-15,14-3 13 16,14-2-9-16,13-4-7 15,14 0-1-15,10-3-5 0,10-2-2 16,8-3-3-16,11-2-4 16,0-3 1-16,4-1 1 15,1-4-3-15,-5 2 1 16,-5 2 0-16,-14 4-2 16,-10 5 1-16,-14 8 0 15,-17 8 0-15,-13 12-1 0,-22 4-24 16,-21 10-46-16,-20 9-43 15</inkml:trace>
  <inkml:trace contextRef="#ctx0" brushRef="#br0" timeOffset="11124.3591">24837 10529 175 0,'4'-16'12'0,"0"-5"-9"0,1 1 5 16,0-2 4-16,4-3 2 15,4-1-2-15,3-8-1 16,2-3 12-16,9-8-20 15,4-5-1-15,6-5 0 0,6-6-1 16,8-12 0-16,4-4-1 16,8-10-1-16,5-8 5 15,6-10-1-15,7-7 16 16,5-6 1-16,7-7 1 16,9-1-3-16,3-3-5 0,4 2-2 15,-1 4-4-15,-5 7 3 16,-10 9-5-16,-8 9 0 15,-12 13-1-15,-9 10-2 16,-11 12-2-16,-7 9-5 16,-8 14-12-16,-9 8-18 0,-8 8-17 15,-11 8-64-15,-9 4-56 16</inkml:trace>
  <inkml:trace contextRef="#ctx0" brushRef="#br0" timeOffset="11514.9642">24981 10353 168 0,'-14'21'30'0,"4"-12"-27"16,9-9 2-16,1 0 48 0,9-15 11 15,12-11-44-15,13-15-12 16,19-11-3-16,9-16-3 16,20-7 0-16,11-8-2 15,14-3-3-15,14-4-5 16,6 1 0-16,6-2-1 0,7-1 5 15,2 3 6-15,-2-1-4 16,-1 4 2-16,-9-2 2 16,-4 9-2-16,-11 0 1 15,-11 8 1-15,-12 5-1 16,-11 9-1-16,-13 7-1 0,-18 13-25 16,-14 7-49-16,-16 6-3 15</inkml:trace>
  <inkml:trace contextRef="#ctx0" brushRef="#br0" timeOffset="12218.0003">27351 7571 284 0,'17'-20'-77'15,"0"-6"121"-15,5 0-24 16,5-1-12-16,7-6 14 15,7 3-6-15,13-9-1 0,9-4-9 16,15-7-2-16,15-5-2 16,11-2 1-16,15-5-4 15,6 0 3-15,10 2-2 16,2 3 0-16,0 4 1 16,-9 3-3-16,-10 1-1 15,-17 12 5-15,-17 5-2 0,-21 5-1 16,-24 8-4-16,-12 8-3 15,-12 4-10-15,-11 7-12 16,-6 1-83-16,-18 16 38 16,-12 7-2-16</inkml:trace>
  <inkml:trace contextRef="#ctx0" brushRef="#br0" timeOffset="12608.5955">27292 7903 220 0,'0'-14'34'0,"5"-5"-4"15,17-1-22-15,14-5 5 16,13-2-9-16,15 0-1 16,17-2 0-16,11-4 1 0,10 1 1 15,10 1-2-15,9 5 0 16,7 2-3-16,-2 5 0 16,5 3 1-16,-6 6 0 15,-3 0-2-15,-3 5 2 16,-6 3-2-16,-3 2 1 15,-7 0 1-15,-1 11-1 0,-6 5 0 16,-6 5 0-16,-6 4-9 16,-12 2-36-16,-10-2-45 15,-22-3 13-15</inkml:trace>
  <inkml:trace contextRef="#ctx0" brushRef="#br0" timeOffset="13014.8215">27446 7742 264 0,'29'8'13'16,"12"6"-8"-16,17 8-6 16,14 3 4-16,14 9 0 0,13 1 0 15,10 9 0-15,12 2 1 16,2 4-4-16,8-1 1 15,5 8 1-15,0 2-3 16,4 3-1-16,-4 3 2 0,-2 2 0 16,-9 1-7-16,-9 0-27 15,-7 0-6-15,-9-6 7 16,-16-3 1-16,-10-7-13 16,-15-9-61-16</inkml:trace>
  <inkml:trace contextRef="#ctx0" brushRef="#br0" timeOffset="13546.0279">27236 7964 156 0,'10'2'32'15,"-3"-2"-15"-15,0 0-14 16,0 4-3-16,2 4-3 16,-2 0 3-16,0 8 0 15,0-3 1-15,3 2-1 16,-1-6 0-16,1-2 0 0,3-7 4 16,1-1 7-16,6-18 28 15,4-9-14-15,8-10-1 16,9-8-15-16,11-8-1 15,16-8-4-15,9-8-4 0,13-4 0 16,18-6 2-16,7-10-3 16,9-4 2-16,11-1-1 15,2 2 1-15,6 2-1 16,-11 6-1-16,-6 10 1 16,-15 12 0-16,-17 13-1 15,-23 11-6-15,-18 11-33 0,-19 6-43 16,-18 8-111-16</inkml:trace>
  <inkml:trace contextRef="#ctx0" brushRef="#br0" timeOffset="13858.52">27407 8274 15 0,'-12'-23'102'0,"1"-6"-103"0,4 3 3 15,5-3-27-15</inkml:trace>
  <inkml:trace contextRef="#ctx0" brushRef="#br0" timeOffset="14499.1349">27202 8706 328 0,'40'-32'-61'0,"8"-5"72"0,6-7 2 16,9-5-1-16,7-7 1 15,9-5-8-15,6-8 2 16,4-6-5-16,9-5 2 16,0-8-3-16,3-1 2 15,-1-4-2-15,-3-2-1 0,0-1 0 16,-7-3 1-16,-3 7-2 15,-5-2 2-15,-7 7-1 16,-5 5 0-16,-7 11 0 16,-2 10 0-16,-9 8 1 15,-5 15-7-15,-6 11-23 16,-9 9-17-16,-10 6-53 0</inkml:trace>
  <inkml:trace contextRef="#ctx0" brushRef="#br0" timeOffset="14905.3147">27380 8665 231 0,'43'-34'-50'16,"14"-9"64"-16,14-8 4 15,6-7-5-15,14-2 11 16,11-5-18-16,8 1-3 15,7 2 2-15,7 1 4 16,7 2-3-16,5 4 2 0,5 6-5 16,-4 3 2-16,0 6 0 15,-11 7-1-15,-12 8-3 16,-19 8 0-16,-20 6-3 16,-20 6-4-16,-21 5-25 15,-20 0-44-15,-14 6 6 0</inkml:trace>
  <inkml:trace contextRef="#ctx0" brushRef="#br0" timeOffset="15264.6637">27507 8576 175 0,'-5'9'-21'16,"5"-2"26"-16,14 2 13 15,21 0 13-15,8 1 20 16,21 3-27-16,16 1-4 16,17 4 0-16,13 2-10 0,14 3-4 15,8 2-3-15,4 3 1 16,5-1 3-16,0 2-6 15,-1-3-1-15,-4 1 1 16,0-2 0-16,-9-3 0 16,-7 1-1-16,-11-3 0 0,-12 1 0 15,-12-3-6-15,-15-2-17 16,-11 0-13-16,-15-5-21 16,-14-4-10-16,-12-7-22 15</inkml:trace>
  <inkml:trace contextRef="#ctx0" brushRef="#br0" timeOffset="15905.2406">30555 6490 166 0,'97'-31'66'15,"-4"2"-51"-15,-1 6-12 16,-4 8 2-16,-9 5-5 0,-11 6-1 16,-12 4-10-16,-15 0-34 15,-11 13-15-15,-15-1-64 16</inkml:trace>
  <inkml:trace contextRef="#ctx0" brushRef="#br0" timeOffset="16233.3858">29946 7691 340 0,'43'-20'-31'0,"15"-6"43"15,12-5-3-15,16 1 6 16,8 2-3-16,8-3-4 15,3 3-2-15,0 6-3 16,-5 4-3-16,-5 6 0 0,-7 5-15 16,-10 7-18-16,-15 0-18 15,-12 7-32-15,-15 5-6 16</inkml:trace>
  <inkml:trace contextRef="#ctx0" brushRef="#br0" timeOffset="16639.5635">30536 9027 187 0,'-8'12'-32'16,"2"-2"46"-16,3-5 4 15,3-3 2-15,0-1-5 16,0 2 24-16,0-3 2 16,0 0-2-16,5 0-12 0,12-4-14 15,7-7-10-15,13 2-1 16,7-7 0-16,12 0-3 15,7-2-10-15,10-3 1 16,10-1 2-16,7-3 4 16,3 0 3-16,-3 1 1 15,-2-2 1-15,-6 2 0 16,-7 0-25-16,-14 3-23 0,-12 3-17 16,-10-1 9-16,-17 2-38 15</inkml:trace>
  <inkml:trace contextRef="#ctx0" brushRef="#br0" timeOffset="19326.8638">6057 7866 107 0,'21'-8'0'0,"4"2"9"15,2 0 3-15,0 2-2 0,4-2-2 16,-1 0-2-16,4 3-4 16,0 0 0-16,4-1 1 15,5-2 0-15,-2 1 1 16,2 0-1-16,2 3-2 16,2-2 1-16,0 2 0 0,3 1-1 15,-2 1-1-15,3 0 1 16,0 0 0-16,5 0-1 15,0 0 0-15,2 0 1 16,3 3 1-16,1 2-3 16,1-1 2-16,2 2 0 15,-1-3-1-15,3 1 1 0,0 0-1 16,-1-3 0-16,4 2 1 16,1 1 0-16,4-3-1 15,0 4 0-15,2-4-1 16,0 3 3-16,1-4-2 0,2 0 0 15,1 0-1-15,2 0 2 16,-1 0 1-16,3 0 1 16,1-1 2-16,-3-5 2 15,-6 0-2-15,2 0-2 16,-7-2 1-16,-1 3-1 16,-3-2-2-16,-1 5 1 0,-2-4-2 15,-4 5 1-15,-3 1-1 16,-7 0-1-16,-2 0-3 15,-6 0-29-15,-9 1-13 16,-9-1-42-16</inkml:trace>
  <inkml:trace contextRef="#ctx0" brushRef="#br0" timeOffset="20170.5704">7937 7888 171 0,'0'-8'7'16,"1"-1"0"-16,6 1 1 16,6-2 2-16,-2 3-4 15,3-1 4-15,3 2-2 0,0-1 2 16,1 3-6-16,6-1-1 15,-2 2-3-15,9-1 1 16,0 2 0-16,7-1-1 16,1 2 1-16,4 1 0 15,4-1-3-15,-1 1 4 16,3-2-1-16,2 2-1 0,2-2 0 16,3 2 1-16,0-2-1 15,0 2 0-15,3-1 0 16,0-2 0-16,1 0 0 15,0 2 0-15,3-1 1 16,0 0-1-16,0 0 2 16,2-2-2-16,1 3 0 0,-2-2 1 15,1 0-2-15,1 0 1 16,1 1 2-16,0-1-2 16,-1 1 0-16,2 0 2 15,2-3-3-15,1 5 2 0,4 0 0 16,-4-1-1-16,2 0 1 15,-2-1 0-15,2 0-1 16,-5 0 1-16,3 1 0 16,-1-1 5-16,0 1 0 15,-1-3-1-15,0 2-1 0,-1 0-1 16,-1 0-1-16,-5 1-2 16,0 1 2-16,-3-3-1 15,-2 3-1-15,-1-1 1 16,-2 1-1-16,-2 0 1 15,-2 0 1-15,-2 0-2 16,0 0 0-16,-4 0 2 0,-4 0-4 16,-4 0 4-16,-4 0-2 15,-6 0 0-15,-9 4-2 16,-4-1 0-16,-8 5-10 16,-5-2-27-16,0 5-1 0,-10-2-7 15,-8-2 1-15,-8 0-30 16</inkml:trace>
  <inkml:trace contextRef="#ctx0" brushRef="#br0" timeOffset="22795.3637">25504 7709 220 0,'-6'0'18'15,"5"0"12"-15,1 0-17 16,0 0-4-16,0 0-7 0,1 0-1 16,10 0 5-16,-2 0-8 15,2 0 3-15,1 0 1 16,-1 0-1-16,-2 0 0 16,2 0 0-16,-5 0-1 15,-1 0 3-15,0 0 9 16,-1-7 3-16,1-2 0 0,0-2 0 15,0-5-4-15,0-4 0 16,-2-2-3-16,1-9 0 16,-3-5 0-16,1-7-5 15,2-3-1-15,-3-8-1 16,1-4 2-16,-2-3-2 0,0-7 0 16,0 2-1-16,0-4 1 15,-2 1 0-15,-3 3 4 16,-2 4 2-16,-1 3 1 15,1 3-3-15,0 8-2 16,0 7-1-16,4 8-1 0,-1 6 1 16,3 7-2-16,-2 6 0 15,3 6 0-15,0 2-2 16,0 6-5-16,10 0-37 16,0 2 0-16,7 6 5 15,-2 3-48-15,4-2-5 0,-2-3-1 16</inkml:trace>
  <inkml:trace contextRef="#ctx0" brushRef="#br0" timeOffset="23357.8314">28308 7068 250 0,'7'-3'7'15,"1"-9"-2"-15,-3-3 11 0,2-1 9 16,-3-2-2-16,-1-5-2 16,3-2-7-16,-4-3-4 15,-2-6-3-15,0 0-1 16,0-4-4-16,0-3-1 0,-2 0 0 16,-5-2 0-16,1-1-1 15,-1-2 1-15,0-2-1 16,1-1 1-16,1 1-1 15,3 3 1-15,1 5 0 16,1 8-1-16,0 3-6 16,5 8-13-16,10 4-22 15,2 1-81-15,3 0-83 0</inkml:trace>
  <inkml:trace contextRef="#ctx0" brushRef="#br0" timeOffset="30482.3114">8463 8769 107 0,'0'-8'7'0,"0"-3"11"16,0 3-6-16,7-1 6 15,3 0-5-15,0 0-6 0,0 2-4 16,1-2 1-16,0 3-6 15,0 1 8-15,-1-2-1 16,3 3 0-16,-1 4 3 16,3-1-3-16,-1 1-2 0,4 0-3 15,2 0 0-15,-2 1 2 16,4 5-3-16,-3 1 2 16,3-2-1-16,0 3 1 15,3-1-2-15,-1 2 1 16,5-1-2-16,0 2 4 15,5-2 0-15,2 1-6 0,2-2 6 16,3 4-1-16,2-4 0 16,4 1 2-16,4-2-2 15,2 0-1-15,1 1 2 16,5-3-3-16,-1-1 2 0,1-1 1 16,4 0-2-16,0 0 1 15,1-2-1-15,3 0 4 16,1 0 5-16,2 0 0 15,0 0-3-15,3 0 1 16,3 0 0-16,-1 0-3 16,3 0 1-16,0-2-2 0,0 2-1 15,2 0 0-15,1 0 1 16,4 0-3-16,0 0 0 16,-3 0 4-16,-1 0-4 15,1 3 0-15,-1 1-2 16,-2-1 4-16,2-1-2 0,-2 2 0 15,-1 0 2-15,4-1-2 16,-1 0 0-16,-1 1 1 16,-2-1-1-16,0 1 1 15,2 0-1-15,-1-1 0 16,1-1 1-16,3 2-2 0,2-4 3 16,-3 2 6-1,2-1-1-15,-1-1 2 0,-6 0-4 16,1 0 3-16,-5 0-2 15,0 0 4-15,0 0-5 16,-5 0 0-16,-2-3 0 0,-1-1-1 16,-4 2-3-16,-6 1 1 15,-4-3 0-15,-3 0-2 16,-3 2 1-16,-4-1 0 16,-5-1-1-16,-2-1 0 15,0 0 0-15,-7-1 2 16,-1-2-2-16,-5-1 0 0,-3-1 1 15,-3-3 0-15,-5-2 0 16,3-3 0-16,-4-1 3 16,0-3 0-16,-1 1-4 15,0-2 0-15,-4-4 0 16,-1 2 1-16,1-2-2 0,-4 0-1 16,0 1 2-16,0-1 2 15,0 2-2-15,-4-2 2 16,1-2-2-16,-1 1 4 15,1-1-2-15,-2 1-2 16,2-2 1-16,-1 1 0 0,1 1 0 16,-1 1-3-16,-1 1-4 15,2 4 5-15,-4-2 4 16,-1 5-1-16,-1-1-1 16,2 2 0-16,-2 2-3 15,-2 0 0-15,1 4 0 0,-7 1 4 16,0 0-6-16,-2 4 3 15,-3 0 3-15,0 3-3 16,-3 1 3-16,-6 1-4 16,2 2 3-16,-5 0-3 15,-3 0 0-15,-2 0 4 0,-3 0-2 16,1 3 1-16,-7 2-2 16,-2 0 2-16,0 0-1 15,-1-2 0-15,-3 3 1 16,3-3-3-16,-5 5 0 15,0-4 1-15,0 2-1 0,2-1 1 16,-6-1-2-16,-1 2 0 16,0-1 3-16,-2-2 0 15,-2-1-3-15,2-1 3 16,0-1-1-16,2 0 2 16,-2 0-1-16,2 0-2 15,2 0 4-15,-2 0-2 0,-2-3 1 16,2 0-2-16,-2-2 2 15,2-1-1-15,-4 2-3 16,1 1 0-16,1-2 3 16,-1-1-1-16,-1 1 1 15,2-1 2-15,-1 1-1 0,-3 0-1 16,3 0 0-16,-3 1-1 16,-3-3-5-16,-2 1 1 15,4 2 9-15,-4 0-4 16,-3-1-2-16,1 0 5 15,0 1-4-15,-1 3-1 0,1-2 3 16,-1 1-2-16,-3 2-3 16,2-2 4-16,-2 2 0 15,3 0-4-15,3 0 0 16,-7 0-10-16,1 0-10 16,3 0 34-16,-1 0-15 15,-2 0 10-15,0 2-3 0,7 1-2 16,3-1 0-16,5 2-4 15,2-3 4-15,5 4-8 16,2-2-21-16,4 1 26 16,3-2-19-16,6 2 18 0,2 0 2 15,4-1 3-15,1 3 1 16,7-1-1-16,3 2 1 16,2-1-2-16,2 5 0 15,2-3 0-15,2 5 0 16,2 1-2-16,0 1 2 15,4-1-1-15,-2 4 4 0,4 0-6 16,-2 1 3-16,3 4 0 16,-1-1 1-16,1 3-3 15,0 5 2-15,2-2 1 16,1 4 2-16,2 4-3 0,-1-2 1 16,0 2 2-16,1 0-2 15,1-4-1-15,-1 0 2 16,0-2-1-16,2 1 1 15,0-1-2-15,0-2 2 16,0-1-3-16,7 3 3 16,3 2 0-16,2-1 0 0,-3 3 0 15,2-4-29-15,-7-1-61 16</inkml:trace>
  <inkml:trace contextRef="#ctx0" brushRef="#br0" timeOffset="32669.6519">22475 7743 260 0,'8'-16'-28'0,"-1"0"40"15,3-4 2-15,0 3 3 16,2-5 5-16,2 4-6 15,-2 0-3-15,-2 3-7 0,3 0 3 16,-4 4-9-16,-4 4 2 16,-1 2-1-16,-4 5-4 15,-5 0-15-15,-13 1-35 16,-9 14 7-16,-3 2 33 16,-4 7 16-16,1 2-1 15,3 7-1-15,3 2-1 0,7-1 2 16,7 2-1-16,6 0-2 15,7-3 0-15,-1-3-1 16,11-5 1-16,9-6-4 16,5-7 6-16,3-6-7 0,2-6 16 15,-2 0-30-15,-2-6-22 16,0-8 5-16,-5-1 27 16,-4-6 22-16,0 0 12 15,-1-1 15-15,-3 0-3 16,-3 0-6-16,0 2-1 15,-2 6 2-15,-3 0-6 0,-1 10-8 16,1 2-5-16,-3 2-8 16,1 6-11-16,0 11 3 15,2 5 3-15,0 6 2 16,1 5 2-16,0 8-2 16,4 0-1-16,2 6-19 0,1 2-31 15,-3-5-26-15,-3-5-37 16</inkml:trace>
  <inkml:trace contextRef="#ctx0" brushRef="#br0" timeOffset="33560.2142">22198 9710 262 0,'5'-16'5'0,"0"0"10"15,-3-4 8-15,0 1 6 0,0-2-15 16,-2-3-5-16,0 2-3 15,0 3 3-15,0 5-1 16,0 3 2-16,-2 4-3 16,-2 7-5-16,1 0-5 15,-2 9 4-15,-4 9 3 0,-1 3-6 16,3 4 2-16,0 3 0 16,2 3 0-16,5-1-1 15,0-1 0-15,9-2-2 16,3-1-7-16,8-4-6 15,2-4-14-15,1-6-8 16,0-6-7-16,3-5 11 0,-3-1 9 16,2 0 13-16,-2-11-9 15,-3 3 33-15,-1-2 1 16,-6 4-6-16,0 2-7 16,-2 4 3-16,-6 0-3 15,2 7-7-15,-5 8-14 0,0 1-10 16,-2 0-25-16</inkml:trace>
  <inkml:trace contextRef="#ctx0" brushRef="#br0" timeOffset="33857.0668">22551 9928 321 0,'0'0'4'0,"0"0"-4"16,-1 7-7-16,-5 2 10 15,-1 3 1-15,-1 1-3 16,1 1-1-16,2-2 1 16,4 1-1-16,-1-6 0 15,2-1 0-15,0-3-4 0,5-3-7 16,12 0 9-16,3-7 5 15,8-4-9-15,7-3-28 16,2-2-7-16,-1-4-17 16,0-3-36-16</inkml:trace>
  <inkml:trace contextRef="#ctx0" brushRef="#br0" timeOffset="34607.2876">22137 9575 316 0,'2'-13'-10'0,"-2"-1"18"16,0 3-2-16,0 2 13 15,0 3-12-15,-4 6 2 16,-4 0-7-16,-2 4-4 16,-2 9 0-16,-3 5 2 0,3 5-2 15,-5 4 4-15,3-1-1 16,7 1-2-16,-1 0 1 16,8-2-2-16,0-2 0 15,2-1 0-15,8-3-1 16,3-3 1-16,4-3 0 0,2-3-4 0,5-4-11 0,1-6-1 31,4 0 9-31,-2-4-23 16,0-8 27-16,-3-4 3 0,-4-2 21 0,1-3-10 31,-2-1 9-31,-4 2 5 16,-1 4-2-16,-5 2-4 0,-2 7-7 0,-2 1-1 0,1 6-8 31,-5 4-4-31,1 10 1 0,2 8 1 0,-3 8 1 15,4 11 5-15,-4 4-5 0,1 5-3 16,3 3-20-16,1-1-11 16,1-13-49-16,7-14-34 15</inkml:trace>
  <inkml:trace contextRef="#ctx0" brushRef="#br0" timeOffset="35326.471">22736 7811 255 0,'2'3'30'0,"0"3"-9"0,-1 1-24 16,4 5 5-16,2 7 2 15,-2 3-1-15,4 5-1 16,0 2-2-16,2 1 1 15,-2-1-1-15,-3-7-3 0,4-7-74 16,-5-14-35-16</inkml:trace>
  <inkml:trace contextRef="#ctx0" brushRef="#br0" timeOffset="35685.8107">22645 6814 182 0,'20'12'9'0,"3"-2"-7"16,3 1-1-16,-2 2 1 16,1-5 0-16,-1 0-2 0,-7-1 3 15,2-4-3-15,-7-3-1 16,-1 0-34-16,-2 0-5 15,0-1 1-15,-1-8-47 16</inkml:trace>
  <inkml:trace contextRef="#ctx0" brushRef="#br0" timeOffset="35842.0938">22880 6804 104 0,'0'-12'47'0,"0"1"5"16,0 6-4-16,-2 5 0 16,-4 0-32-16,-4 5-16 15,-1 11 2-15,-1 5-3 16,-1 7 1-16,-1 0 1 0,4 4-1 15,7 0 1-15,3-2-4 16,-2-1-29-16,15-8-34 16,5-8-50-16</inkml:trace>
  <inkml:trace contextRef="#ctx0" brushRef="#br0" timeOffset="36029.5381">23207 6910 343 0,'14'8'21'16,"-8"2"-17"-16,-5-3-7 15,3 7 1-15,-1 2 3 16,2 7-2-16,0 2-7 16,-2 2-14-16,3-2-37 15,1-2-26-15</inkml:trace>
  <inkml:trace contextRef="#ctx0" brushRef="#br0" timeOffset="36670.1189">22468 9118 350 0,'0'0'6'0,"1"-5"1"16,5 3-10-16,1 2 8 15,3 0 3-15,1 0 3 16,7 0-6-16,0 0-2 16,1 7-2-16,3 0 0 0,0 4-1 15,0 0 2-15,-5 3-2 16,3-1-6-16,-2 1-14 16,-2-2-15-16,4-1-32 15,-2-4 2-15,0-4-3 16,-2-3-18-16</inkml:trace>
  <inkml:trace contextRef="#ctx0" brushRef="#br0" timeOffset="37029.4602">22860 9150 171 0,'2'-5'34'16,"-2"3"2"-16,0 2-13 16,0 0-23-16,-4 2 0 15,1 7 1-15,-4 3 1 0,2 1-2 16,-7 2 1-16,5 2-1 15,-1-1 1-15,-1 0-1 16,1 1-1-16,3-5-3 16,3 0-23-16,0-6 12 0,2 0 6 15,0-2-4-15,4-4 0 16,3 0 13-16,4 0 4 16,3-7 6-16,-1 2 6 15,1-1-10-15,-3 3 9 16,0 3 0-16,-2 0 4 15,-4 11-15-15,-2 6-1 0,-3 7 7 16,0 2 3-16,0 3 3 16,-1-2-2-16,-3-2-4 15,2-2-5-15,2-6-1 16,6-5 3-16,14-1-6 16,14-9-2-16,10-2 6 15,10-10-67-15,11-14-226 0</inkml:trace>
  <inkml:trace contextRef="#ctx0" brushRef="#br0" timeOffset="39841.7553">12094 12091 207 0,'-22'3'57'16,"5"-3"-48"-16,3 0-6 0,6 0 0 15,2 0 4-15,4 0 0 16,0 3 0-16,2-3-4 16,0 1-5-16,0-1-7 15,4 2 8-15,5 2-1 16,5 0 6-16,6-1 2 0,4 0-4 16,3-1 0-16,7 2 0 15,2-4 2-15,3 2-2 16,6 1 0-16,5-3 0 15,4 4 0-15,0 0-2 16,9 1 1-16,1 1-1 16,3 2 2-16,3-3-2 15,5 4 0-15,2-2 0 0,1 0 1 16,4 1-1-16,1-2 3 16,3 2-3-16,1-1 15 15,2-1-8-15,5-3-3 16,-3-1 1-16,6-2 1 0,2 2-1 15,-1-2-1-15,4 0-2 16,0 0 0-16,1 0 1 16,4 1-2-16,0 1 1 15,3 2-1-15,1-1 5 16,1 3-6-16,-3-3 1 0,6 0-1 16,-7 1 0-16,1-2 0 15,-3-2 0-15,-2 2 0 16,-4-2 0-16,-3 0 1 15,-7 2-1-15,-7-1 0 16,-5-1 0-16,-8 2 0 0,-6-2 1 16,-5 0-1-16,-1 0 1 15,-2 0-1-15,-6 0 0 16,0 0 0-16,-5 0 1 16,-3 0-1-16,-5-5 0 15,-5 0 0-15,1-1 1 0,-5-3-1 16,-1 0 0-16,-1-3 0 15,-2-2 3-15,0-4-1 16,-1-4 4-16,-1-2-1 16,1-5 0-16,-1-2 0 15,-2-1 1-15,1-5-2 16,-3 1 0-16,0-3 1 0,1-2-1 16,0-6 20-16,-4 0-16 15,-1-3-4-15,-1-2-3 16,1 1 0-16,-4-3 0 15,-1 2 1-15,-1-3-2 16,0 1 2-16,-2-1-2 0,-3-1 2 16,1 3-4-16,-4-2 2 15,0-1 2-15,0 1 1 16,0-2 2-16,0 2-3 16,0 0 1-16,0-1-2 15,0 2 0-15,0 1-1 0,0 3-1 16,0-4-3-16,0 3 2 15,-4 1 0-15,1 0 2 16,-3 2-1-16,1 0 2 16,1 0 1-16,0-1-1 15,-3 1-1-15,0 4-3 16,0-4-2-16,-4 3 1 0,-1 4 2 16,-5 2 0-16,2 3 1 15,-7 2 5-15,-2 2-3 16,-3 4-2-16,-4 0 0 15,-3 4 0-15,-3 0-2 0,-2 7 2 16,-8-3-2-16,-1 5 1 16,-3 0 0-16,-3 4 0 15,-1 0 2-15,-6 3-2 16,-2-2 1-16,-2 5 3 16,-3 2-4-16,-4-1 1 15,1 1 2-15,-4 3-2 0,-1-3 1 16,-4 3 1-16,2 0-1 15,-5-1 1-15,0 1-1 16,-3 0 0-16,-3 0-1 16,-1 0 2-16,-8 0-2 0,1 0 1 15,-5 0 1-15,0 4 0 16,-6-1 0-16,-6 2-3 16,2 1 2-16,-5 5 1 15,0-4-1-15,-2 1 0 16,2 5 0-16,0-1 1 15,2 1-1-15,-1 5 0 0,2-4 0 16,-1 6 1-16,2-1 0 16,-1 1-8-16,3-1 9 15,1 1-2-15,5-2 0 16,3 0 2-16,4 2-2 16,7-4-1-16,5 2 2 0,7-2-2 15,4 0 1-15,4 0 0 16,6 2 0-16,8-1 1 15,4 1-2-15,4 4 0 16,8-1 1-16,5 4-2 16,6 0 1-16,4 4-4 0,4 1 3 15,6 2-2-15,4 2 4 16,6 2-2-16,5 3 0 16,1 7 1-16,0 2 1 15,7 8 0-15,3 2 1 16,1 4-1-16,0 5 0 15,4 0 1-15,-1 3 0 0,1 1-2 16,0 1 2-16,0 1-2 16,-1-2 2-16,3 6-4 15,-2-4 3-15,2 4 1 16,0 1 0-16,0 1-1 16,0 0 1-16,0-6 0 0,-3-2-1 15,1-3-1-15,-3-6 2 16,3-7-1-16,-3-2 0 15,0-4 0-15,3-1-3 16,-1-4 4-16,1-1-17 0,-3-3-42 16,-1-5-78-16</inkml:trace>
  <inkml:trace contextRef="#ctx0" brushRef="#br0" timeOffset="40576.0923">12659 11403 206 0,'-2'9'91'16,"-3"-4"-83"-16,5-5 2 15,0 2-10-15,0 1-6 16,0-1 10-16,5 2-1 15,2 1 2-15,3-1 1 0,2 0-3 16,2-1 2-16,8-1-1 16,1 1-3-16,4-3 2 15,2 0-6-15,4 0 1 16,-3 0 10-16,4-3-6 16,-2-4 0-16,2-1 3 15,-3-1-2-15,-1 1 2 0,-2-1-2 16,-1 1 2-16,-7 0-1 15,2 0-1-15,-3 5-3 16,-5-2 1-16,-7 3-1 16,-1 0 0-16,-5 2-2 15,-1 0 0-15,0 0-7 16,-13 4 3-16,-4 6 14 0,-12 4-7 16,-9 3 7-16,-5 2-12 15,-6 1 3-15,-1 1 2 16,3 1-1-16,1-1 0 15,4 4 1-15,3 0-22 0,1 2-48 16,1-2-24-16</inkml:trace>
  <inkml:trace contextRef="#ctx0" brushRef="#br0" timeOffset="42450.9539">15236 11649 265 0,'2'0'9'16,"3"0"-2"-16,-1 0-10 15,1 0 4-15,2 0-1 16,-1 0 3-16,1 0-2 16,0 0-2-16,3 0 4 15,0 0-4-15,4 2 0 0,1-2 0 16,4 2-7-16,1-1 10 16,5-1-3-16,1 0 7 15,-2 0-8-15,5-3 2 16,-2-2 3-16,2-2-1 15,-1 0 6-15,-2-1-1 16,-3 3-2-16,-2 1-2 0,-4 1 2 16,-3 0-5-16,-3 3 1 15,0 0-1-15,-4 0 0 16,-4 0-2-16,1 0-5 16,-4 3-7-16,0 6-11 0,-4-1-3 15,-12 4 10-15,-5 0 14 16,-7 0-21-16,-6 2-10 15,0-1-9-15,-1-1-64 16</inkml:trace>
  <inkml:trace contextRef="#ctx0" brushRef="#br0" timeOffset="42935.285">15152 11799 138 0,'10'0'141'15,"3"-7"-130"-15,4-3-4 0,5-1 9 16,5 1-8-16,2 0-2 15,3 1-3-15,4 0 1 16,-2 4-3-16,2-4 2 16,-2 4-3-16,-2 1-2 15,-1 0-4-15,2 2-24 16,-7 2-12-16,-1 0 16 0,-4 0 15 16,-6 0-9-16,-3 0 0 15,-5 0-10-15,-4 0-12 16,-1 2-13-16</inkml:trace>
  <inkml:trace contextRef="#ctx0" brushRef="#br0" timeOffset="43200.8988">15606 11553 155 0,'14'-11'2'0,"4"0"-36"16,0-1 27-16,4 5-2 15,-4-4-55-15</inkml:trace>
  <inkml:trace contextRef="#ctx0" brushRef="#br0" timeOffset="46778.9623">10886 13028 346 0,'0'-7'7'16,"0"0"0"-16,-1 0 5 15,1 7-3-15,0 0-6 16,0 0-3-16,0 3-3 15,1 12 3-15,5 6 1 16,1 7-2-16,4 10 1 0,2 14 0 16,3 8 1-16,0 10-2 15,5 13 0-15,1 11 2 16,0 5 0-16,-3 6-1 16,-1 8 2-16,-1 2-2 0,-5 3-2 15,-1 0 2-15,-4 2 0 16,-1-1 2-16,-1-1-1 15,-2-2 0-15,3-6 5 16,-3-6-2-16,1-6 1 16,0-7-1-16,-2-8-1 15,-1-5-2-15,-1-3 1 0,0-5 0 16,-3-2-1-16,-10-8-19 16,-5-14-89-16</inkml:trace>
  <inkml:trace contextRef="#ctx0" brushRef="#br0" timeOffset="48591.3594">10755 13197 439 0,'-5'-15'-30'16,"2"-2"32"-16,-1 5 5 16,4 1 0-16,0 2-3 15,0 2-2-15,7 0-2 16,5 2-2-16,3-1 6 0,7-1-6 16,2 0 0-16,10 0-8 15,0 0 6-15,5-2 3 16,4 0 0-16,2-2 0 15,5-1-1-15,4-2 1 16,2 1 4-16,3-1 0 16,9 1-2-16,2-1 1 0,4 0-2 15,4-1 1-15,4 1-2 16,4 3-2-16,-2-3 0 16,6 1-2-16,1 0 0 15,3-2 2-15,3 1 0 16,0-1-1-16,0 1 6 0,3-2-2 15,2 2-26-15,5 0 40 16,5 1-12-16,0-1-2 16,7 1 0-16,-1 1-2 15,6 0 2-15,0 1-1 16,2-4 0-16,3 3 0 0,2 1 1 16,0-1-8-16,9-1 7 15,0 1 1-15,3-1 2 16,1 2-3-16,0 1 1 15,2-2 0-15,-1 0 2 16,-3 2-3-16,-2 1-1 0,4-4-12 16,-6 3 14-16,5-3-1 15,-2 1 1-15,0 1 0 16,1-1 1-16,-1-1 0 16,0 1-2-16,-2-1 0 15,-5-1 1-15,-3-2-1 16,-4 0 0-16,-3 0-3 0,-8-2 9 15,-3 0-5-15,-9 0 4 16,-4 2 4-16,-2-1-1 16,-8 2 5-16,-7 1-9 15,-3 0 0-15,-5 1 7 16,-4 4-10-16,-3 0 0 0,-4 5 1 16,-5 1 0-16,-4 3-1 15,-6 0-1-15,-5 0-7 16,-10 6 1-16,-5 2 0 15,-8 3 4-15,-5 5-2 16,-2 2-1-16,-2 5 0 0,-4 2 4 16,1 7 2-16,-2 4 1 15,1 7 0-15,-1 3 0 16,0 4 1-16,1 2-2 16,4 3 0-16,-2 4 0 15,2 0 0-15,-2 1 0 16,2 5 0-16,1 2 0 0,3 1 1 15,-1 2 0-15,-1 5 0 16,3-2 1-16,-2 1-1 16,0-3 0-16,-1 4 0 15,1-3 0-15,-3 1 1 16,0-1-2-16,1 3 1 0,-2-2-2 16,2 0 2-16,-1-4 0 15,0 1-1-15,-2-4 0 16,0-3 0-16,-3-2 0 15,-1-3 1-15,-2-3-1 16,-2-1 0-16,-2-2 1 0,0-2-2 16,-10-4 1-16,-4-1 0 15,-4-3-1-15,-6 0 2 16,-4-4 0-16,-7-1-2 16,0-3 1-16,-8-2-2 0,-4-3 3 15,-5 0-1-15,-9-6 2 16,-3 0-1-16,-9-1-7 15,-2-1 2-15,-9 0 3 16,-3-3-2-16,-3 2 1 16,-6-2-1-16,-1-1 2 15,-7 0 2-15,-3-3-1 16,-5 4 3-16,-3-2-1 0,-6-2 1 16,1 2 2-16,-7 1-4 15,-4 2 0-15,-3-3-2 16,-2 2 0-16,-4-1 2 15,0 0-1-15,1-1 0 16,0 0 1-16,0 0-2 0,3 0 2 16,1 0 1-16,2 0-2 15,-1 2-1-15,3-2 2 16,-4-1-1-16,4 1 0 16,-2 0 1-16,3-4 0 0,3 2 1 15,3-1 4-15,5-1-4 16,3-1 0-16,1 1-2 15,5-2 1-15,1 0-2 16,5-3 2-16,0-1-1 16,5 1 0-16,2-5 1 15,6 1 2-15,1-1 0 0,2-1 3 16,7-1-4-16,-1 0 2 16,4 0-4-16,3 0 2 15,-1 0-1-15,6 0 4 16,2 0-2-16,2-1-1 15,2-3 1-15,3 3-1 0,5 1-2 16,-4 0 1-16,4 0-1 16,0 0 0-16,1 0-1 15,3 3 2-15,-4 2-1 16,0 5-1-16,1-2 2 0,-1 1-2 16,3 2 2-16,-5 1-2 15,2-1 1-15,2 3 0 16,2-1-15-16,-1 3-8 15,4 0-5-15,4 4-20 16,5-6-31-16,3 2-47 16</inkml:trace>
  <inkml:trace contextRef="#ctx0" brushRef="#br0" timeOffset="50200.9379">11186 15515 209 0,'4'-8'37'16,"-1"1"-22"-16,0 2-5 16,-1 1 3-16,0 2-6 15,1 1-5-15,-3 1 0 0,0 0-4 16,0-2 4-16,0 0-5 15,0-1 11-15,0-1-3 16,0 2 7-16,0 0 5 16,-2 1-1-16,1-1-6 15,1 0-4-15,-2 2-2 16,0 0-3-16,-1 0-9 0,2 0-11 16,-3 7 1-16,2 0 6 15,1 0 5-15,-1 3 4 16,2 0 3-16,0 1-2 15,2 0 1-15,6 3 0 16,4 0 0-16,0 2-1 0,6 0 2 16,1 0-2-16,7-1-1 15,4-3 4-15,6-1 10 16,1-1-2-16,5 1-3 16,6 0-4-16,0-2 0 15,4-1-1-15,-2 0-6 16,4-5-31-16,-5-3-56 0,2-5-54 15</inkml:trace>
  <inkml:trace contextRef="#ctx0" brushRef="#br0" timeOffset="50872.7575">12574 14055 130 0,'-5'9'3'15,"0"-2"0"-15,5 1-2 16,0 0 3-16,0-2 6 0,0-3 0 16,0 1-3-16,3-4 8 15,4 0 23-15,5 0 8 16,5-4-10-16,5-5-13 15,7-3-14-15,3-2-5 16,4 1-2-16,3-1-1 0,-5 1 0 16,1 1 0-16,-4 1-1 15,-7 4 1-15,-4 0-1 16,-3 3-2-16,-7 1 3 16,-3 3-2-16,-7 0-7 15,0 0-3-15,-5 7 12 16,-9 4 5-16,-8-1-2 0,-1 5 0 15,-6-1-3-15,-2 4 0 16,1-1 0-16,1 3-1 16,4 0-1-16,-4 1-35 15,6-8-73-15</inkml:trace>
  <inkml:trace contextRef="#ctx0" brushRef="#br0" timeOffset="51810.5053">13496 14182 79 0,'1'0'34'0,"1"0"-33"15,2 0-5-15,0-2-7 16,0 1 4-16,-3-3 7 0,1 0-2 15,0-1-20 1</inkml:trace>
  <inkml:trace contextRef="#ctx0" brushRef="#br0" timeOffset="52482.3447">13231 14130 162 0,'3'0'27'15,"7"0"-7"-15,5-7 20 16,4 0-17-16,5 2-9 16,7-1 0-16,-1-3-2 15,4 2-1-15,4-2-4 16,-3 2-7-16,-1-2 3 16,1 0-2-16,-2 4-5 0,-6 0 13 15,-1-1-8-15,-1 1-1 16,-7 1 1-16,-5 3-2 15,-4-1 1-15,-3 2-7 16,-6 0-12-16,-2 0-33 16,-13 3 44-16,-4 4 5 0,-7 4-20 15,-2-2 14-15,-1 3 10 16,0-2-2-16,4 0 4 16,-1-1-2-16,4 0 4 15,-2-3-2-15,6 0 1 16,-1 2-2-16,2-3 15 15,7-1-15-15,2-3 0 0,6 1-2 16,2-2 1-16,0 0 5 16,6 0 12-16,8 0-10 15,4-3-1-15,3-4 0 16,-1-1 7-16,2 3-1 0,-4-2-4 16,0 3-2-16,-6-1 5 15,0 1 0-15,-4-1 0 16,-4 3 0-16,-2 2 1 15,-2-2-3-15,0 2-8 16,-2 0-10-16,-15 6 6 16,-7 8-13-16,-15 2-24 0,-7 2-44 15,-11-6-189-15</inkml:trace>
  <inkml:trace contextRef="#ctx0" brushRef="#br0" timeOffset="54076.362">13361 14145 120 0,'2'0'85'0,"2"0"-39"0,-1 0-36 32,2 0-9-32,-1 0-1 15,2 0 2-15,-3 0-1 16,3 0-1-16,-3 0 2 16,1 0-1-16,-3 0 0 0,1 0 1 15,0 0 1-15,-2 0-1 16,0 0 3-16,0 0 7 15,0 0 2-15,0 0 3 16,0 0 0-16,0 0-5 16,0 0-6-16,0 0-2 15,0 0-2-15,0 0-2 0,0 0 1 16,0 0 1-16,0 1-2 16,0-1 0-16,0 0 1 15,0 2-1-15,0-2 0 16,0 0 1-16,0 0 2 15,0 0 12-15,0 0 0 0,0 0 5 16,0 0-9-16,0 0-2 16,0 0-4-16,0 0-2 15,0 0-2-15,0 0 0 16,0 0-1-16,0 0 0 16,0 0 0-16,0 0 0 15,0 0 0-15,0 0 0 0,0 0 2 16,0 0-1-16,0 0 1 15,0 0 7-15,0 0 6 16,0 0-2-16,0 0-4 16,0 0-4-16,0 0-3 0,0 0 0 15,0 0-2-15,0 0 1 16,0 0-1-16,0 0 0 16,0 0-1-16,0 0-9 15,0 2-13-15,0 3 5 16,0 3 0-16,0 0-16 0,0 0-23 15,0-3-72-15,0-5-94 16</inkml:trace>
  <inkml:trace contextRef="#ctx0" brushRef="#br0" timeOffset="54326.3471">13375 14230 302 0,'0'0'25'16,"0"0"-17"-16,0-4 7 16,0 1-2-16,4 1-7 15,0 2-10-15,1 0 2 0,2 0-35 16,-1 0 1-16,-1 0-10 15,-2 0 2-15,2 0 9 16,-2 0-39-16</inkml:trace>
  <inkml:trace contextRef="#ctx0" brushRef="#br0" timeOffset="56154.5041">12742 14130 179 0,'19'0'35'15,"5"0"-28"-15,4-5 9 16,6 1-9-16,2 1 13 0,3 1-19 16,3-1 1-16,1 1-4 15,6 0-2-15,0 0 10 16,1 0-5-16,4 0-8 16,-4-1 13-16,2 1-5 15,-2 0-21-15,-3-1 28 0,1 1-8 16,-5 0-5-16,-1-1 9 15,-4 1 10-15,-6 0-10 16,-3 2 2-16,-6 0-1 16,-5 0-4-16,-2 0-1 15,-5 0-2-15,-4 4 3 0,1-1-4 16,-7 1 3-16,3-1-3 16,-2 3 6-16,-2-3-6 15,0 1-1-15,0 1-3 16,-2 0-7-16,-3-1 12 15,-2 2 0-15,0-5 1 0,2 1 2 16,0 0-1-16,0 0 1 16,1-2 0-16,0 0-1 15,-1 1 0-15,3 1 2 16,-3-2-4-16,-1 4-13 16,1-4-10-16,-3 2-9 15,0-2-23-15</inkml:trace>
  <inkml:trace contextRef="#ctx0" brushRef="#br0" timeOffset="56623.2096">12652 14100 101 0,'0'0'110'15,"0"-2"-99"-15,9-3 4 16,4 1-10-16,6 1-5 16,6-1 5-16,6 2-4 15,5 1 13-15,5 1-11 0,6 0 1 16,3 0 0-16,5-2 0 16,1 0 3-16,2 2-1 15,-1-4-1-15,3 2 0 16,-8 1-3-16,-2-1 1 15,-1 2-3-15,-7 0 0 0,0 0 5 16,-6 0-5-16,-5 0 0 16,-4 3-1-16,-5 5-11 15,-5-1-30-15,-7-2-6 16,-3 1-24-16</inkml:trace>
  <inkml:trace contextRef="#ctx0" brushRef="#br0" timeOffset="57841.877">11438 14134 216 0,'-2'0'22'16,"2"0"15"-16,-2 0-26 16,2 0-6-16,0 0 1 15,0 0 2-15,0 0 2 16,0 0 1-16,8 0-7 16,1 0-3-16,3 0-2 0,5 0 1 15,5 0-2-15,7 0 7 16,6-5-4-16,2-3 3 15,4 1-4-15,2-2 3 16,-1 0-2-16,-1 0 1 0,-3 1-3 16,-6-2 5-16,-3 2-4 15,-6-1 1-15,-3 4 0 16,-8-1-1-16,0 1 2 16,-7 3 0-16,-1-2-2 15,-3 3-4-15,-1 1 2 0,0 0 11 16,-5 0-11-16,-8 0-5 15,1 0 3-15,-8 0 5 16,-3 7-2-16,-6 2 2 16,-1-1-2-16,-5 5-1 15,-5 0 0-15,0-3 4 16,-1 3-1-16,-1-2-3 0,4-3 3 16,1 1-1-16,6 0 3 15,6-3 6-15,5-1-4 16,6-2-3-16,5-1-1 15,1 0 1-15,3 0-2 16,5-2-2-16,0 0-3 0,3 0-1 16,14 0-1-16,2-4 10 15,8-3 2-15,5-2-2 16,2-3 0-16,2-2-1 16,-1 3-2-16,-2-2 10 15,-6 1-4-15,-3 1-3 0,-6 2 0 16,-4 4 0-16,-4 5-3 15,-7 0-4-15,-3 0-6 16,-7 14-16-16,-14 6 3 16,-13-1-27-16,-12 6-50 15</inkml:trace>
  <inkml:trace contextRef="#ctx0" brushRef="#br0" timeOffset="59529.5051">11259 14173 236 0,'21'-7'28'15,"2"-2"-13"-15,6 2-9 16,3-2 4-16,2 2 4 16,4 0-10-16,-1-1-2 15,0 2 0-15,1-2-1 0,-6-1 4 16,0 2-4-16,-1-2 0 16,-4 4-1-16,-5-4 0 15,-5 2 1-15,-2 3-2 16,-5 1 2-16,-1-1-2 15,-6 4 0-15,-1-1-4 0,-2 1 2 16,0 0-3-16,0 0-6 16,-5 0 3-16,-5 0 6 15,-3 3-4-15,-2 2 4 16,0 1 2-16,-4 1-3 16,-2 0-17-16,-2 0 19 15,-2 0 2-15,-2-1 0 0,1 1 0 16,1-2 0-16,1 2-3 15,5-2 5-15,4 3-2 16,5-3-2-16,3-1-12 16,4 1-8-16,3-1-7 15,0-3 1-15,3 1 16 16,9-2-2-16,7 0 24 0,1 0-13 16,11 0 11-16,-2-2-9 15,3-3-43-15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11:06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7498 5062 184 0,'8'-6'30'0,"-1"-1"-15"15,3 2-7-15,7 0-2 0,0 3-3 16,7 2-1-16,5 0-1 16,3 0 0-16,2 0-2 15,3 5 2-15,5 1 0 16,3 0-1-16,2 0 2 15,4 1-2-15,3-3 1 16,7-1-1-16,4 1 0 0,4-1 1 16,1 1-1-16,3-4 0 15,3 2 1-15,1 0-1 16,2-2 0-16,1 0 0 16,3 0 0-16,0 0 1 15,1 0-1-15,2 0-1 0,-3 0 2 16,0 0-2-16,-3-4 0 15,-6 3 2-15,-6-4-1 16,-5 2 1-16,-7-2 0 16,-8 0-2-16,-4-1 3 15,-7 0-2-15,-8 5 1 16,-2 0-1-16,-8 1 0 0,-2 0-2 16,-8 0-11-16,-8 2-36 15,-1 3-77-15</inkml:trace>
  <inkml:trace contextRef="#ctx0" brushRef="#br0" timeOffset="2484.1908">25832 8813 179 0,'13'0'24'15,"-5"0"-11"-15,0-3-1 32,-1 1 21-32,0-2-12 15,-2 2-2-15,2-1-8 0,-2-1-2 0,-2-1-3 0,2 2-2 16,-3 1-2-16,3-2-1 31,-1 0 3-31,-1 1 0 16,0 1 1-16,1-1 6 15,-3-1-6-15,1 2-3 0,0 0 2 0,0 2-1 16,-1-1-3-16,3-1 1 0,-1 2-1 31,1-2 0-31,-3 2 1 16,3-2-1-16,-1 1 1 15,0-3-1-15,-1 2 0 16,0-2 1-16,-2-1-1 0,0 2 1 0,0-3 2 0,0 3 1 31,0-1-2-31,0 1-1 16,-6-3 0-16,0 3 0 16,-1-3-1-16,-3 1 1 0,-3-1 0 0,-3 1 0 15,-6 0-1-15,-1-1 0 0,-3 3 0 16,-2 1 0-16,-4 0-1 31,2 2 0-31,-4 0 0 0,-1 0-1 0,-3 0 1 16,2 0-3-16,1 0 4 15,1 2-1-15,-2 5 2 0,-3 2-2 16,4 2 1-16,-5 1 0 16,3 1-1-16,1 1 1 15,-1 2-3-15,2 0 2 16,2 2 0-16,-1 4 1 15,2-3 0-15,0 4-1 16,1 2 1-16,3 4 0 0,2-1-2 16,4 3-12-16,3-1 10 15,3 6 0-15,0-3 3 16,1 3 2-16,1 2-3 0,1-1 2 16,-1 2-1-16,0-1 1 15,-1 0-1-15,5 3 1 16,0-3 0-16,5-2-1 15,3 2 1-15,2-3-1 16,5 0 1-16,9-4 7 16,5-3-7-16,6 1 2 0,7-2-1 15,9-4-1-15,5-2 2 16,4-1 0-16,8-2 0 16,0-2-2-16,6-3 3 15,4-1-3-15,4-1 1 16,5-4 1-16,4 0 0 0,3-3-1 15,3-1 0 1,-1-1 0-16,-1-2-1 0,0 0 1 16,-4-2-1-16,-1-5 1 15,-2-6-2-15,1 0 2 16,-2-5-2-16,0 1 3 0,1 0-2 16,-5 1 0-16,-2-1 1 15,-9 0-2-15,-4-1 2 16,-10-2-2-16,-4-3 2 15,-12-2-2-15,-4-2 0 16,-6-3 0-16,-6-3 4 16,-2 1 2-16,-5-3-3 0,-3 2 2 15,-4-1-2-15,-2-3 1 16,0 4-3-16,-8 1 0 16,-6-2 1-16,-6 0-1 15,-3 2 0-15,-6 0-1 0,-3 0 2 16,-5-1-1-16,-2 5 0 15,0-1 0-15,-5 3 1 16,2 1-2-16,-3 4 1 16,-4 1 0-16,-1-1 0 15,-2 2 0-15,-5 2 0 16,-1 1 0-16,-5-1 0 0,-1 2-1 16,3 2 1-16,-6 1 1 15,4 1-2-15,-1 4 2 16,-5 2-1-16,-1-1 0 15,-1 6-1-15,-2 0 1 16,-4 0 1-16,1 4-1 16,-2 6 0-16,-5 1-7 0,1 3-25 15,-2-1-10-15,1-3-34 16,4-4-84-16</inkml:trace>
  <inkml:trace contextRef="#ctx0" brushRef="#br0" timeOffset="4937.3005">12425 5363 138 0,'13'-10'33'16,"1"0"-14"-16,1 2-6 15,-1 1 15-15,1 0-21 16,2 1-1-16,0 1-4 15,0 1 0-15,5 1 0 0,-2 2-2 16,6-2 1-16,-2 2 1 16,3 1-2-16,2 0 0 15,3 0 0-15,0 0 0 16,-1 0 1-16,3 0-1 16,1 0 0-16,2 0 0 0,1 0 1 15,3 0-1-15,1 0 0 16,2 0 0-16,2 0 0 15,0 0 2-15,1 0-2 16,1 4 0-16,-1-3 0 16,3 2 0-16,-3 1 0 15,5-1 0-15,0-1 0 0,2 1 0 16,0 2 0-16,3-2 0 16,0-1 1-16,1 1-2 15,-1-2 2-15,4 2-2 16,0-2 2-16,2 1-1 15,-2 0 1-15,4 0-1 0,-2-1-1 16,-1 4 1-16,3 0 1 16,-4-2-1-16,0 2-1 15,0 1 2-15,-1 0-1 16,-1-1 0-16,-2 2-1 16,5 0 2-16,-3-2-1 15,4 1 0-15,1 1 1 0,-1-2-1 16,2 2 0-16,1-1 1 15,1-2-2-15,-1 2 1 16,1-1 0-16,-1 1 0 16,-1-2 1-16,4-1-1 15,0 1 0-15,1-1 0 0,3-1 0 16,2 0 0-16,1-1-1 16,2 1 2-16,0-2 0 15,0 0 1-15,1 0-2 16,0 0 0-16,-2 0 0 0,2 0 0 15,2 0 0-15,1 0 0 16,-1 0 0-16,2 0 1 16,-1 0-2-16,5 0 2 15,-3 0-1-15,3 0-1 16,-4 0 2-16,4 0-1 16,-4-2 0-16,1 1-1 0,-3-3-1 15,-2 4 4-15,-2-3-2 16,0 1 0-16,-3 0 0 15,3-1 0-15,-3 0 0 16,-1 0 0-16,1-1 0 16,-6 1 0-16,0-1 0 0,-3 0 0 15,-4 1 0-15,-4-2 0 16,-1 1 0-16,-7-3 0 16,-1 2 0-16,1-3 0 15,-5 3 0-15,-2 0 0 16,1 0 0-16,-2 2 0 0,4 2 0 15,-4 1 0-15,-1 0-6 16,-4 0-67-16</inkml:trace>
  <inkml:trace contextRef="#ctx0" brushRef="#br0" timeOffset="6124.6968">26075 8795 133 0,'7'4'37'0,"0"-4"-17"16,3 0-17-16,3 1 2 16,5-1 16-16,2 0-13 0,2 2-4 15,5-2 0-15,3 0-1 16,4 0 1-16,7 0-2 15,3-2 0-15,6-3-1 16,0-2 1-16,8-2 2 16,0-1 0-16,6-3 1 15,1 0 1-15,-3 1 9 16,0 0-8-16,-5-3 0 0,-9 6-4 16,-6-3-1-16,-6 3 0 15,-9 2-1-15,-6-2-1 16,-1 0 2-16,-6 2 5 15,-3 0-3-15,-2-1-1 16,-2 1 0-16,0 4-3 0,-1-3 1 16,-3 3-1-16,-1-1 1 15,0 3-3-15,-2-3-13 16,0 4-24-16,-2-2-51 16,-9-2-27-16</inkml:trace>
  <inkml:trace contextRef="#ctx0" brushRef="#br0" timeOffset="7874.5853">12562 5390 232 0,'-5'0'-4'0,"3"0"33"0,-1 0-10 15,0 0-10-15,3 0-6 16,0 0-7-16,0 0 10 15,8 0-3-15,1 0 1 16,3 0-3-16,8 0-2 16,0 0 2-16,5-5-2 0,3-2 1 15,3-3 0-15,5 2-2 16,-2-3 2-16,-3 2-6 16,0-3 3-16,-4 2 4 15,-5 3 0-15,-3 0-2 16,-6 1 2-16,-1 0 0 15,-7 2 2-15,0 1 7 0,-1-1 3 16,-2 4-3-16,-2-2-5 16,0 2-4-16,0 0-5 15,0 2-7-15,-13 7 0 16,-5 3-6-16,-1 4-2 0,-6 2-34 16,-4-1-25-16</inkml:trace>
  <inkml:trace contextRef="#ctx0" brushRef="#br0" timeOffset="9390.168">13713 5456 112 0,'2'0'27'0,"4"0"-21"15,3 0-2-15,-1 0 3 16,4-2 4-16,5 1 0 16,0-3-2-16,-2 2-1 15,5 0 0-15,3-1-3 16,-1 1 0-16,1 2-3 15,4-2 2-15,1 2-2 0,-1 0 3 16,5 0 0-16,2 0 12 16,2 0-15-16,3 0-1 15,5 0 1-15,2 4-1 16,3-1-2-16,0 1 1 16,7 0 1-16,2-3 0 0,1 3 0 15,4-2-1 1,-2 1-1-16,3-1 4 0,1 0 1 15,1-2-2-15,1 0-1 16,2 0-1-16,-1 0 3 16,1 0-4-16,1 0 2 0,-1 0-2 15,1 0 2-15,-2 0 0 16,2 0 0-16,-3 0 0 16,3 0 0-16,-1 0-2 15,0 0 3-15,3 0-4 16,-2 0 4-16,0 0-1 15,-1 0-4-15,4 0 4 0,-3 0-1 16,-2 0 0-16,2 0 0 16,2 0 1-16,-1 0-1 15,4 1 0-15,1 1 0 16,0 2 0-16,1 0 0 0,-1-1 1 16,-3 2-4-16,-1-1 5 15,-3-1-2-15,0 1 0 16,-1-1 0-16,0-1 0 15,0 0-1-15,1 0 2 16,0 2-2-16,-1-3 1 16,-4 1 1-16,-1 2-1 0,-6-3 0 15,3 5 1-15,-8-1-1 16,-4 4-1-16,-4 3 1 16,-5 6-4-16,-5 0-36 15,-10 1-35-15</inkml:trace>
  <inkml:trace contextRef="#ctx0" brushRef="#br0" timeOffset="11686.8591">24827 9000 159 0,'-9'10'-8'0,"2"-3"9"16,-1 1 9-16,4-1 4 0,-1 0 4 16,0 3-3-16,3-2 0 15,-1 2-3-15,3 0-2 16,0 1-8-16,0 0-3 16,0 1 0-16,0-1 5 15,5 3-1-15,2-1 14 16,-2-1-13-16,5 2-3 15,-1 0 1-15,-1-1 0 0,5 3 0 16,1-2 1-16,5 4-1 16,-2-2 0-16,5 4-1 15,5 0 0-15,4 0 1 16,-1 2 3-16,2 1-5 0,1-1 0 16,1-1-6-16,0 1-4 15,-2-3-2-15,2 1 13 16,0-5 0-16,3 3 0 15,0-1-1-15,2-3-1 16,2-2 1-16,3 0 0 0,-3 0 1 16,-2-4 0-16,3-1-1 15,-3 3-1-15,-1-3 2 16,-1-2-1-16,-2-2 2 16,1 1 2-16,0-2 3 15,1-2-2-15,-1 0-1 16,4 0-1-16,-2 0-2 0,1-2 0 15,0-4 0-15,5 0 0 16,0-5-2-16,4 2 2 16,-1-2-1-16,-1-2-1 15,-2 1 1-15,0 0 0 0,-3-5-1 16,-7 2 1-16,-2-4 1 16,-1-1-2-16,-4-4 7 15,-2 1 9-15,-1-2-1 16,0 0-5-16,0 0-3 15,-2-2 2-15,-2 1-3 16,-3-1 1-16,-2 0-3 0,-5-1 2 16,-4-4 6-16,-1 2-3 15,-3-3 0-15,-2 1 0 16,0 0-1-16,0 0-2 16,-4 2 0-16,-3 1-2 15,-2 2 1-15,-4 3-3 16,-1 1 0-16,-6-4-2 0,-5 4 2 15,-9-3-1-15,-7 2-1 16,-8 2 1-16,-10-1-5 16,-8 3 2-16,-4 1-1 0,-5 1 1 15,-4 3 0-15,-8 5-2 16,-4 1 2-16,-8 1 0 16,-7 7-2-16,-5 1-2 15,-7 0 5-15,-7 12 0 16,4 4 1-16,-5 9 1 15,0 7-5-15,0 8-20 16,1 6-22-16,-1 2-40 0,0 1-118 16</inkml:trace>
  <inkml:trace contextRef="#ctx0" brushRef="#br0" timeOffset="16202.1658">15446 5936 180 0,'34'7'-65'0,"-1"-1"68"15,-1-3-1-15,-3 2 1 16,-2 3-3-16,-3 2 0 15,-2-1 0-15,-2 3 1 16,-2-1-3-16,0-3-5 16,-1-3-65-16</inkml:trace>
  <inkml:trace contextRef="#ctx0" brushRef="#br0" timeOffset="27812.1412">29969 9017 47 0,'0'0'9'0,"-1"0"21"15,1 0-15-15,0 0-6 0,0 0-7 16,0 0-1-16,-2 0-1 16,2 0 0-16,0 0-1 15,0 0 13-15,0 0 29 16,0 0-13-16,0 0-1 15,0 0 3-15,0 0 10 16,7-4-24-16,3-3-11 0,5 0-2 16,7-2-1-16,-1-2-2 15,4 0 3-15,2 3-2 16,-1-2 0-16,-3 3-1 16,-4 2 0-16,0 1 2 15,-7 4-2-15,-2 0 0 16,-7 0-3-16,-3 9-8 15,-7 4 1-15,-10 1 1 0,-6 4-12 16,-3 0 17-16,-4 1 1 16,-1-1 5-16,5 0-2 15,1-5-2-15,5-3 1 16,8-1 4-16,2-5-3 0,7-2 1 16,3-2 31-16,5-2 6 15,13-9-33-15,8-5-1 16,4 0-2-16,6-4-1 15,3 3 0-15,-5 2-1 16,-7 3-33-16,-9 1-66 0,-7-1-90 16</inkml:trace>
  <inkml:trace contextRef="#ctx0" brushRef="#br0" timeOffset="28562.0937">30002 8342 236 0,'-6'-16'2'16,"1"-6"4"-16,0 10 1 16,2 2 7-16,3 2-3 15,0 5-3-15,0 1-6 16,1 2-10-16,8 2 8 0,3 10-1 15,3 8 0-15,4 6 1 16,-2 7 0-16,3 1 0 16,-3 1 0-16,0-3 2 15,-3-5-2-15,-4-6 0 16,-2-6 0-16,-4-6 1 0,-4-2 1 16,-2-5 1-1,-11-2 6-15,-8 0-2 0,-4-9-3 16,-1-7-2-16,-1-7-1 15,2-8 6-15,4-7 21 16,4-6-16-16,5-4-5 16,1-2-3-16,4-2 1 0,5 2-1 15,2 0 1-15,0 3 1 16,5 3 0-16,10 4 0 16,-3 4-1-16,7 6-3 15,-2 10-3-15,2 7 1 16,-2 6 1-16,0 7-2 0,-4 2-25 15,-1 12-46-15,-7 6-1 16,-3 5-3-16</inkml:trace>
  <inkml:trace contextRef="#ctx0" brushRef="#br0" timeOffset="28733.9442">29975 8369 105 0,'0'3'-3'0,"3"-3"68"15,12-8-9-15,5-9-36 16,3-1-15-16,5-3 4 16,3 2-7-16,-2-1 1 0,-4 2-3 15,-7 3-28-15,-4 3-32 16,-3 3-68-16</inkml:trace>
  <inkml:trace contextRef="#ctx0" brushRef="#br0" timeOffset="28905.8084">30083 8490 138 0,'0'18'16'0,"5"-11"-21"16,7-3 2-16,5-4 11 0,3 0 20 16,4 0-4-16,5-8-16 15,2 0-3-15,1-3-2 16,-5-5-9-16,-3-6-111 15</inkml:trace>
  <inkml:trace contextRef="#ctx0" brushRef="#br0" timeOffset="29233.9764">30424 8136 273 0,'5'0'2'15,"4"0"1"-15,2 0-20 16,-2 8 13-16,3 5 2 16,0 4 1-16,-2 3 0 15,0 0 1-15,-2-4 1 0,-1-2 0 16,-3-5-1-16,1-4-1 16,-5-5 1-16,0 0 32 15,0-1 15-15,0-10-32 16,-7-5-5-16,-2 0-5 15,-2-4-3-15,2-2 1 16,-1 3-1-16,2-2-1 16,4 1 0-16,4-3-1 0,0 5-1 15,4 0-26-15,7 4-33 16,0 3-49-16,4 3-11 16</inkml:trace>
  <inkml:trace contextRef="#ctx0" brushRef="#br0" timeOffset="29530.8294">30621 7982 107 0,'13'-4'12'16,"-6"0"12"-16,2 1-6 16,2 3-10-16,1 0-8 15,1 11-2-15,1 5 0 0,2 7 2 16,-1 1-6-16,1 0 6 16,-3 1 2-16,-3-5-2 15,-1-6 1-15,-3-6 2 16,-4-5-3-16,-2-3 10 15,0-3 138-15,-4-8-130 16,-7-6-9-16,2-5 0 0,-4-2 0 16,3-5-1-16,-1-1-2 15,0 1-1-15,6 0-4 16,1 2 0-16,4 2-1 16,0 7 0-16,0 3-2 0,2 8-21 15,5 6-36-15,1 1-68 16,-1 5 12-16</inkml:trace>
  <inkml:trace contextRef="#ctx0" brushRef="#br0" timeOffset="29780.8524">30977 8126 128 0,'5'0'17'0,"-5"0"1"0,2-1 4 15,1-3 2-15,1 2-10 16,4-2-3-16,-1 4-9 16,5 0-3-16,1 6-3 15,5 3 1-15,0 1 1 16,1 7 2-16,-1-2 1 0,-2 5-1 16,-5-2 0-16,-7 0 4 15,-4 1 0-15,-5-4-1 16,-14-8-83-16</inkml:trace>
  <inkml:trace contextRef="#ctx0" brushRef="#br0" timeOffset="29905.7939">31153 7900 279 0,'36'-25'-15'0,"-5"2"18"16,-3 3-1-16,-8 6-34 0,-6-1-167 15</inkml:trace>
  <inkml:trace contextRef="#ctx0" brushRef="#br0" timeOffset="31280.6958">30465 9194 33 0,'0'2'14'0,"0"1"-6"16,0-3 9-16,0 0 26 15,0 0 7-15,0 0-9 16,2 0 21-16,6-5-30 16,2-5-27-16,7-5 1 0,9-4-4 15,4-6 0-15,6 0-2 16,1-1 0-16,0 1 2 16,-3 5-1-16,-8 4-12 15,-9 7-49-15,-7 4-22 16,-9 3-29-16</inkml:trace>
  <inkml:trace contextRef="#ctx0" brushRef="#br0" timeOffset="31468.1916">30560 9260 127 0,'-14'22'30'0,"4"-10"-29"16,2-5 0-16,6-7 10 15,2 0 100-15,2-1-49 16,11-13-57-16,8-3 0 15,6-2-3-15,7-2 0 16,6 3-2-16,-1-4-16 16,0 1-27-16,-3 3-48 0,-5-1-23 15</inkml:trace>
  <inkml:trace contextRef="#ctx0" brushRef="#br0" timeOffset="32593.0987">31036 8817 179 0,'-5'-11'4'15,"-3"2"16"-15,1 0 8 16,2 4 13-16,3 1-22 16,-3 2-6-16,3 2-4 0,1 0-7 15,1 6-5-15,0 4 0 16,0 5-1-16,8 1 1 15,1 0-2-15,6-2 1 16,2-3 2-16,5-2-1 16,-2-6-1-16,3-1 17 15,2-2-9-15,-3-2-1 0,2-6 0 16,-4-7 0-16,1-2-2 16,-3-5 2-16,-2 0-2 15,-6-4-1-15,5-1 1 16,-5 2 0-16,0 3 0 15,-1 5 1-15,-4 6 1 16,-2 6 0-16,3 5-2 0,-1 0-5 16,3 10 0-16,4 13 6 15,3 10-2-15,2 6-1 16,5 7 0-16,2 6 2 16,-4 3-2-16,1-1 3 0,0-4 1 15,-1-5-2-15,-2-8-2 16,-6-10 3-16,-1-9-3 15,-5-6 2-15,-6-9 0 16,0-3 5-16,0 0 65 16,-10-8-45-16,0-9-23 0,-4-4 0 15,1-4-1-15,0-1-3 16,5-3 1-16,1 1-3 16,4 2-20-16,3 3 4 15,0 7-8-15,2 3 6 16,4 5-2-16,-1 2-7 15,0 5-7-15,1-1-14 0,-3 2 24 16,1 0 12-16,-1 0 10 16,0-2 10-16,0 2-4 15,1-2 3-15,-3 1 1 16,1-2 13-16,2 2 9 16,1 1 11-16,4-2-31 0,2 2-4 15,6 0 0-15,3 2 2 16,6 5 5-16,-1 4 5 15,1 3-9-15,-1 0-4 16,-3 4 0-16,-3 0 1 16,-7 1-2-16,-5-1 0 0,-5-1-16 15,-2-7-81-15,-11-8-21 16</inkml:trace>
  <inkml:trace contextRef="#ctx0" brushRef="#br0" timeOffset="32749.3513">31514 8950 334 0,'-6'-19'4'16,"6"-2"11"-16,0-1-3 15,6-1-8-15,8 0-10 16,0-2 8-16,-1-2-12 0,-2-2-72 16,-8-1-136-16</inkml:trace>
  <inkml:trace contextRef="#ctx0" brushRef="#br0" timeOffset="33515.038">31615 8403 202 0,'0'0'9'0,"0"-9"33"16,2 0 4-16,3-2-21 15,5 1-17-15,5-3-7 0,6-1 4 16,4 1-4-16,2-1-1 16,0 3 0-16,-1-1-47 15,-2-1-27-15,-4 1-12 16</inkml:trace>
  <inkml:trace contextRef="#ctx0" brushRef="#br0" timeOffset="34671.3319">32177 7907 180 0,'1'-19'3'16,"12"5"9"-16,-7-2 0 15,-1 6-4-15,-5-2-3 0,0 1-2 16,0 4-2-16,0 0 2 16,-10 3-2-16,2 1 0 15,-6 3 1-15,-1 0-1 16,-4 12-2-16,4 2 1 15,-4 6-3-15,4 4 3 0,4 0-1 16,2 2-2-16,3-2 1 16,6-1-1-16,0-1-2 15,4-7 0-15,5-2 3 16,5-6-1-16,5-5 5 16,-3-2 14-16,4 0-3 15,-1-6-7-15,3-10-2 0,-2 1 1 16,-1-4 18-16,1-5-12 15,-2 2 2-15,-2-3-3 16,-6 5 2-16,0 3-5 16,-5 3 3-16,0 7 7 15,-1 4-7-15,-2 3-8 0,1 1-6 16,2 9 2-16,3 11 2 16,1 0 0-16,0 4 1 15,4 3-20-15,1 2-17 16,2 0-15-16,2-5 4 15,2-7-12-15,0-7-66 16</inkml:trace>
  <inkml:trace contextRef="#ctx0" brushRef="#br0" timeOffset="34843.1842">32618 8002 242 0,'9'-7'-1'0,"-1"1"35"15,-3 3-20-15,4 3-14 16,4 9-18-16,-5 3 15 15,1 6 3-15,-7 2 1 16,-2 0-5-16,-9 1-4 16,-13-3-23-16,-1-5-14 0,-6-5-26 15,3-8-14-15</inkml:trace>
  <inkml:trace contextRef="#ctx0" brushRef="#br0" timeOffset="34952.5572">32485 8048 103 0,'-6'-40'45'15,"6"0"15"-15,6-7-25 16,16 1 0-16,6-1-20 15,11 8-5-15,2 4-12 16,-2 12 4-16,-1 6-6 0,-7 6 7 16,-12 8-90-16,-14 1-65 15</inkml:trace>
  <inkml:trace contextRef="#ctx0" brushRef="#br0" timeOffset="36139.9828">30210 11578 210 0,'-5'0'5'15,"-2"0"-4"-15,1-4 1 16,1 2 0-16,-1 1-1 15,3-3 0-15,-2 2 0 16,3 1 2-16,0-1 18 0,-2 0-10 16,2 1 6-16,2-1 1 15,0-1 1-15,0 3-10 16,0 0-2-16,0 0-11 16,0 6 3-16,8 8 2 15,-1 8 0-15,2 4 0 16,4 6 5-16,-3 6 1 0,1-2-3 15,0-3-2-15,-2-4-1 16,1-4 0-16,-5-8-1 16,0-8 2-16,-2-1-2 15,-3-6 1-15,0-2 5 0,0 0 36 16,-8-8-15-16,-4-6-19 16,0-5-4-16,-3-8-3 15,0-2 0-15,0 1 0 16,2-2 1-16,2 3 4 15,4-1 1-15,4 1 0 0,3 2-2 16,0-4-1 0,1-3-3-16,12 0 0 0,3-2-2 15,6 2 1-15,-1 3 0 16,2 6 0-16,-4 7-23 16,-2 9-28-16,-5 7-17 0,-9 10-39 15,-3 12 4 1</inkml:trace>
  <inkml:trace contextRef="#ctx0" brushRef="#br0" timeOffset="36296.2189">30236 11592 117 0,'-7'14'13'0,"2"-3"16"15,2-6-1-15,1-3-2 0,2-2-4 16,0 0 24-16,2-2-7 16,11-10-17-16,1-1-8 15,4-5-12-15,3 1 1 16,4 1-6-16,-3 1-50 15,-2 6-8-15,-6 4-44 0</inkml:trace>
  <inkml:trace contextRef="#ctx0" brushRef="#br0" timeOffset="36452.4444">30324 11658 126 0,'-10'18'31'16,"3"-2"8"-16,5-4-4 15,1 1-12-15,1-4 8 16,1-2-28-16,10 1-1 0,2-8-1 15,6 0-2-15,3 0 10 16,0-5-26-16,0-9-69 16,-3-5-35-16</inkml:trace>
  <inkml:trace contextRef="#ctx0" brushRef="#br0" timeOffset="36796.1833">30536 11464 312 0,'7'0'11'16,"-2"0"-2"-16,4 1-10 0,2 6 1 16,-1 6 0-16,1 1 2 15,0-1-1-15,-4-1 0 16,-2-3 4-16,-1-1-4 16,-4-3 0-16,0-5 2 0,0 0 8 15,0 0 31-15,-2-5-18 16,-3-8-16-16,-2-1-4 15,-1-1 0-15,-1-4-3 16,4 1-1-16,0-2 0 16,3 4-3-16,0 2-6 0,2 3-8 15,0 1-2-15,0 4-8 16,0 2-10-16,6 1-7 16,1 3 12-16,1 0-11 15,2 0 26-15,-1 0-18 16,-2 0 11-16,1 0 14 15,0 0-29-15,-1 0-25 0</inkml:trace>
  <inkml:trace contextRef="#ctx0" brushRef="#br0" timeOffset="37171.1475">30743 11333 41 0,'0'-5'79'0,"0"2"-27"0,0-3-2 16,2 2 1-16,3 1-33 15,7 1-5-15,-2 2-10 16,8 0-4-16,-2 7-5 16,2 7 7-16,0 3 1 15,-3-1-2-15,-3-2 3 16,-1 0-3-16,-4-3 3 0,-3-4-5 15,-3-3 4-15,-1-4 5 16,0 0 37-16,-1-4 4 16,-8-9-24-16,2-4-5 15,-3-4-10-15,2-3-5 16,2-2-1-16,-1-2-3 0,1 4-2 16,5-2-12-16,1 7-19 15,0 5 1-15,1 5-6 16,7 7-24-16,1 2-49 15,0 0 64-15,2 9-60 16</inkml:trace>
  <inkml:trace contextRef="#ctx0" brushRef="#br0" timeOffset="38218.1098">31074 11459 270 0,'0'-15'4'0,"0"1"7"16,0-2 1-16,0 5 4 16,0 0-6-16,0 4 1 15,0 3 3-15,0 4-2 16,0 0-7-16,0 8-2 16,0 8-3-16,-2 3 3 0,0 4-3 15,2 4 2-15,0 4-1 16,0-3-1-16,7-1 1 15,7-4-1-15,-4-3 0 16,6-2-1-16,-2-7 0 16,0-4-1-16,3-5 0 0,-3-2 4 15,3-2-1-15,-5-11 1 16,-1-3 1-16,-2 2-3 16,-6-3 1-16,-1 5 1 15,-2-1-2-15,-2 5 2 16,-10 4 2-16,-1 3-1 0,-1 1-4 15,-3 0-3-15,4 5-6 16,-1 3-4-16,4 3-7 16,1-2-8-16,3 2-16 15,4 0-50-15,1-6-3 16</inkml:trace>
  <inkml:trace contextRef="#ctx0" brushRef="#br0" timeOffset="38749.2693">31383 11976 150 0,'-6'12'183'0,"3"-9"-160"15,3-3-15-15,0 0-7 16,0 0-3-16,0 0-1 16,9-3-6-16,3-6 27 15,6-4-14-15,2 1-4 0,-1-1-25 16,-2 4-34-16,-5-1-59 16</inkml:trace>
  <inkml:trace contextRef="#ctx0" brushRef="#br0" timeOffset="38905.5252">31408 12047 171 0,'-3'7'130'0,"-1"-1"-89"15,2-6-30-15,2 0-11 16,0 0-5-16,6 0-7 16,7-10 21-16,6-2-3 15,2-6-4-15,4-5-50 16,-1-2-50-16,-4-6-107 0</inkml:trace>
  <inkml:trace contextRef="#ctx0" brushRef="#br0" timeOffset="39483.6003">31630 11682 350 0,'0'0'21'0,"0"1"-1"15,0 7-18-15,0 0-2 16,0 3-1-16,6 1 0 15,1 2 2-15,4-4-2 0,1-2 2 16,3-1 3-16,1-3 4 16,0-4-1-16,2 0 4 15,-2 0-2-15,2-9-2 16,-2-1-1-16,-3-3-3 16,-2-3 2-16,-2 2 2 15,-2-6 5-15,-6 2 0 16,-1 0-4-16,0-1 1 0,0 0-2 15,0 4-2-15,-3 0-1 16,-1 5 0-16,3 3 4 16,-1 4-7-16,2 3 1 0,0 0-5 15,0 5-4-15,3 9 4 16,4 5 1-16,5 10 2 16,0 7-1-16,5 6 1 15,-2 5 1-15,4 6-2 16,-2-3 1-16,5 7 1 15,-7-2-2-15,4-6-4 16,-3-6-27-16,-3-4 36 0,-3-9-5 16,-8-9 2-16,2-17-1 15,1 10 1-15,-5-12-2 16,-3-2 14-16,-8-3 9 16,-5-10-17-16,-2-1-1 15,-3-8-1-15,2-3-3 16,-1-1 1-16,5-1-1 0,1-1 1 15,6 1-2-15,1-2-4 16,7 1-14-16,0 5-1 16,0 3-7-16,7 3-23 0,1 2-3 15,7 4-8-15,-1 0-25 16,5-1-4-16</inkml:trace>
  <inkml:trace contextRef="#ctx0" brushRef="#br0" timeOffset="40280.5844">32015 11524 373 0,'-2'0'18'16,"2"-7"-17"-16,0-7 3 15,13 0-4-15,7-4-27 0,2 4-12 16,0-4-31-16,2 0-68 15</inkml:trace>
  <inkml:trace contextRef="#ctx0" brushRef="#br0" timeOffset="40952.3709">32341 11239 38 0,'12'-23'90'0,"-2"0"-79"16,-1-1 15-16,0 4-4 16,-3 1 18-16,-3 3-18 15,-3 0-7-15,0 4 2 16,0 2-3-16,0 2-4 15,-1 4 4-15,-9 2 2 0,1 2-11 16,-1 4-3-16,-3 8-1 16,-1 6-1-16,1 5 1 15,4 2-2-15,2 0 2 16,4 0-1-16,3 0 1 16,0-1-2-16,6-7-2 15,7-1 2-15,2-7-4 0,0-3 0 16,4-6 3-16,-3 0 13 15,0-2-7-15,0-11-1 16,-3-3-1-16,-1 0-2 16,-3-5 3-16,0-1-1 15,-5 2-1-15,1 3 6 0,-5 2 7 16,0 3-3-16,2 5-3 16,-2 2-3-16,0 5 0 15,3 0-6-15,2 0-6 16,1 6 2-16,3 6-1 15,4-2-13-15,-1 1-3 0,2 1-15 16,0-3-6-16,1-3-31 16,0-3-14-16</inkml:trace>
  <inkml:trace contextRef="#ctx0" brushRef="#br0" timeOffset="41342.9577">32725 11058 188 0,'3'-10'41'16,"-3"3"23"-16,0 2-29 16,0 5-3-16,0 0-18 0,0 5-13 15,-5 11-2-15,-3 7 1 16,-3 2 1-16,6 5-2 16,2 3 2-16,3-2 0 15,0 0-1-15,7-1-1 16,8-3-1-16,2-5 2 0,3-3-1 15,-3-5 0-15,4-5-1 16,-2-5-1-16,-3-4 9 16,0-4-1-16,-3-10 0 15,-1-6-1-15,-2-1-3 16,-5-4-1-16,-3 0 2 16,-2 2-6-16,0 1 3 0,-5 6 4 15,-3 6 2-15,-4 4-4 16,1 6-1-16,-2 11 1 15,1 14-1-15,-3 9-12 16,3 8 7-16,0 8 2 16,5 2-15-16,6-2-22 0,1-9-27 15,0-8-46-15</inkml:trace>
  <inkml:trace contextRef="#ctx0" brushRef="#br0" timeOffset="46186.3588">5261 8665 109 0,'14'-7'27'16,"-1"-2"-19"-16,1 2 7 16,-1 2 0-16,1-1-10 15,3 2-4-15,0-1 1 16,1 2 0-16,3 1 1 0,5-2-3 15,-1 2 6-15,-1 1-3 16,3 1-1-16,5 0-2 16,-3 0 0-16,3 0 0 15,5 0 2-15,1 0-4 16,1 0 5-16,3 0-3 16,-1 0 0-16,4-2 0 15,2 2 0-15,0-2 0 0,1 2 1 16,2 0-1-16,0 0 0 15,4 0 0-15,-1 0-1 16,-1 0-4-16,-1 0 7 16,0 0-2-16,1 0-2 0,-4 0 2 15,1 0 2-15,3 0-2 16,-2 0 0-16,4 0 0 16,0 0 2-16,3 2-2 15,2 0 0-15,1-2 1 16,2 1-1-16,-2-1-3 15,3 0 3-15,-2 2-2 0,-2-2-1 16,2 0 6-16,0 0-1 16,-2 0-2-16,3 0 0 15,-5 0 2-15,6 0-2 16,-2 0-2-16,0 0 4 16,2 0-2-16,0-3 0 0,0 1 2 15,-2-2-2-15,0 3 0 16,1-3 1-16,1 2-1 15,-2-2 1-15,4 3-1 16,-1-1-1-16,-2 0 3 16,-1 1-1-16,0-3 0 15,-5 2 0-15,-2-2 1 0,-6 3 1 16,-1-3-1-16,-1 3 1 16,-2-3 0-16,-3 2 0 15,-2-2 2-15,3 3-2 16,-5-1 0-16,-1 0-1 15,-4 2-1-15,-1 0 1 0,-1 0-4 16,-3 0 4-16,-1 0-4 16,-3 0 2-16,-2 0 2 15,-2 4-2-15,-1-4 0 16,-1 1-2-16,0 1 5 16,-1-2-4-16,0 0 2 0,-2 2-1 15,1-2 0-15,2 4 0 16,0-2-1-16,-3 3-3 15,3-2-17-15,-2 3 2 16,0-1-12-16,-1-3-48 16</inkml:trace>
  <inkml:trace contextRef="#ctx0" brushRef="#br0" timeOffset="47108.1713">10321 8558 216 0,'0'0'15'0,"0"0"1"15,0-2-1-15,0 0-6 16,3 2-5-16,3-1-3 16,3 1-4-16,5 0 1 15,5 0 6-15,0 0-4 0,3 0-2 16,6 0 3-16,5 0-1 16,2 0 0-16,7 0-2 15,3 0 4-15,2 0 1 16,3 0-4-16,-1 0 3 15,0-4-1-15,4 1 1 0,-1-1-2 16,4 2 0-16,-3 0 1 16,5 1 0-16,1-3-3 15,-3 2 3-15,1 0 0 16,-1-1 0-16,1-1 0 16,-7 1 5-16,3-3 3 0,-7 4-2 15,1-1 3-15,-6 1-2 16,-2-1-3-16,-5 1 7 15,-5 0-11-15,-5 2 2 16,-4 0-3-16,-6 0 2 16,-3 0-3-16,-6 0 1 15,-1 2-1-15,-4 5-11 16,0-2-43-16,-5 3-6 0,-10-7-43 16</inkml:trace>
  <inkml:trace contextRef="#ctx0" brushRef="#br0" timeOffset="48811.6009">13753 8697 188 0,'-4'-9'8'0,"2"-2"5"15,2 3 1-15,0 0 0 16,3 3-6-16,9-2-9 16,2 1 7-16,6 3-8 15,5 0 7-15,7-3-8 16,8 2 3-16,7 1 1 15,6 1 3-15,10 0-10 0,6 2 0 16,7 0 8-16,7 0-3 16,11 0 3-16,6 0-1 15,5-1-1-15,5-1 0 16,6 0 1-16,8-2-1 16,1-1 2-16,1-2-1 0,6-2-1 15,0-2 0-15,4 3 3 16,5-3-3-16,-2-2 1 15,4 1 0-15,0 1-1 16,0-2 1-16,-4 5-1 16,-4-1 0-16,-6 0 1 0,-5 1-1 15,-8 2 2-15,-2-2-1 16,-16 3 3-16,-4-2 1 16,-11 0-2-16,-10 2 0 15,-10-3 2-15,-13 4 0 16,-9-1 1-16,-10 4-1 0,-7 1-4 15,-12 0-1-15,-9 0-6 16,-6 0-63-16,-19 0-80 16</inkml:trace>
  <inkml:trace contextRef="#ctx0" brushRef="#br0" timeOffset="50217.8925">11899 10188 198 0,'15'-14'-3'16,"-3"0"9"-16,3 1 2 0,-1 4-3 15,-1 0-1-15,-1 3-1 16,-1-2-1-16,-2 3 2 16,-2-2-3-16,0 1 0 15,-5 5-1-15,3-1 2 16,-3-2-4-16,-2 4 2 0,2 0 0 16,-2-1 0-16,2 1-1 15,0 0 1-15,2 0 3 16,3 0-3-16,5 0 0 15,8 0 5-15,7 0 0 16,10 0 1-16,11 0 4 0,5 0-3 16,6 0-2-1,0 0-1-15,2-3-4 0,-1 3 6 16,-1-3 7-16,-5-1 4 16,-4 1 5-16,2 0-6 15,-5-1-6-15,-4 2-2 16,-4 2-3-16,-8 0 0 0,-4 0 1 15,-5 0-6-15,-12 2 0 16,-5 5-3-16,-5 3-22 16,-15 3-18-16,-14 3-24 15,-7-2-1-15,-9-1-24 0</inkml:trace>
  <inkml:trace contextRef="#ctx0" brushRef="#br0" timeOffset="50577.248">11923 10293 181 0,'0'0'33'0,"0"0"-12"0,13-7-12 16,6 0-6-16,10-2 4 15,8 0 12-15,12 1 25 16,5-3-19-16,9 0-4 16,3 3-9-16,1-4-6 15,-3 6 0-15,-3-2-2 16,-1 1 6-16,-5-4-4 0,-5 3 3 16,-1-2 2-16,-5 2-1 15,0-1-3-15,-10 1-2 16,-7 3-3-16,-7 2-1 15,-6 3-1-15,-7 0-2 0,-5 0-29 16,-2 7-39-16,-7 4-15 16,-9-2-22-16</inkml:trace>
  <inkml:trace contextRef="#ctx0" brushRef="#br0" timeOffset="51764.8438">12681 9887 120 0,'0'-5'76'0,"2"1"-64"16,-2 0 30-16,0 3-30 0,0-1-4 16,0 2-8-16,0 0-5 15,0 0 4-15,-2 0 1 16,-3 3-2-16,0 1 4 15,3-2-1-15,-1 0 1 16,3-1-1-16,0 1 0 0,0 0 0 16,5-2 1-16,8 0 4 15,0 0 9-15,8 0-7 16,-1 0-3-16,0 0-2 16,0-4-1-16,-3 3 0 15,0-3-1-15,-5 2 0 0,-2 2 0 16,-7-2-1-16,-3 2 0 15,0 0-3-15,-7 0-3 16,-13 9 5-16,-11 2 1 16,-8 5-1-16,-8 0-2 15,-3 2 6-15,0 0-2 16,4-1-3-16,5-1 4 0,7-1-1 16,7-6-2-16,5 0 2 15,10-4-1-15,7-1-5 16,3-2 0-16,2-2-5 15,7 0 7-15,12-2 5 16,3-6 1-16,5-2 5 0,4 1-3 16,1-2 0-16,-3 1 1 15,-2-1-1-15,-3 4 1 16,-7 1 0-16,-6 3-2 16,-9 3-3-16,-2 0-11 15,-22 14-50-15,-12-1 12 16,-13 3-94-16</inkml:trace>
  <inkml:trace contextRef="#ctx0" brushRef="#br0" timeOffset="53233.596">12355 10015 53 0,'-15'0'14'0,"-2"0"-14"15,2 0-3-15,-2 0-11 16,-3 0 6-16,4 0 12 0,1 0 22 16,-4-2 4-16,1 1-9 15,4-1-15-15,-3 2-3 16,3 0-3-16,-2 0 0 15,2 0 0-15,-1 2 0 16,1 1 1-16,-1 3-1 16,3 1 0-16,-5 0 2 0,0 2-4 15,-1 0-9-15,-3-2-41 16</inkml:trace>
  <inkml:trace contextRef="#ctx0" brushRef="#br0" timeOffset="53546.0953">11772 10192 85 0,'-2'4'44'0,"2"-4"-8"15,0 0-6-15,7 0-11 16,10 0 10-16,6 0 2 0,8-4-8 16,8-2-8-16,7-1-9 15,8-1 0-15,4-2-2 16,5 2 2-16,5-3 3 15,4 0-4-15,3-1 0 0,-1-1-4 16,0 1 2-16,-3 1-2 16,-5 1 1-16,-5 2 1 15,-5 1-3-15,-12 2 2 16,-8 3-3-16,-7 0 0 16,-12 2 1-16,-6 0-3 15,-5 0 4-15,-6 4-27 0,0 3-21 16,-14 0-7-16,-6 2 37 15,-9 1-35-15,-7-2-29 16</inkml:trace>
  <inkml:trace contextRef="#ctx0" brushRef="#br0" timeOffset="53733.5563">12074 10303 189 0,'-9'3'96'0,"9"-3"-80"0,0 0 25 16,16 0-50 0,9 0 7-16,7 0-4 0,12 0-1 15,4 0-21-15,9 0-18 16,1-3-29-16,3-4-68 16</inkml:trace>
  <inkml:trace contextRef="#ctx0" brushRef="#br0" timeOffset="54717.8989">13587 10213 285 0,'-1'0'10'0,"1"-2"20"16,0-1-11-16,0 0-9 16,0 1-5-16,0 0-4 15,0 0 2-15,5 0-3 16,0 1 3-16,6 1-5 0,2-2 2 15,1 2-1-15,7 0-5 16,-1 0 6-16,6 0 6 16,3 0-5-16,1 0-2 15,4 0-3-15,4 0 6 16,5 0 1-16,3 0-3 16,3 0-3-16,4 0 1 0,3 0 7 15,4-4-4-15,1 0 3 16,2 3-3-16,3-3 0 15,2 1 1-15,4 1-2 16,0 0 1-16,2 1 1 16,-2 1-3-16,1-2 1 15,4 0 3-15,-3-2-2 0,0 0-1 16,-1 1 1-16,-3-2 3 16,-4-1 2-16,-1 1 1 15,-6-1 2-15,-5 3-2 16,-7-2 0-16,-4 1-2 0,-7 3 0 15,-6-1-2-15,-6 2 1 16,-6 0-4-16,-6 0-1 16,-3 5-6-16,-9 5-11 15,-2 0-28-15,-15-7-81 16</inkml:trace>
  <inkml:trace contextRef="#ctx0" brushRef="#br0" timeOffset="57546.018">13887 10210 162 0,'-7'0'16'0,"6"0"4"0,-3 0-1 15,4 0-8-15,0 0-5 16,4 0-12-16,4-2-5 15,11 0-23-15,0-1-17 16</inkml:trace>
  <inkml:trace contextRef="#ctx0" brushRef="#br0" timeOffset="58280.2994">14625 10085 187 0,'-13'0'5'16,"3"0"12"-16,-1 0-2 15,3 0 2-15,0 0-7 16,3 0-4-16,3 0-3 15,0 1-3-15,0 2 1 16,2-2-4-16,0 3 3 0,6-1-2 16,7 1 5-16,6 0 3 15,6-1 4-15,4 0-8 16,7-1 0-16,5-2 0 16,6 0 5-16,4 0 0 0,5 0 3 15,5-5 1-15,2-2 4 16,4 0-7-16,-6-1 16 15,0 1-21-15,-6 2 2 16,-6-2 0-16,-6 3 3 16,-9-3 1-16,-5 6 0 15,-9-1-2-15,-4-2 0 0,-9 4 2 16,-3 0-3-16,-1 0-1 16,-3 0-7-16,0 2-3 15,-7 10-2-15,-11 8-3 16,-14 3-33-16,-16 0-71 15</inkml:trace>
  <inkml:trace contextRef="#ctx0" brushRef="#br0" timeOffset="59733.3247">14590 10171 146 0,'10'0'20'16,"1"0"-11"-16,7 0-6 0,2 0-2 15,3 0-5-15,4 0 7 16,1 0-4-16,5 0 3 16,1 0-1-16,3 0-1 15,2 0 0-15,0 0 2 16,0 0-2-16,0-2 0 0,0 2 1 15,-3-4-2 1,-2 0 2-16,-4-1 3 0,-3 2 1 16,-3-1 4-16,-5 1-7 15,-2 3-3-15,-5 0 1 16,-4 0-18-16,-3 0-25 16</inkml:trace>
  <inkml:trace contextRef="#ctx0" brushRef="#br0" timeOffset="60077.0421">14661 10156 66 0,'0'0'171'0,"2"-3"-159"16,7-3-4-16,4 1-3 16,4 1-5-16,2 1 7 0,4-1-9 15,4 1 4-15,-1-1-4 16,8 3 4-16,-2-1-3 15,-2 2 0-15,1 0-5 16,-5 0-21-16,-2 0 4 16,-3 0 8-16,-3 0-20 0,-3-2-9 15</inkml:trace>
  <inkml:trace contextRef="#ctx0" brushRef="#br0" timeOffset="60686.3745">15155 10215 270 0,'0'0'53'0,"0"0"-34"16,0 0-15-16,0 0 5 15,0 0-1-15,0 0-1 16,0 0 3-16,0 0 1 16,0 0 4-16,0 0-3 15,0 0-5-15,0 0-3 0,0 2-4 16,0 2-5-16,0 1-21 15,0 2 6-15,0 2-16 16,2-4-52-16,3-3 4 16</inkml:trace>
  <inkml:trace contextRef="#ctx0" brushRef="#br0" timeOffset="61701.9194">16416 10315 276 0,'-4'-5'5'0,"-3"-12"0"16,4 10 13-16,-2 0-15 15,4 2 0-15,1-1 1 16,-2 1 0-16,2 2-2 16,0-2-3-16,0-1-2 0,8 3 3 15,0-3-3-15,5 1 2 16,1 1 6-16,2-1-8 16,6 3-1-16,2-4 14 15,1 3-7-15,3 1-7 16,0-1 4-16,6 1 1 15,1 0-2-15,1 1 6 0,5-3-4 16,0 2 1-16,5 2-1 16,0-2 1-16,3 1-2 15,7-1 0-15,-2 0 1 16,1 0-1-16,4 0 1 16,2 2-1-16,2 0 1 0,0 0-1 15,7 0-1-15,0 0 3 16,2 0-4-16,2 0 3 15,1 0 1-15,-2-3-2 16,3 3 0-16,-3-2-1 16,5 0 3-16,-1 0-4 15,4 1 3-15,0-3 3 0,-1 1-5 16,0 1 5-16,0 0-4 16,-1-2-3-16,2 1 11 15,-4-1-4-15,3 1-4 16,-4-3 4-16,0 1-3 15,-1 1 1-15,-2 1 3 0,-4-1 0 16,-1 1-2-16,-5-1-2 16,-3 3-1-16,-5-1 2 15,-3 2-2-15,-3-2 2 16,-7 2 1-16,0-2-2 0,-6 2 1 16,-2 0-3-16,-3 0 5 15,-8 0-4-15,-4 0 0 16,0 4-1-16,-7 1 1 15,-1 4-5-15,0 2-4 16,-8 1-29-16,1-1-29 16,-4-2-19-16</inkml:trace>
  <inkml:trace contextRef="#ctx0" brushRef="#br0" timeOffset="62936.2193">16595 10123 84 0,'9'5'39'0,"0"2"-35"16,2-2-1-16,0 2 2 15,3 1 1-15,-1 0 1 16,5 2 3-16,1-4-1 0,6 3 2 16,4-1-1-16,4-5-2 15,4 4 1-15,3-2-6 16,6-1 3-16,5-2-3 15,2-1 0-15,5 2 1 16,3-3-4-16,3 0 4 16,5 0-3-16,5 0-1 0,9-3 9 15,2-2-3-15,3 0-5 16,7-4 2-16,1 2-4 16,3-2 4-16,1 0-4 15,-1 2 2-15,4-2 2 16,-5 0 1-16,-1 0-3 0,-4 2 2 15,-6 0 18-15,-2 2-17 16,-7-3 1-16,-3 3 3 16,-1 0-4-16,-8 1 3 15,-5 1-1-15,-3-1 1 16,-6 2-2-16,-5 1 6 0,-6-2-8 16,-6 3-1-16,-6 0-1 15,-4 0-3-15,-4 0 4 16,-6 6-8-16,-3-1-34 15,-9 1-28-15,-3-1 13 16,0-5-93-16</inkml:trace>
  <inkml:trace contextRef="#ctx0" brushRef="#br0" timeOffset="63779.9995">16845 9983 52 0,'0'0'52'0,"0"0"-27"16,0 0-8-16,2 0 2 0,3 0-2 15,-3 0 2-15,3-2-4 16,-2 0-3-16,2 2-2 15,-4-3-2-15,3 3 0 16,3-2 9-16,0 1-13 16,4-1-4-16,3 0 6 0,3 0-2 15,4 0 2-15,4-1 4 16,-1 1-6-16,3 0 3 16,1-1-2-16,3-1 1 15,-1 2-1-15,3-2 2 16,2 1-6-16,0 3 3 15,-1-3-2-15,-2 1-2 0,0 0 1 16,-7 0-1-16,2 1 0 16,-5-2 3-16,-6 3 0 15,-1-1-2-15,-6 1 2 16,-3 0-2-16,-2 0-2 16,-2 0-2-16,-2 1-2 15,0 7-6-15,0 0-16 0,-12 2-42 16,-9-5-30-16</inkml:trace>
  <inkml:trace contextRef="#ctx0" brushRef="#br0" timeOffset="64545.554">16952 10111 112 0,'-9'-5'5'16,"2"2"19"-16,4-3-8 15,0 3-7-15,1-1-1 16,0 0-6-16,0-1 0 0,0 0 1 16,2 0-2-16,0-1 1 15,0 1 2-15,0-2 6 16,0 1 0-16,6 1-2 16,2 0 0-16,5-3-3 15,3 3-3-15,3 0-2 16,5-1 0-16,1 3 5 0,4-1-4 15,0 1 0-15,0-1 1 16,-2 4-2-16,0 0 2 16,-5-2-2-16,-1 2 1 15,-8-2-2-15,1 2 3 0,-7 0-2 16,-4 0 3-16,-1-1-1 16,-2 1-3-16,0 0-3 15,0 0-3-15,0 0-9 16,-5 5-7-16,-2-1-9 15,-2-1-58-15</inkml:trace>
  <inkml:trace contextRef="#ctx0" brushRef="#br0" timeOffset="64873.6933">16964 10074 203 0,'-4'2'8'0,"1"-2"22"15,1 0-11-15,2 0-2 0,0 0-6 16,2 0-11-16,6 0-3 16,4 2 2-16,5-1 3 15,2 3-2-15,5-2-32 16,-1-1 10-16,4 3-12 16,-3-4-2-16,-1 0-35 0</inkml:trace>
  <inkml:trace contextRef="#ctx0" brushRef="#br0" timeOffset="66420.5651">18579 9992 154 0,'2'0'17'16,"-2"0"2"-16,3 0-6 15,2 0-2-15,0 0-9 16,2 0 1-16,2 0-1 16,2 0 3-16,3 2-2 15,6-1 19-15,-1 1-17 16,3 0 3-16,7-2 1 0,1 0 0 16,6 0-2-16,0 0-3 15,6 0 3-15,-3 0-2 16,0 0-4-16,-3 0 2 15,-4-2-2-15,-5 0 1 16,-5 1 1-16,-8-1-1 0,-1 2 0 16,-7 0-5-16,-5 0-2 15,-1 0 1-15,0 0 1 16,0 0 6-16,-10 0-1 16,-3 3-1-16,-5 1-2 15,-4 0-5-15,-1-2 1 16,-1-1-3-16,-3 3 4 0,-1-4 2 15,3 0 1-15,2 2 2 16,3-2 0-16,6 0-1 16,3 0 1-16,0 0 2 15,7 0 5-15,4-6 10 0,0 3-2 16,2-3-8-16,11-1-7 16,-1 2-2-16,5-4 5 15,0 6-4-15,0-3 2 16,2 2-5-16,-4 3-14 15,-1 1-34-15,-4-4-33 0</inkml:trace>
  <inkml:trace contextRef="#ctx0" brushRef="#br0" timeOffset="67545.4777">16838 10074 75 0,'5'0'16'16,"0"0"-13"-16,2 0-1 15,1 0-2-15,-1 0 4 0,2 0-1 16,0 0 6-16,-1 0 1 16,0 0 3-16,3 0 1 15,0 0-4-15,-1 0 0 16,4 0-5-16,5 0 6 15,-4 0 4-15,5-3-1 16,1-1 0-16,4 0 16 0,-2 1-20 16,4-1 8-16,-2-1-5 15,-2 1-5-15,3 1-3 16,-4 1-3-16,-5 0-1 16,-3 1 0-16,-3 1-1 15,-4-2 3-15,-1 2-5 0,-3-4 3 16,0 4-1-16,-1 0 0 15,0 0-1-15,-2-2-1 16,0 2-3-16,0-2 1 16,0 2 5-16,-4-1 8 15,-4-1-9-15,-4 2-3 0,-5 0-1 16,-2 0 1-16,-5 0-1 16,-1 0-1-16,-2 0-2 15,2 0 2-15,-1 0-2 16,5 3-34-16,1 3 4 15,5-4 2-15,3-2-43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12:25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14181 6767 215 0,'-8'-11'-2'16,"-3"-3"10"-16,3 1 0 0,0 2-6 15,1 3-2-15,0 2 1 16,0-2-1-16,-1 2-1 16,3-3-2-16,-1 2 2 15,3-2 1-15,-2 3 0 16,-1-3 0-16,0 3 1 0,-1 0 2 16,2 0 3-16,0 0 6 15,1 2-4-15,1 3 0 16,1-2-5-16,-1 3-2 15,3 0-1-15,0 0 0 16,0 0-9-16,0 0 5 0,0 0 6 16,7 0 7-16,0 0 11 15,7 0-16-15,4 0 4 16,5 0-5-16,3 0-3 16,2 0 1-16,7 3 0 15,0 0-2-15,3 1 2 16,3 2 1-16,2-2-2 15,4-2 0-15,0 2 0 0,1-1 0 16,4 0 0-16,1 1 0 16,-2 1 1-16,3-2 1 15,2 0-2-15,5 0 1 16,0 3-1-16,2-2 1 0,1 2-2 16,3-2 1-16,-1 0 0 15,0 1 1-15,5 1-1 16,-3-3 0-16,2 1 0 15,1 0 0-15,0-3 1 16,1 1 0-16,2-2 0 16,2 4 0-16,-2-4 0 0,3 1 1 15,0 1-1-15,3 0 0 16,-4 0 0-16,0-2-1 16,-3 1 0-16,5 1 3 15,1-2 0-15,-2-2 5 0,3 2-4 16,-4 0-3-16,2 0 2 15,1 0-1-15,2 0-1 16,-4 0 0-16,2 0 0 16,1-1 1-16,0-3-2 15,-3 4 3-15,2-2-3 16,-3 2 2-16,-3-1-2 0,-2 1 0 16,0 0-1-16,-3-3 3 15,-2 2-3-15,-1-1 2 16,-4 1-1-16,-3-1 3 15,-1 0 1-15,-1 1-1 16,-8-2 0-16,1 1-1 16,-6 1-2-16,-4-2 1 0,-1 0-1 15,-7 0 1-15,-5-1-1 16,1-1 2-16,-3-2-1 16,-1-3 1-16,-4 2 4 0,3-3 20 15,0 1-18-15,-2-5-6 16,-1-2 0-16,3-1-1 15,-5-6-1-15,0 1 4 16,-3-5-2-16,1 2-2 16,-3-2 1-16,-1-2 0 15,0 2-1-15,-1-1 0 16,0 1-1-16,0-1 3 0,1 2 0 16,-1-2 1-16,0 1-2 15,0 1 0-15,0-1-1 16,-1 1 1-16,-2-2-2 15,-2 4-4-15,1 0 7 16,-1 2-2-16,-5 4-2 0,2-1 5 16,-2 4-1-16,0 0 0 15,0 2-1-15,-2 0 0 16,-3 1-1-16,-3 2 0 16,3-1-1-16,-2 1 1 0,-2 0 0 15,-4 1 0-15,1 1 0 16,-1 2-2-16,-3-3 1 15,-4 0 1-15,-2 4-2 16,1-1 2-16,-6-2-4 16,-3 4 3-16,-4-2 1 0,-2 0-1 15,-4 3 0-15,-1-1 0 16,-4 2 1-16,-5-1 0 16,-3 0-3-16,-4-1 0 15,-4 1 0-15,0-1-1 16,-6 0 4-16,1-3 0 15,-2 1-1-15,-3 0 1 16,2 0 1-16,-6-2-1 0,-3 0 0 16,-2 2 0-16,-1-2-4 15,-2 0 5-15,-3 0 0 16,2 0 0-16,-1 1 2 16,5-2-5-16,-7 2 4 0,3-1-2 15,-3 0 0-15,3 0 1 16,-2-2-1-16,2 0-1 15,-3 1 1-15,3-1 1 16,3-1-1-16,-3 1 0 16,-1 2 0-16,1-2 0 0,0 2 1 15,-1 0-2-15,0 2 1 16,-3 0 0-16,5 0 0 16,-4 0 0-16,-1-1 1 15,0 4-2-15,-4-4 2 16,1 3-1-16,-1 0-1 15,-1-1 1-15,5 2 0 0,1 3 1 16,0-1-1-16,2 2-1 16,1 0 2-16,2 0-1 15,-1 0-1-15,-2 2 1 16,5 3 0-16,1 4 1 0,4 0-2 16,4 1 2-16,3 5-1 15,2-1-1-15,3 4 1 16,4 3 0-16,-1 1 0 15,6 5-1-15,3 3-2 16,4 0 0-16,4 6 1 16,3 3-3-16,6-1 3 0,1 3 1 15,8-2 1-15,4 2-1 16,5 2-1-16,3 4 1 16,4 1 0-16,3-1 1 15,6 8-1-15,0-6 1 16,0 3-2-16,10-2 2 15,2-2-2-15,2 0 1 0,1-1 1 16,2 3-1-16,5-6 0 16,5 0 2-16,0 1-5 15,9-5 2-15,3 0 2 16,14-2 0-16,6-2 2 0,11-3-2 16,4-2 2-16,8-3-17 15,8-1-22-15,3-6-8 16,2-1-43-16,10-6-9 15</inkml:trace>
  <inkml:trace contextRef="#ctx0" brushRef="#br0" timeOffset="1499.9652">19651 6130 183 0,'-7'0'-13'0,"-1"0"34"15,-2 0-14-15,0 3 6 16,3 0 3-16,-1 0-1 16,3 1 11-16,3-1 7 15,-2 1-15-15,4-4-2 16,0 0 2-16,0 0-7 0,7 0 1 15,6-7-10-15,3-6 4 16,4-2-4-16,0-7-4 16,-2-3-4-16,-3-5-2 15,-7-1-1-15,-3-3-2 16,-3-3 5-16,-2 1 5 16,0 2 1-16,-8-1 1 0,-1 1 3 15,-6 5 6-15,3 3-5 16,-5 7-4-16,0 5 1 15,0 7 0-15,1 7-4 16,2 3 1-16,1 19 0 16,4 5 0-16,4 7-4 0,3 9 3 15,2 3-4-15,7 6 2 16,9 2 3-16,4 1 1 16,5-2 9-16,4-1-5 15,-1-4-3-15,-2-7-29 16,-1-11-94-16</inkml:trace>
  <inkml:trace contextRef="#ctx0" brushRef="#br0" timeOffset="1812.4292">19855 6234 373 0,'0'0'4'15,"0"-9"3"-15,12 0-4 16,5 4-3-16,0 1-6 16,1 2 1-16,1 2 2 0,-2 0 3 15,-3 4-1-15,-6 7-3 16,-6 3-1-16,-2 4 3 16,0 0 1-16,-6 0 1 15,-3 0 1-15,-2-6 1 0,4-2-1 16,-1-3 1-16,3 1 2 15,3-6-2-15,2-1 0 16,4-1 1-16,11 0-1 16,8 0 1-16,13 0-17 15,7-12-42-15,7-8-91 0</inkml:trace>
  <inkml:trace contextRef="#ctx0" brushRef="#br0" timeOffset="2171.7869">20490 6188 324 0,'0'0'21'15,"6"0"-6"-15,3-4-7 16,1-3-4-16,5-5-2 16,-3-3-1-16,0-2 0 0,0-11-1 15,-7 1-1-15,-3-6 0 16,-2-3 1-16,0-2 0 15,-6-2-2-15,0-3-1 16,-4-2 0-16,1 2 5 16,-1 4-4-16,0 5 2 15,3 4 2-15,-2 10-1 16,2 4 0-16,1 9 0 0,3 7-2 16,-2 1 1-16,3 17-7 15,2 9 5-15,0 9 0 16,0 7 0-16,0 1 1 15,8 5 1-15,9-3 0 16,-1-5 7-16,7 0-5 0,1-7 2 16,3-7-43-16,2-13-84 15</inkml:trace>
  <inkml:trace contextRef="#ctx0" brushRef="#br0" timeOffset="2546.7527">20758 5954 144 0,'-4'23'-1'16,"4"0"9"-16,0 2-7 15,5 4 8-15,4-6 7 16,6-2-8-16,-1-6 1 15,4-5-2-15,-2-8 15 0,4-2-2 16,2-5-4-16,-3-10-8 16,3-6-2-16,0-2-5 15,-3-7 0-15,-4-1-3 16,-5-4 11-16,-5-1-1 16,-3 4 0-16,-2 3 8 0,-2 4 9 15,-8 7 4-15,-9 8-20 16,-1 8 5-16,-4 2-17 15,-3 9-3-15,2 10 0 16,2 6-16-16,6 4-25 16,9-4-46-16,6-4-3 15</inkml:trace>
  <inkml:trace contextRef="#ctx0" brushRef="#br0" timeOffset="3296.7046">21175 6173 231 0,'-5'4'72'15,"5"-4"-48"-15,0 0-8 16,0 0 7-16,0-4-4 15,0-6-11-15,6-3-2 16,3-3-3-16,-2-5-2 16,2-3 0-16,2 0-1 0,-2-5 1 15,0 0-1-15,0 1 1 16,0-1-1-16,-4 4 0 16,0 4 2-16,-5 3-3 15,0 4 2-15,0 3-2 16,0 4 3-16,-1 3-4 15,-5 4 2-15,3 0-1 0,1 0-4 16,-1 13-5-16,3-1 6 16,0 6 3-16,0 4 0 15,5-1 0-15,5 0-1 16,5 3 7-16,-1-3-3 0,1-5-2 16,1-5 3-16,-1-1-3 15,-3-3 1-15,3-5 0 16,-3 0-1-16,2-2 2 15,-3 0 0-15,1-5-1 16,3-6 1-16,-6-3 1 0,3-2 5 16,-4-5 4-16,2-5-4 15,-3-2 0-15,2-2-5 16,1-1 0-16,-2 1-2 16,-1-1 1-16,0 5-2 15,1 4 7-15,-4 5-3 16,-3 6-1-16,1 3-2 0,2 8-1 15,-3 0 1-15,3 4-4 16,3 12 0-16,4 6 3 16,7 6-1-16,2 8 0 15,7 1 1-15,0 4-6 0,3 1 1 16,-4-3 2-16,-7-4 3 16,-3-3-1-16,-7-4 1 15,-7-9-2-15,-2-1-1 16,-5-4 4-16,-17-2-1 15,-9 1-1-15,-10 1 3 16,-13 1 0-16,-5 0-33 16,-7-3-48-16,-6-7-206 0</inkml:trace>
  <inkml:trace contextRef="#ctx0" brushRef="#br0" timeOffset="5484.4138">16112 6781 33 0,'5'-5'6'0,"1"0"14"16,1-4 14-16,0 1 1 16,-1-2 2-16,1 1-4 15,0-2 5-15,-1 2-27 16,-1 0-7-16,2 0-1 15,-4 2-3-15,4 1 0 0,-6-2-4 16,3 3-15-16,-3-1-22 16,-1 5 40-16,2-3 2 15,-2 1 3-15,0-1 22 16,0 0-10-16,0 2 1 16,0 1-9-16,0-3-2 0,0 2-4 15,0 1 0-15,0 1 0 16,0-1-1-16,0 1 1 15,0 0 1-15,0 0-1 16,0 0 1-16,0 0-2 16,0 0-1-16,0 0 0 15,0 0 2-15,0 0 4 0,0 0 3 16,4 0-4-16,-1 0 0 16,4 0-4-16,6 0 7 15,1 0-4-15,6 0-3 16,4 0 3-16,0 0-4 15,3 0 0-15,2 1 1 16,2-1-2-16,3 0 3 0,-4 1-3 16,6-1 2-16,-6 0 0 15,1 2-1-15,-4-2 1 16,-3 2 0-16,-8 0-2 16,-4-1 2-16,-6 1-2 15,-5 2-3-15,-1 0 1 0,-8-1 0 16,-7 2 4-16,-4-2 0 15,-3 3-1-15,-4-2 0 16,1-1 0-16,-1 1 1 16,-3 0-1-16,2-3 0 0,-2 3 0 15,1-2 0-15,1-1 1 16,0-1-1-16,-1 0 2 16,8 0-2-16,-1 0 0 15,5 0 1-15,4 0 0 16,5 0 2-16,3 0 10 15,3 0 2-15,1-1-2 0,3-1-4 16,13-2-7-16,5 2-2 16,8-2 4-16,7-1-3 15,3 2 0-15,5 1-1 0,-7 0-1 16,3 2-16-16,-12 0-2 16,0 0-9-16,-8 0-10 15,-8 6 1-15,-4-3-39 16</inkml:trace>
  <inkml:trace contextRef="#ctx0" brushRef="#br0" timeOffset="7843.9684">16281 6714 279 0,'0'0'30'16,"0"-4"-8"-16,0-2-3 0,0 1-6 15,2 0-4-15,3 1-3 16,-1 2-3-16,3-2-5 16,0 1 3-16,2 1 0 15,4-1-2-15,1-1-7 16,4 0-1-16,0 3 5 0,6-2 3 15,-3-2 2-15,-1-1 0 16,-3 0 2-16,1 1-3 16,-3 2 1-16,-2-1 1 15,-7 3 0-15,1 1-2 16,-2 0 0-16,-3 0-3 0,-2 6-50 16,0 0-69-16</inkml:trace>
  <inkml:trace contextRef="#ctx0" brushRef="#br0" timeOffset="10797.2035">17622 6626 78 0,'-10'8'36'0,"-3"-3"-25"0,0 0 6 15,1 1-3-15,1 3 0 16,2-4-7-16,0-1-4 16,4 2-2-16,1-2 0 15,2-3 0-15,2-1 0 0,0 0 0 16,0 0 15-16,0 0 41 15,10 0-29-15,4 0-21 16,7-1-3-16,5-5-2 16,4-1-1-16,6 1 0 15,-2-4 0-15,2 3-1 16,1-3 2-16,2-4-2 16,-5 3 0-16,2-2 3 0,-2 1 1 15,-7 1-3-15,-2 2 3 16,-6 3-1-16,-4 2-1 15,-6 1 0-15,-2 1-1 16,-4 2-1-16,-3 0-4 16,0 0 1-16,-10 9 7 0,-10-1 3 15,-11 6-4-15,-6 0-1 16,-6 1-1-16,-4-1 0 16,6 3-2-16,5-8 1 15,7 4 4-15,4-5-3 0,10 3-1 16,4-1 1-16,5-5-3 15,6 1 2-15,0-2-6 16,12 1-3-16,11-5 3 16,8 0-7-16,10 0-110 15</inkml:trace>
  <inkml:trace contextRef="#ctx0" brushRef="#br0" timeOffset="12500.2265">16060 6681 264 0,'2'0'26'0,"2"0"-10"15,-1-2-7-15,3-1-3 16,0-2 0-16,3-1 0 16,4 0 2-16,-1-3-3 15,5 3-4-15,2 0-6 16,3-4 12-16,3 3-14 0,1-4 12 15,3 4-5-15,-2-4-3 16,-1 3 6-16,-1-2-2 16,0 1 0-16,-5 3 3 15,-2-1-4-15,-2 2 1 16,-7 2 0-16,0 3-3 0,-1-2 3 16,-5 2-2-16,-1 0-4 15,-2 0-28-15,0 0-54 16,0 0-92-16</inkml:trace>
  <inkml:trace contextRef="#ctx0" brushRef="#br0" timeOffset="13250.1412">17522 6660 247 0,'9'-7'17'15,"2"1"2"-15,-2 1-5 16,3 1 5-16,-1 0-8 16,3-2-2-16,-2 2-3 15,5 1-2-15,-2-1-2 0,0-1-1 16,7 2 0-16,-3 0 2 15,2-4-2-15,2 0 0 16,-2 0 1-16,-1 0 4 16,0 1-1-16,-4-1 4 0,-3 4-1 15,-4 0-5-15,-2 1 0 16,-2 1 2-16,-3 1-5 16,-2 0 2-16,0 1-3 15,0 9-10-15,-11 3-30 16,-3-3-43-16</inkml:trace>
  <inkml:trace contextRef="#ctx0" brushRef="#br0" timeOffset="15844.0022">16185 6021 238 0,'-5'-5'32'15,"5"-2"-13"-15,-2 2 11 0,2 3-10 16,0-2-9-16,-1 2-4 16,1 2-6-16,0 0 1 15,0 0-2-15,0 0 0 16,-2 0-1-16,-2 0-1 15,1 0 1-15,-2 0 0 16,-4 4 1-16,1 0-1 0,-1 3 1 16,1 0 2-16,-4 0-3 15,4 4 1-15,-5 3 0 16,-2 4 0-16,0 3 0 16,-4 6 0-16,1 3 0 15,-1 1-1-15,1 5 1 16,4-1-1-16,2 2-1 0,4 3 1 15,2 1 0-15,5 0 0 16,1 2 1-16,0-5-1 16,0 1 1-16,5-6 0 15,4-1-1-15,4-3 1 16,2-8-1-16,9-3-35 16,3-10-57-16,5-8-123 0</inkml:trace>
  <inkml:trace contextRef="#ctx0" brushRef="#br0" timeOffset="16734.8593">17605 6091 302 0,'3'0'3'0,"6"-3"-3"16,6-2 5-16,-1 5-2 16,8-2-1-16,0 2-1 15,2 0 0-15,1 5-1 16,-1 7 1-16,-5 6-3 0,1 2-4 15,-3 7-2-15,-7-1 6 16,-1 8 2-16,-6 5 0 16,-3 5 0-16,0 2 0 15,0 5 1-15,-5 3 0 16,-2-2 0-16,2-2-1 0,1-3-1 16,3-7-3-16,-4-2-50 15,5-8-6-15,-2-6-70 16</inkml:trace>
  <inkml:trace contextRef="#ctx0" brushRef="#br0" timeOffset="20469.5054">4800 11053 217 0,'-6'0'4'0,"5"-2"-3"16,-1-1 14-16,-3 1 8 15,5 2-9-15,0 0-4 16,0 0-5-16,0 0-3 0,0 0-4 16,8 0 6-16,4 5 3 15,10 1-2-15,5 1 1 16,9-3-5-16,9-1 2 15,10-3 0-15,8 0 9 16,9 0 4-16,4-3-5 0,0-3-5 16,6 1-4-16,-1 1-1 15,-6 0 1-15,-2 1-2 16,-4-2 1-16,-6 0-1 16,-4-1 0-16,-6-1 7 15,-2 0 3-15,-6 2-4 0,-5-1 0 16,-12 2-1-16,-5 1-1 15,-10 1-3-15,-6 2-2 16,-5 0-1-16,-2 0-2 16,-2 3 5-16,-8 5-1 15,-2-1 0-15,-3 0-20 0,-6 4-24 16,-1-2-19-16,-5-2-8 16,-5-2-57-16</inkml:trace>
  <inkml:trace contextRef="#ctx0" brushRef="#br0" timeOffset="20828.8561">4794 11239 277 0,'-16'0'9'0,"5"-4"-5"16,4-1 15-16,7 0 3 16,0-1-3-16,19-1-11 0,10 0-9 15,15-2 4-15,4 0 3 16,13 2 5-16,3-2-10 16,1 2-6-16,3 0 6 15,3-1 0-15,-1-2 6 16,3-1-5-16,1 2 3 15,1-3 2-15,-1-1 1 16,-2 2-3-16,-4 4-1 0,-4 4-3 16,-6 3 1-16,-9 7-2 15,-10 12-2-15,-14 5-49 16,-16 1-117-16</inkml:trace>
  <inkml:trace contextRef="#ctx0" brushRef="#br0" timeOffset="27719.1394">29413 9612 289 0,'-11'-5'6'0,"2"-2"4"15,2 3-5-15,-4 4-3 16,0 0-2-16,-1 0 0 16,-2 4-1-16,-1 6 0 15,3 1 1-15,-3 5-3 16,4 5 1-16,3 6 1 0,0 3 1 15,3 12-1-15,-1 4 2 16,5 4-3-16,1 5 2 16,0 0-1-16,3 1 0 15,9-1 0-15,7-5-1 16,4-5-3-16,4-4 8 16,4-5-1-16,-1-8-1 0,6-5 1 15,2-9-12-15,3-7 24 16,4-7-7-16,1-5-9 15,5-15 8-15,-4-6-2 16,-4-8-2-16,-4-9 3 16,-5-3-3-16,-7-8 2 0,-3-7 2 15,-6 1 1-15,-9-2 2 16,-2-1-2-16,-7 4 0 16,0 6 3-16,-4 6 0 15,-14 4 5-15,-1 6-6 0,-8 4-2 16,-4 7 0-16,-3 2-6 15,-3 10-3-15,-7 6 4 16,-2 8-2-16,-2 5 0 16,2 16 2-16,-3 8-2 15,7 10-2-15,1 11 2 16,7 7-9-16,11 7-48 16,7 3-12-16,11-5-8 0,5-14-36 15</inkml:trace>
  <inkml:trace contextRef="#ctx0" brushRef="#br0" timeOffset="29062.7844">29645 11497 58 0,'0'0'33'0,"0"0"-27"16,-2 2-7-16,-4-2-9 15,1 0 2-15,-2 0 1 16,2 0 4-16,1-5 9 0,-2-2 26 16,1-2 16-16,1-2-9 15,1 1 2-15,-1-1-13 16,1 2 12-16,-2-2-23 15,1 4-3-15,-2 2 3 16,-1 3-8-16,2 0-7 16,-2 2 0-16,-3 0-1 15,0 0 0-15,-2 2-1 0,0 7 1 16,-4 5 1-16,2 4-2 16,0 7 1-16,-3 6 0 15,1 4 0-15,3 8-1 16,-1 5 1-16,2 9 0 15,1 4 0-15,4 5 1 16,2 3 0-16,5-1-1 0,0-2 0 16,3-6 0-16,9-6-2 15,7-4-1-15,2-9 4 16,2-6 4-16,6-4-2 0,1-8-1 16,4-7 0-16,5-7 4 15,0-9 2-15,6 0 4 16,0-19-6-16,1-9 0 15,-6-11-5-15,-2-11 1 16,-6-7-1-16,-7-8 1 16,-9-2-5-16,-6-6 3 0,-9 4 1 15,-1 3 7-15,-1 4 9 16,-11 5-3-16,-3 7 1 16,-5 7-10-16,-2 7-3 15,-5 7-2-15,-4 7 0 0,-3 5-2 16,-5 6-1-1,-4 6 3-15,-1 5-3 0,4 0-11 16,6 7-9-16,5 11-1 16,7 7-16-16,8 3-16 15,1 1-74-15</inkml:trace>
  <inkml:trace contextRef="#ctx0" brushRef="#br0" timeOffset="30140.8384">29533 8160 181 0,'-12'-27'1'0,"-1"4"8"16,2 2 21-16,3 7 7 16,0 1-9-16,3 8-10 15,-1 1-13-15,1 4-7 16,2 1 1-16,-1 10 0 15,0 6-1-15,0 4-1 0,3 6 1 16,-1 7 1-16,2 5 1 16,0 4 0-16,5 5 0 15,6-3-2-15,7-7-3 16,5-6-3-16,6-12 3 16,7-10 2-16,1-10-3 0,4-4 8 15,0-14-18-15,-7-9 0 16,-4-3 16-16,-10-6 5 15,-6-1-3-15,-7-3 11 16,-7 5 8-16,0-3 10 16,-12 4-9-16,-6 4-7 0,-8 5-4 15,-5 5-8-15,-6 6 2 16,-2 9-6-16,0 5 1 16,1 7 0-16,0 11 1 15,4 7 1-15,7 7-5 16,8 2 1-16,4 1-29 15,11-4-48-15,4-6-9 0</inkml:trace>
  <inkml:trace contextRef="#ctx0" brushRef="#br0" timeOffset="30765.7983">29779 8146 332 0,'7'0'11'0,"-3"0"-9"16,1 0-12-16,-1 11 8 0,3 4 1 15,2 7 2-15,4-1 0 16,1 3-1-16,3-3 0 16,0-4 1-16,5-2 0 15,-3-8-2-15,1-5-2 0,-2-2 6 16,-4-2 0-16,-3-10-3 15,-3-3-2-15,-1-4 0 16,-2-2 4-16,-3-3 0 16,-1 1 1-16,1-4-1 15,-2 4 3-15,0 0-3 16,0 1 2-16,0 7 0 0,0 2 1 16,0 5-2-16,0 7 1 15,0 1-4-15,4 5-7 16,4 11 5-16,0 0 1 15,4 6 2-15,5-2 1 16,0-1-2-16,5-3-3 0,2-3 1 16,1-7 2-16,-6-6 0 15,1 0-13-15,-1-3-20 16,-5-13-4-16,-2-1 17 16,-2-7 10-16,-5-6 9 15,-2-1 1-15,-3-2 1 16,0-4-1-16,-7-1 2 0,-4 2 5 15,-1 7 3-15,0 0 7 16,0 8 8-16,5 3-4 16,0 8 0-16,4 7 1 15,1 3-13-15,2 9-17 16,0 10 6-16,0 10 1 0,7 6-1 16,3 7 2-16,5-1 0 15,3 5-2-15,5-9 1 16,-1 1-3-16,-1-13-36 15,-4-7-61-15</inkml:trace>
  <inkml:trace contextRef="#ctx0" brushRef="#br0" timeOffset="31250.3914">30097 8021 238 0,'9'-23'51'15,"7"0"-48"-15,4 1 2 16,3 2-5-16,7 7 0 16,-1 0 1-16,2 6 2 15,-3 5 7-15,1 2-7 16,0 5-4-16,-2 16-1 0,0 7 1 16,-3 5-3-16,-2 8 3 15,-2-2 2-15,-1 3-1 16,-2-3 4-16,-4-7-2 15,-4-7-2-15,0-7 0 16,-6-7 0-16,-3-7 0 0,0-4-7 16,-3 0 20-16,-8-10-11 15,-4-6 2-15,-4-5-4 16,-1-6 2-16,1-5-2 16,-1-4 1-16,3-4-1 0,5-2 1 15,5 0-1-15,7 0 0 16,0 3-7-16,14 3-7 15,6 8 5-15,4 6 1 16,0 7 3-16,3 7 6 16,-3 8-9-16,-4 0 12 15,-6 13-7-15,-9 8-3 0,-5 7 2 16,0 0 7-16,-12 0 2 16,-5-2 1-16,0-5-5 15,2-4-1-15,1-8-29 16,5-5-32-16,1-4-46 15</inkml:trace>
  <inkml:trace contextRef="#ctx0" brushRef="#br0" timeOffset="31515.9974">30594 7621 317 0,'11'0'1'0,"-5"3"-6"15,2 9-2-15,4 6 6 16,2 5 2-16,2 0 0 16,3 2-1-16,3 0 0 0,2-1 0 15,0-5 0-15,3-5-1 16,-1-3-4-16,-1-5-26 16,-5-6-1-16,-3 0-6 15,-2-10 27-15,-11-8 0 16,-4-1-2-16,-2-6-40 15,-15-3-21-15</inkml:trace>
  <inkml:trace contextRef="#ctx0" brushRef="#br0" timeOffset="31641.0049">30794 7629 66 0,'-22'-28'60'16,"5"1"-4"-16,3 5 6 15,4 8 3-15,3 3-27 16,5 4-12-16,2 3-13 16,2 4-2-16,15 0-16 0,9 4 9 15,10 8-4-15,11 8 2 16,6 7-2-16,6 1-4 15,0 1-63-15,-6-2-95 16</inkml:trace>
  <inkml:trace contextRef="#ctx0" brushRef="#br0" timeOffset="32375.3524">29740 10013 91 0,'9'0'3'0,"1"0"-3"15,2 0 0-15,0 0-13 16,-2-1-26-16,2-3 9 15</inkml:trace>
  <inkml:trace contextRef="#ctx0" brushRef="#br0" timeOffset="33187.7508">29811 9967 206 0,'-3'0'5'15,"0"0"19"-15,-1-2-14 0,1 0-1 16,0 1-4-16,1 1 0 16,0 0-1-16,2 0 3 15,0-2 10-15,0 2-7 16,0 0-5-16,0 0-1 15,0 0 12-15,0 0-9 0,0 0 1 16,0 0-2-16,0 0 0 16,0 0-6-16,0 0-3 15,0 0 3-15,0 2 0 16,0 1 4-16,2 1-5 16,-2 1 2-16,5-1 0 15,-4 5-1-15,3-2 2 0,-1 5 0 16,1 5 1-16,1 6 4 15,0 2 0-15,0 5 2 16,3 4-4-16,-1-2-2 16,2-2-1-16,2-3-2 0,0-5 0 15,-1-7 0-15,0-3-4 16,-5-6 2-16,-1-6 4 16,-1 0 3-16,-3-3 17 15,2-10-12-15,-2-4-9 16,2-5-1-16,-2-6 0 15,0-1-17-15,0-2-10 0,0 3-31 16,0-1 11-16,1 3 28 16,1 2 11-16,3 3-6 15,1 2-7-15,0-1 9 16,1 2 12-16,0 2 1 16,0 0 11-16,2 2 12 0,-2-1 0 15,2 1 12-15,1 1-10 16,-2 3-8-16,1 1 0 15,-2 5-7-15,-1 3-6 16,-1 1-2-16,-3 5-7 16,-2 13 2-16,0 3 4 0,-3 9 1 15,-9 2-1-15,-4 6 0 16,-2-2 0-16,1 0-1 16,2-6 1-16,1-4-2 15,3-6 0-15,5-4 1 16,3-3 1-16,3-6-2 0,0-3-2 15,9-2-1-15,14-2 18 16,11 0 10-16,8-2-19 16,8-4-5-16,2 2-1 15,-2-1-45-15,-8-2-107 16</inkml:trace>
  <inkml:trace contextRef="#ctx0" brushRef="#br0" timeOffset="34625.1925">29832 9750 14 0,'0'0'15'0,"0"0"-11"16,0 0-10-16,0 0-21 15</inkml:trace>
  <inkml:trace contextRef="#ctx0" brushRef="#br0" timeOffset="35171.98">29832 9750 188 0,'-39'-20'34'0,"36"20"41"15,1-2-49-15,2-1-13 0,-2 0 2 16,2 3 2-16,0-1-11 16,0 1-4-16,0 0-2 15,0 0-3-15,5 0 2 16,5 0 5-16,4 0-6 16,4 0 5-16,1 0-1 15,7 0-2-15,1 4 1 16,3 1-3-16,4 0 2 0,6-1-2 15,5-1 0-15,7 3 5 16,3-3 0-16,3-1-5 16,1 2 5-16,-1-3-2 15,-4 3 2-15,-3-1-2 0,-7 1-1 16,-3-4 1-16,-9 2 0 16,-1 0-1-16,-2-2 1 15,-8 0-2-15,1 0 1 16,-6 0 1-16,-1-4-1 15,-5 0 1-15,-3 2-1 16,-5 1 1-16,-2-1-12 0,0 0-49 16,-9-3-110-16</inkml:trace>
  <inkml:trace contextRef="#ctx0" brushRef="#br0" timeOffset="35546.9646">30551 9669 209 0,'-5'-7'8'0,"0"-2"30"15,1 4 6-15,3 1-9 16,-2-1-4-16,3 1-12 16,0 2-9-16,0 1-5 15,0-1-2-15,0 2-2 16,3 0-6-16,5 0-4 15,3 0 13-15,7 0-3 0,0 7 2 16,5 2-2-16,-1 0-1 16,3 3 1-16,0 3-1 15,0-5 0-15,0 5 0 16,1-3-1-16,-7-1 1 16,-1-1 0-16,-3 0 0 15,-5-3 1-15,-4 1-1 0,-3 0-1 16,-3 1-1-16,0 3-2 15,-5 4 1-15,-12 6 7 16,-7 3-6-16,-7 3 7 16,-7-1-48-16,-3-4-72 0</inkml:trace>
  <inkml:trace contextRef="#ctx0" brushRef="#br0" timeOffset="36406.2776">30546 10326 139 0,'7'-11'48'0,"-5"-3"-29"15,1-4 6-15,1-4 12 16,-3 3-14-16,1-5-4 0,-2 2-4 16,0-1-7-16,-2 5-6 15,-4 3-1-15,-3 4 3 16,-2 5-1-16,0 4-1 16,-3 2-2-16,-4 0 1 15,0 7-4-15,-2 9 3 0,2 1 1 16,2 5-1-16,-2 5-1 15,6-1-1-15,3 1 1 16,3-2 1-16,6-2 1 16,0-3-2-16,0-4 1 15,6-5-1-15,4-4-3 16,4-4 3-16,1-3 2 0,1 0 3 16,2 0-7-16,1-10 11 15,-2-2-6-15,3-5 2 16,-3-1 0-16,0-1-1 15,-1 0 3-15,-3 1 1 16,-4 3 3-16,-2 1 4 0,-2 5 0 16,-1 3 7-16,-2 3-9 15,-2 3-7-15,3 0-4 16,-1 0-4-16,3 7 0 16,1 6 0-16,2 2 2 15,2 2 4-15,0 2-2 16,4 1-1-16,-1-2-9 0,1 1-19 15,-2-2-12-15,-2-3-78 16,2-6 12-16,-4-4 7 16</inkml:trace>
  <inkml:trace contextRef="#ctx0" brushRef="#br0" timeOffset="37171.8445">30840 10231 391 0,'0'-5'5'15,"0"-3"8"-15,0 5 0 0,0 3-3 16,0 0-5-16,0 0-9 16,4 6 0-16,-2 6 4 15,2 8 0-15,-3 5 0 16,3 2 0-16,-1 1 0 16,-1 0 2-16,3 1-1 0,-1-4-1 15,2-5 1-15,-3-5 0 16,1-2-1-16,-1-4 2 15,-1-6-2-15,0 0-2 16,1-3-1-16,1 0 8 16,1-8 0-16,1-4-5 15,1-3-2-15,2 1-3 0,3-2 5 16,-4 2-1-16,2 0 2 16,-1-1 2-16,3 0-3 15,-2 2 1-15,2 0-5 16,1 1 3-16,-1 3 2 15,0 0 1-15,0 3-1 0,-5 1 2 16,1 3-2-16,-3 2-1 16,-1 0-1-16,-4 0-3 15,0 10-3-15,-7 2 2 16,-5 2 4-16,-2 4 7 16,-2-2-6-16,0 2 1 15,5-2 1-15,2 0-2 0,7-4 0 16,2 1 0-16,7-2-3 15,15-1-1-15,7 3 3 16,10-3-1-16,5 0-41 16,-3-5-77-16</inkml:trace>
  <inkml:trace contextRef="#ctx0" brushRef="#br0" timeOffset="37968.6582">30629 10884 194 0,'55'-2'8'0,"-1"-7"-1"16,2 2 5-16,1-2 1 0,-2 4-7 16,-4-3-2-16,-2 1-2 15,-5 4-1-15,-3 1-2 16,-14-1-21-16,-5 0-20 16,-7 3-16-16,-10 0-66 15</inkml:trace>
  <inkml:trace contextRef="#ctx0" brushRef="#br0" timeOffset="38296.7826">30383 10921 169 0,'-8'0'23'0,"3"0"9"15,5 0-16-15,7 0-7 16,15-2-1-16,3-3-5 16,9-2-2-16,9-2 8 15,9-2 18-15,2 0-14 0,4 1-3 16,3-1 0-16,0 0-2 15,0 1-3-15,-6 1-3 16,-1 2-1-16,-7 1-1 16,-6 1-1-16,-9 0-27 0,-12-4-189 15</inkml:trace>
  <inkml:trace contextRef="#ctx0" brushRef="#br0" timeOffset="39718.6145">31778 9150 317 0,'-9'-16'13'15,"5"0"-3"-15,-1 5-4 16,3 1 4-16,-2 5-2 15,3-1-1-15,-1 4-1 16,2 2 2-16,0 0-7 0,0 0-3 16,0 4-6-16,0 5 6 15,7 1 2-15,3 5 2 16,5 1-9-16,4-2 4 16,-4 2 2-16,5-5 4 15,-1-2-3-15,1-4 0 16,-3-4 4-16,0-1 0 0,2 0 4 15,-5-10-3-15,2-5 2 16,-3 0 9-16,0-5-4 16,-5-3 1-16,-1 1-4 15,-1-3-3-15,-5 3 0 16,3 0-1-16,-2 4-1 16,0 4-2-16,-2 5 1 0,0 5-1 15,2 4-2-15,-2 0-5 16,3 11-1-16,-1 10-2 15,0 11 3-15,0 13 5 16,-1 9 1-16,1 10 1 0,-2 6-3 16,0 8 1-16,0-7 3 15,0-6-5-15,0-12-10 16,-3-12-8-16,-3-11 3 16,-5-15 2-16,-5-8 16 15,-2-6 2-15,-3-1 3 0,-2-5-2 16,-3-5 4-16,3-8 11 15,2-2 1-15,2-2-6 16,5-1-8-16,3-2-2 16,4 3-2-16,5 0-2 15,2 4-4-15,6 2-8 16,14 3-21-16,4 4-26 0,9-3-41 16,7 0-24-16</inkml:trace>
  <inkml:trace contextRef="#ctx0" brushRef="#br0" timeOffset="40296.7072">32333 9290 399 0,'2'4'10'0,"3"2"3"15,-4-5-17-15,-1 4-6 16,0 5 5-16,-1 5 4 15,-4 4-2-15,-2 2 5 16,-1 4 0-16,2 1-2 16,-1 0 1-16,4-2-1 15,0-2 0-15,1-2 1 16,2-2 0-16,-2-4-1 0,2-3 1 16,0-2-1-16,0-3 0 15,0 0 0-15,0-4-11 16,0-2-3-16,0 0 6 15,0 0 10-15,2-5 3 0,3-7-4 16,4-1 1-16,-2-4-1 16,2-2 0-16,0-1-1 15,1 2 1-15,4 0-1 16,-4 3 0-16,0-2-6 16,4 5 6-16,-2-2 1 15,-3 4-8-15,0 2 7 0,-2 1 10 16,0 0-6-16,-1 2-3 15,-2-1 3-15,1 2-1 16,-3 1-3-16,1 1 2 16,-3 2-2-16,2-2-3 0,-2 2 0 15,0 0-3-15,0 0-6 16,-4 4 14-16,-1 7-1 16,-5 0-3-16,-2 6 6 15,2 1-3-15,-3 5 0 16,4-2 1-16,4 0-2 0,3 0 0 15,2-4-2-15,2-2 1 16,8-1-2-16,7-7-12 16,2-3-37-16,5-4-92 15</inkml:trace>
  <inkml:trace contextRef="#ctx0" brushRef="#br0" timeOffset="40999.7745">31705 9830 216 0,'7'0'10'0,"7"0"-5"0,6 0-1 16,3-4 1-16,11 1-1 15,4-1 5-15,6 0-5 16,7-1-4-16,1-2 17 15,6 1 1-15,3 1-6 16,-5 0-5-16,2 0-2 16,-4 3-2-16,-8-2-2 0,-5 3 2 15,-9 1-5-15,-7 0 4 16,-9 0-6-16,-5 0 0 16,-7 0-4-16,-4 0-26 15,-7 0-29-15,-12 1 36 16,-6 3 19-16,-7 1-40 0,-7 0-13 15</inkml:trace>
  <inkml:trace contextRef="#ctx0" brushRef="#br0" timeOffset="41187.2603">31732 9883 99 0,'-34'7'19'0,"7"-3"19"15,12 1-18-15,4-3-7 16,11-2-4-16,0 0 3 15,19 0 35-15,12 0-32 16,6-2-9-16,14-5-2 0,7 2-3 16,5 0-1-16,-1 1-2 15,-1-3-23-15,0-1-94 16</inkml:trace>
  <inkml:trace contextRef="#ctx0" brushRef="#br0" timeOffset="42843.4286">30399 10844 271 0,'18'0'-3'16,"5"0"8"-16,4 0 4 15,10-5 12-15,5 0-4 16,6 0-1-16,3-5-5 16,3 2-4-16,3 1-4 0,-2 0-2 15,1-1 0-15,-2 1-1 16,0 1-13-16,-6 4-44 16,-4-8-34-16,-8 3-18 15</inkml:trace>
  <inkml:trace contextRef="#ctx0" brushRef="#br0" timeOffset="44233.903">29291 10205 215 0,'-7'0'4'0,"1"1"0"15,0 3-3-15,3 1-2 0,1-2 1 16,2 5-1-16,0-1-2 15,5 0 0-15,10 0 3 16,5-1 3-16,6-4 7 16,8-1-3-16,1-1 1 15,8 0-3-15,1-7-3 0,-2-2 2 16,-1-2-3-16,-3 3 0 16,-5-2 0-16,-7 4 0 15,-6 0-1-15,-7 4 0 16,-6 1 1-16,-5 1-2 15,-2 0-2-15,-3 0-16 0,-14 3 19 16,-5 6 5-16,-7 1-6 16,-5 3 2-16,-5 2-1 15,-3-1-1-15,-4 2 2 16,2 1-3-16,-2 0-2 0,2-3 6 16,3-2-2-1,2-1 0-15,9 0 2 0,7-8-2 16,7 1 1-16,9-4 11 15,7 0 42-15,1 0-7 16,15-5-45-16,9-6 3 16,6-2-2-16,6-1-1 15,7 0-2-15,-1-1 2 0,-4 3-1 16,-4 5-1-16,-6 1 0 16,-8 6-48-16,-6 0-18 15,-9 0-6-15,0 0-69 16</inkml:trace>
  <inkml:trace contextRef="#ctx0" brushRef="#br0" timeOffset="44999.4863">31330 10475 411 0,'-3'-7'4'15,"-1"-1"3"-15,3 4-2 16,1 2-2-16,0 2-4 15,0 0-3-15,0 7-1 16,0 4 4-16,7 3 0 16,2-1-1-16,5-1-3 15,3 1 3-15,-2-5 2 0,4-4-2 16,0-4 3-16,-1 0 3 16,0 0-4-16,0-8 6 15,-1-3-3-15,-2-1 0 0,-3 3 0 16,0-2 0-16,-5 1 0 15,-2 2 1-15,-1 2-2 16,-3 3 0-16,-1-1-2 16,0 4 2-16,5 0-4 15,-4 6-6-15,1 8-4 16,2 8 7-16,-3 10 5 0,1 8 0 16,-2 10-1-16,0 7 1 15,0 0 1-15,-3 4 1 16,-1-8-9-16,1-5 9 15,-3-12-3-15,6-11-1 16,-4-11 0-16,1-7 2 0,-4-3-3 16,-4-4 10-16,-2 0 4 15,-1-4-2-15,1-3 4 16,-1-1 1-16,1-2-7 16,4 3-4-16,1-1-2 15,2 2 0-15,5-1-12 0,1 0-31 16,0-1-41-16,7 0-129 15</inkml:trace>
  <inkml:trace contextRef="#ctx0" brushRef="#br0" timeOffset="45405.6933">31713 10836 343 0,'9'1'12'0,"-4"8"-11"15,0 2-9-15,2 7 13 0,-4 0-2 16,2 3-2-16,-3 1 2 16,0-1 0-16,0-3-3 15,-2-2-3-15,0-4-18 16,1-4-6-16,-1-5-6 16,0-3-19-16,6 0 61 0,-3-13-38 15,3-1-58-15,1-7 53 16,-2 3 34-16,1-1 6 15,-1-2 21-15,-2 6 32 16,4 2-8-16,-4 4-18 16,0 4 2-16,-1 3-2 15,2 2-20-15,-4 0-25 0,1 9 8 16,-1 5 2-16,2 4 7 16,3 3-4-16,1 1 1 15,0-1 0-15,2 1-1 16,6-6 1-16,3-4-2 15,1-1-2-15,3-9-10 0,-1-2-77 16</inkml:trace>
  <inkml:trace contextRef="#ctx0" brushRef="#br0" timeOffset="45577.5683">32101 10775 490 0,'13'0'1'0,"1"5"-4"0,6-5-8 15,-1 0-25-15,3-5-19 16,1 0-87-16</inkml:trace>
  <inkml:trace contextRef="#ctx0" brushRef="#br0" timeOffset="45983.7872">32519 10467 378 0,'-5'-15'11'0,"-4"6"8"16,0 4-4-16,-3 5-9 15,-3 0-6-15,-1 5 0 16,0 13-2-16,-4 4 1 0,0 5 1 16,4 6 0-16,2 2 0 15,3-2-1-15,3-1 0 16,7-3 0-16,1-8-1 16,0-6-8-16,0-7-5 15,3-4-3-15,7-4 12 16,-3 0 15-16,5-12-1 0,-1 0-5 15,2-9 1-15,1-2-2 16,0 3 1-16,1 3-2 16,-4-1 0-16,1 9 2 15,-1 5-1-15,0 4-3 16,-4 2-1-16,0 11 0 0,1 8 1 16,-2 1-5-16,5 3-18 15,-1-3-41-15,0-3-53 16</inkml:trace>
  <inkml:trace contextRef="#ctx0" brushRef="#br0" timeOffset="46405.6215">32742 10687 349 0,'2'-3'17'0,"-2"1"1"16,1 2-12-16,1 0-9 0,-2 11-3 15,0 3 3-15,0 5 2 16,0 4 4-16,-3 2-2 16,1-5 3-16,-2 2-3 15,4-4 0-15,0-2 0 16,0-5-1-16,0-4 1 0,0-4-1 16,0-3 0-16,0 0 1 15,6 0 11-15,-3-7 1 16,5-5-9-16,-1-3-2 15,2-1-2-15,-1 0 2 0,0-2-1 16,-2 5 2-16,0 0 2 16,0 4 3-16,-3 4 3 15,1 4-6-15,0 1-3 16,-2 0-4-16,-2 4 1 16,2 8-5-16,-2 6 2 15,1 1 6-15,3 0 1 0,-2 0-1 16,6 1-2-16,1-2-3 15,6-6 1-15,-1-3-46 16,4-9-77-16</inkml:trace>
  <inkml:trace contextRef="#ctx0" brushRef="#br0" timeOffset="46843.0898">31330 10297 371 0,'2'-7'1'16,"-2"0"4"-16,0 5 2 15,0 2-5-15,0 5-8 16,0 14-6-16,-10 5 7 15,-3 12 3-15,-5 12 7 0,-2 11-3 16,3 9-1-16,2 9 3 16,8 5-1-16,7 1 0 15,7 1-3-15,16-9 0 16,10-9 0-16,12-12-16 16,6-17-62-16,4-16-59 0</inkml:trace>
  <inkml:trace contextRef="#ctx0" brushRef="#br0" timeOffset="47186.8235">33088 10199 434 0,'5'11'4'0,"5"10"-12"16,-8 13 0-16,-2 16 6 0,0 14 3 16,-7 13 0-16,-3 5 2 15,2-2 1-15,1-2-3 16,3-16 0-16,1-8 0 15,1-16 0-15,-3-12-1 16,2-8-17-16,-2-7-22 16,-2-11-28-16,2 0-16 0,1-21-68 15</inkml:trace>
  <inkml:trace contextRef="#ctx0" brushRef="#br0" timeOffset="47483.7092">33212 10108 396 0,'6'-9'-5'16,"3"-1"6"-16,-2 4-2 0,2 4 0 16,0 2 1-16,0 0 2 15,0 13-2-15,-4 3-4 16,-2 7-8-16,-3 2 9 15,0 3 1-15,-10 1 3 16,1-4 1-16,2-5-1 16,2-4 1-16,5-6-1 15,0-3 0-15,0-1-1 0,5-4 2 16,9-2 15-16,8 0-9 16,3-8-4-16,8-4-3 15,1-6-31-15,1-5-142 16</inkml:trace>
  <inkml:trace contextRef="#ctx0" brushRef="#br0" timeOffset="48718.0062">28812 10005 247 0,'-13'0'-15'0,"6"-6"19"15,1 2 15-15,5 1-13 16,1 1-3-16,0 1-3 16,3-1-6-16,8 0-8 15,2 0 7-15,1 2-9 16,1-2-24-16,4 0 15 0,-3-1-24 16,-2 0-41-16</inkml:trace>
  <inkml:trace contextRef="#ctx0" brushRef="#br0" timeOffset="50249.1086">26467 9464 166 0,'-10'0'12'0,"0"0"21"16,0-6 15-16,5 1-20 15,3-4-11-15,-1 3-7 16,1-2-5-16,2 0-1 16,0 4-6-16,0-3 8 0,0-1-2 15,0 3-1-15,-2-3-2 16,0 4 14-16,1-2-7 15,-3 1 2-15,2 2-3 16,1 2-1-16,-1 1-2 16,-4 0-5-16,0 4-1 15,1 5 2-15,-3 5 2 0,-6 7-1 16,4 0-2-16,-4 7 2 16,1 0-2-16,1 4 1 15,-1 0 0-15,0 4 0 16,3 0 0-16,-1 1 0 0,-2 2 0 15,6 4-2-15,0 0 2 16,1 3 0-16,5-3 0 16,1 2 0-16,0-4 0 15,3-4-1-15,14-3-1 16,2-5 0-16,4-2-1 16,6-2-2-16,3-6 0 0,1-3 6 15,2-3 4-15,4-6-4 16,0-4 2-16,0-3-2 15,7 0 0-15,-5-5 4 16,-2-8-6-16,-3-4 8 16,-4-6-6-16,-1-2 3 0,-4-4-3 15,-2-5 0-15,0-2 1 16,-1-3 0-16,-5-4 1 16,1 1-1-16,-4-1 5 15,-1-2-1-15,-3 4 2 0,-1 2-6 16,-2-1-1-16,-2 1-2 15,-4 0 4-15,-3 2-5 16,0-6 4-16,0 4-4 16,-5-1 5-16,-5 5 3 15,-3 3 1-15,-1 5 3 16,-1 3-4-16,-1 4-3 16,-2 2-1-16,-1 6-1 0,-1-2-1 15,-2 4 0-15,-1-1 2 16,-1 4-3-16,-1 2 0 15,-5 2 0-15,-4 3 1 16,0 0 0-16,-4 0 0 16,-6 8 1-16,2 6-1 0,4 4 0 15,0 3 0-15,2 4 0 16,4 1 0-16,6 8 0 16,6 0-1-16,5 6-19 15,3 2-23-15,8 2-12 16,1-9-36-16,3-6-31 0</inkml:trace>
  <inkml:trace contextRef="#ctx0" brushRef="#br0" timeOffset="51249.1055">25755 9140 339 0,'-16'-6'5'16,"1"-3"4"-16,8 6-2 16,2 3-2-16,5 0-6 15,0 3-2-15,0 10 1 16,5 3 0-16,7 9 2 0,3 6 1 15,-1 7-1-15,6 7 0 16,0 8 1-16,0 1 0 16,-4 1 2-16,3-3-2 15,-4-8-1-15,-1-8 4 16,-8-5-1-16,-6-10-1 16,-1-3 2-16,-20-3 0 15,-7-4-17-15,-6-5-45 0,-2-6-33 16,-3-7-128-16</inkml:trace>
  <inkml:trace contextRef="#ctx0" brushRef="#br0" timeOffset="51592.8269">25641 8888 257 0,'30'-34'-3'0,"1"2"3"15,-7 10 1-15,0 5 1 16,-4 9-2-16,-5 8 0 16,-2 2-6-16,-4 16 4 15,2 6 3-15,-5 4 2 0,-4 2-2 16,-1-1 1-16,-1-3 0 16,0-6-1-16,-1-4 0 15,-13-5 0-15,-1-2 2 16,-11-2-2-16,-4-3 2 15,-8-1-2-15,0-3 1 16,0 0 0-16,1-2 20 16,5-6 1-16,5-3-8 0,6 0-8 15,11 1-5-15,8 0-2 16,2 0-14-16,11-3-70 16,7-3-150-16</inkml:trace>
  <inkml:trace contextRef="#ctx0" brushRef="#br0" timeOffset="53217.7074">26939 9735 122 0,'-8'0'17'0,"1"-3"-4"15,3-1 1-15,1 1-1 16,1 0-3-16,2 0-8 16,0-1-1-16,0 1 0 0,0-1-3 15,0-1 2-15,0 2 2 16,0-1 0-16,0 2 5 16,0 0 5-16,0 0 5 15,0 2 2-15,0-1 8 16,0 1-17-16,0 0-9 0,0 0-3 15,2 0 1-15,0 0 4 16,1 0-2-16,2 0-1 16,1 0-1-16,0 0 5 15,1 0 3-15,0 0 0 16,0 1-4-16,2 1-1 16,0 2 0-16,1-2-1 0,2 3 0 15,0 0 0-15,3-1 1 16,2 1-1-16,2 0 3 15,1-1-2-15,4 2-1 16,3-1 3-16,2 0-2 16,0 3 0-16,3-5 2 0,4 2-4 15,1 0 3-15,2 1-1 16,0 0 0-16,0-1-1 16,2-2 0-16,1 3 0 15,1-3 1-15,4 0-1 16,-1-1 4-16,6 0-4 0,-1-2 1 15,0 2 0-15,-2 0 0 16,-1 2-2-16,-1 1 0 16,-2 0 0-16,0 1 0 15,-2 1 1-15,-3 0-2 16,-1 1 2-16,-3 2-2 16,-2-2 2-16,2 2 0 0,-4-1-1 15,1-1 1-15,1 3-2 16,-4-4 1-16,5 2 0 15,-4-2 0-15,1 1 1 16,-2-3 1-16,3 0-5 16,-3-2 4-16,2 3-1 0,-1-2 0 15,1-1 2-15,1 1-2 16,1 1-2-16,-4 1 4 16,2-3-2-16,1 0 1 15,-1 3-10-15,-3-2 14 0,0-3-5 16,-2 1 1-16,0 1-1 15,-5-1 2-15,2 0-2 16,-2 0 1-16,0 0-2 16,-2-2 2-16,0 3-1 15,1-3 0-15,-4 4 0 16,0-4 1-16,-2 3-1 0,4-3 0 16,-5 2 1-16,0 2-1 15,-1-2 0-15,0 0 2 16,-5-1-1-16,1 1 0 15,0 0 0-15,-3-1-1 16,1 1 1-16,0 2-1 0,0-2 0 16,1 1 0-16,-3 1 0 15,2-1 0-15,0 3 0 16,-4-1-9-16,-3-2-59 16,0-3-107-16</inkml:trace>
  <inkml:trace contextRef="#ctx0" brushRef="#br0" timeOffset="53780.1707">29206 9939 273 0,'-3'-4'9'0,"1"-5"18"0,-2 4-4 16,3-1 2-16,-1 3-13 15,2 1 1-15,-2-1-5 16,0 1-4-16,2 2 3 16,0-2 2-16,0 2 2 15,0-2 0-15,0 2-2 0,0 0-3 16,0 0-7-16,0 0-5 16,6 2 6-16,1 5 1 15,2 2-1-15,0 0 1 16,1 3 0-16,3 3-1 15,0-3 1-15,1 2-1 16,2 0 0-16,3-1 0 0,3-2-5 16,2-1 4-16,1 1 3 15,-3 0 1-15,0-4-1 16,-7-2 0-16,-4-1-2 16,-8 3 0-16,-3-2-1 0,-8 2 0 15,-18 4 7-15,-9 3 0 16,-13 4-8-16,-7 6-12 15,-4-1 0-15,-5 2-23 16,3-5-42-16,-4-6-87 16</inkml:trace>
  <inkml:trace contextRef="#ctx0" brushRef="#br0" timeOffset="54858.2235">27299 9338 66 0,'-12'-19'215'0,"1"4"-199"15,0-1 5-15,4 3 14 0,2 2-7 16,3 3-4-16,0 4-8 16,2 2-10-16,0 2-6 15,4 0-4-15,4 2 4 0,4 10 0 16,3 6 1-16,2 1-1 16,-1 2 0-16,4 5 2 15,-3-2-2-15,2-2 0 16,-4 0 1-16,4-4-1 15,-3-4 0-15,-2-7 0 0,-2-1-7 16,1-6 5-16,0 0 10 16,-2-6-3-16,1-6 0 15,2-3-4-15,-2-3 1 16,3-4 0-16,-3 2-2 16,-2-4 1-16,-3 1 1 0,-2 3-1 15,1 5 0 1,-2 1-1-16,-1 8 1 0,4 3-2 15,0 3-2-15,5 0 0 16,-2 8 0-16,7 3-1 16,0 3 1-16,1 0 3 15,0-2 1-15,2 2-1 0,2-7 0 16,-5-4-2-16,3-3-1 16,-2 0-1-16,-3-3 6 15,-2-9 1-15,-5-5-1 16,-4-1 1-16,-4 0-1 15,0-8 2-15,-2 3 3 0,-9-4 4 16,-5 2-2-16,-1-2-4 16,0 6 1-16,-1 3-5 15,4 4 1-15,1 6-2 16,2 5-2-16,4 3-27 16,1 6-17-16,4 9-46 0,2 2-16 15,0-1-72-15</inkml:trace>
  <inkml:trace contextRef="#ctx0" brushRef="#br0" timeOffset="55201.9888">28067 9272 325 0,'-5'0'5'16,"0"0"15"-16,2-3 0 15,1 3-11-15,2 0-7 16,0 3-7-16,0 7-3 16,9 8 4-16,-1 4 5 15,7 9-1-15,-1 4 0 0,1 5 3 16,-1 1-3-16,2-2 1 15,-5-3 0-15,-2-8-1 16,-1-4 1-16,-5-7 0 16,-3-4-1-16,0-4 3 0,0-4 1 15,-7-3 2-15,-4-2-2 16,-7-2-59-16,-2-16-111 16</inkml:trace>
  <inkml:trace contextRef="#ctx0" brushRef="#br0" timeOffset="55514.4678">28135 9082 193 0,'0'7'-4'0,"0"4"6"16,-8 3 7-16,-3 3 7 16,-1-1-3-16,-1-3-4 0,1-4 13 15,0-3-12-15,4-2 8 16,3-2 4-16,-2-2-9 16,3 0-9-16,0 0 1 15,0-4-6-15,4-4-2 16,0 2-12-16,0-1-34 0,0-4-26 15,0 2-37-15</inkml:trace>
  <inkml:trace contextRef="#ctx0" brushRef="#br0" timeOffset="56170.6214">28355 9161 292 0,'-3'-16'8'0,"-10"3"46"16,8 1-33-16,1 3 15 0,2 8-18 15,2 1-9-15,0 0-15 16,0 12 0-16,2 5 6 16,3 5 1-16,4 5 1 15,2 4-2-15,-2 2 0 16,3 1 0-16,1-2 0 0,0 0 0 16,2-6 0-16,-3-4-3 15,-2-4 3-15,2-6-1 16,-4-2 1-16,-3-9 0 15,2-1 2-15,-2 0 9 16,0-11-5-16,-1-4-4 0,-1-8 0 16,2-3-1-16,-1-4 0 15,-3-3 0-15,6-2 0 16,-4 3-1-16,2-2 0 16,2 3 0-16,0 5 1 15,-2 3 1-15,3 5-1 0,-2 5 1 16,-3 5 0-16,1 4 0 15,-1 4-2-15,-3 0-9 16,0 12 4-16,0 6 6 16,-2 6 0-16,-10 2 1 15,-3 5-2-15,1-5-3 16,-1 0 1-16,0-2 1 0,3-4 1 16,4-4 1-16,3-3-1 15,1 0-1-15,4-1 1 16,2 0-3-16,21-1-6 15,18-3 4-15,29 1-6 16,30 1 14-16,25-5 5 0,17-5-22 16,3-4-262-16</inkml:trace>
  <inkml:trace contextRef="#ctx0" brushRef="#br0" timeOffset="59842.4721">31160 11357 227 0,'-7'0'5'16,"-1"0"-3"-16,3-2 10 15,3 2-21-15,-1 0 10 16,3 0-4-16,0 0-5 0,0 0 1 16,0 0 8-16,3 0-6 15,3 0 24-15,3 4-10 16,0-3-4-16,3 3 0 16,7-3-2-16,-4 1 2 15,7-2 2-15,2 0-4 16,3 0 1-16,3 0 4 0,2 0-3 15,4 0 1-15,2 0-2 16,-3 0-5-16,6 0 5 16,-2 0-2-16,4 0-1 15,0 0-1-15,3 0-2 16,3-3 2-16,6-1 0 0,1-3 4 16,-2 2-1-16,4 1 4 15,-6-1 1-15,1 3-5 16,0 0-1-16,-3 0 0 15,-2 2-3-15,6 0 3 16,-1 0-3-16,-4 0 1 0,4 0 1 16,1 0-1-16,4 2 0 15,-5-2 2-15,4 0-2 16,-1 0 3-16,-4 0 4 16,-5-2 1-16,-7-1-4 15,-3 1-3-15,-4-1 1 0,-5-1-2 16,-2 2 1-16,-2-2-1 15,0 3 2-15,-1-3-2 16,-1 3 0-16,-5-1 0 16,2 0 0-16,-7 0-2 15,-1 2-8-15,-5 0-16 0,-6 0-4 16,0 0-44-16,-4 0-12 16</inkml:trace>
  <inkml:trace contextRef="#ctx0" brushRef="#br0" timeOffset="60467.4192">31194 11307 136 0,'16'0'64'0,"2"0"-57"16,2 0 2-16,3 0-4 15,8 0-3-15,-4 0 1 16,5 2-2-16,2-1 0 16,6-1-12-16,1 0 23 0,8 0-13 15,4 0 0-15,8 0-5 16,5-3 27-16,7-1-13 15,0 2-3-15,0 0-2 16,-2 2 0-16,-1 0-3 16,-4 0 1-16,0 0-1 15,3 4 2-15,0 2-4 0,2-3 4 16,3 2-1-16,3 1 4 16,-6 1 1-16,-2-2-1 15,-9 1-3-15,-9-3 0 16,-7 1-1-16,-8-1 0 15,-6-3 1-15,-8 2-2 0,-3-2 4 16,-6 0 12-16,-4 0-7 16,-4 0-4-16,-3 0-7 15,-2 0-8-15,0 4-17 16,-7-2 21-16,-5-1-7 16,-3-1-50-16,-3 0-11 0</inkml:trace>
  <inkml:trace contextRef="#ctx0" brushRef="#br0" timeOffset="62795.6589">27328 9644 88 0,'-2'0'39'16,"2"0"-16"-16,0-4-2 16,-2 3 11-16,2-1-17 15,0 0-1-15,0 0 0 16,0 2-10-16,0 0-3 15,0 0-2-15,0 0 1 0,7 0-1 16,3 0 2-16,2 0-1 16,3 0 0-16,1 0 0 15,2 2 1-15,1 3-1 16,1-1 2-16,2 3-1 16,-1-1-2-16,4 0-1 0,2 2 1 15,4-1 1-15,-1 0 1 16,4 0 1-16,0 2-2 15,2-2 1-15,4 2 0 16,3-1-5-16,-1-1 3 16,2 0 4-16,1-2 0 15,2 1-3-15,2-3 0 0,1-1 1 16,-2 0 0-16,2-2 0 16,-1 0-2-16,2 0 2 15,-2 0-1-15,0 0 2 16,3-2-1-16,0-3-1 0,2-5 0 15,2 2 0-15,-3-2 2 16,1 1-2-16,0 1 0 16,-5-1 1-16,-3 0-1 15,-5-2 2-15,-7 0-4 16,-3-3 2-16,-4 3 0 16,-5-7 0-16,-6 3 0 15,0-9 2-15,-3-1 1 0,-2-1 3 16,-3-3 2-16,-1-3 0 15,0 0-3-15,-7 0-4 16,0 5 0-16,0-2-1 0,-7 3 2 16,-3 1 11-16,-2 0-9 15,-1 2-1-15,-1-2 6 16,-5 0-7-16,4 0 1 16,-5 0-3-16,-2 0 3 15,1-2-2-15,-3 2-1 0,-1 2 0 16,-4 0-1-16,0 4 1 15,-1-1 1-15,-1 4-2 16,2 2-1-16,-3 3-3 16,5 0 8-16,-2 0-2 15,3 2-3-15,-1 2 4 16,0 0-1-16,-3-2 1 16,-1 1-2-16,-3-2 1 0,-4 3-1 15,-2-3-1-15,1 0 3 16,-2 0-3-16,-1-1-2 15,1 2 3-15,2-1-1 0,1 2 1 16,0 1 1-16,1 2-1 16,-3 2 0-16,0 3 0 15,-1 0 0-15,-2 0 2 16,-4 0-2-16,-1 6 0 16,-2 1 0-16,-1 3-17 15,3-3 13-15,1 0 3 0,4 2 0 16,-2 0 1-16,6-1-2 15,-1 3 2-15,3 2-2 16,-3 0 3-16,2 2-1 16,1 1 0-16,1 4 0 15,2 2 0-15,3 0-1 16,4 2 1-16,4 4-1 0,3 1-2 16,8 0 1-16,3-1 0 15,3 6-1-15,4 0 2 16,2-1-1-16,0 6 0 15,5 1 0-15,5-1 1 0,0 4 1 16,7 0-1-16,-1-4 0 16,4-2 0-16,3-1 0 15,3-10-1-15,5 1 1 16,7-7 0-16,2-4 3 16,0-5-1-16,2 0 1 15,1-4-1-15,0 0 2 0,-1-2 1 16,-1-1-2-16,-2 0-1 15,-1 1-1-15,0 0 1 16,-1-1 1-16,-3-1-14 16,-1-3-22-16,-6 0-53 0</inkml:trace>
  <inkml:trace contextRef="#ctx0" brushRef="#br0" timeOffset="63561.228">27429 9663 51 0,'7'0'75'15,"0"0"-66"-15,2 0-1 16,0 0-2-16,2 0 0 0,-3-1-4 15,4 1 0-15,-2 0-2 16,4 0 3-16,-1 0 4 16,7 0 16-16,-2 7-17 15,0 0-2-15,5 4-2 16,2 0-1-16,2 1 0 0,2 3 0 16,0-1-1-16,1-2 1 15,1 0 0-15,-2 0 1 16,-1-2 0-16,-1-1-1 15,0 0 1-15,-4-2-1 16,2 0 0-16,-3-1 1 0,0-3-9 16,-3-1-40-1,-4-2-5-15</inkml:trace>
  <inkml:trace contextRef="#ctx0" brushRef="#br0" timeOffset="64264.3131">27395 9748 123 0,'-4'0'12'16,"-7"0"3"-16,6 0 0 15,3 0 0-15,0 0-2 16,2 0-2-16,0 0-4 16,0-3-9-16,0 3 1 15,4 0 2-15,3 0 1 0,8 0-3 16,2 0 0-16,5 3 1 15,5 2 2-15,5 2-2 16,2 2 0-16,11 0-1 16,0 0 4-16,5 3-2 0,2-1-4 15,4 0 1-15,-4 1 4 16,-2-3 1-16,-4-2 0 16,-4-1-2-16,-1-1 0 15,-4-5 1-15,-5 2-2 16,0-2-4-16,-4 0-11 15,-8 0-21-15,-3 0-30 16</inkml:trace>
  <inkml:trace contextRef="#ctx0" brushRef="#br0" timeOffset="65420.4789">26479 10236 104 0,'-4'0'5'0,"4"0"-1"16,0-1-2-16,0 1-8 16,0 0-4-16,0-2 4 15,2 2-13-15,0 0 1 16,0 0 16-16,-2 0 0 16,0-2 16-16,0 0 19 0,0 2-7 15,0-1-7-15,0 1 0 16,0 0-6-16,0 0 9 15,0 0-15-15,0 0-4 16,-4 0-1-16,1 0-2 0,-4 0 0 16,4 3 1-16,-2 2-1 15,0-1 0-15,3 2-13 16,-2-1 11-16,4 0 0 16,0-1 0-16,0-1 0 15,0-1-1-15,9-2 19 0,0 0-9 16,6 0 3-1,4 0-4-15,3-2-4 0,3-3 1 16,4 0-2-16,0-6 2 16,3 2 0-16,-3-1 4 15,-1-2-1-15,-4 2-1 16,-5 1-1-16,-7-2 0 16,-4 4-3-16,-4 2 7 0,-4 1 5 15,0 0-2-15,-2 3-10 16,-8 1 8-16,-9 0-10 15,-4 3 2-15,-6 5-1 16,-4 2 0-16,-1 5 0 0,-1-3 0 16,1 4 3-16,-2-2-3 15,4 1 0-15,3-1 1 16,2-2-1-16,7-1 0 16,6-4 0-16,2-1 0 15,9-4 0-15,3-2-1 16,0 0-6-16,15 0 5 0,4-8 3 15,8-1 0-15,7-3 0 16,6-3 0-16,3 1 0 16,4-2-4-16,-2 0 5 15,-4 0-2-15,0 2 2 16,-8 0 2-16,-8 4 0 0,-9 4 0 16,-8 2-2-16,-6 2 4 15,-2 2 6-15,-10 0-3 16,-9 7-2-16,-5 6-7 15,-8-1 3-15,-5 8-2 0,-1 5 0 16,1-4-13-16,-2-1-59 16,-1-8-94-16</inkml:trace>
  <inkml:trace contextRef="#ctx0" brushRef="#br0" timeOffset="66983.1212">29589 10396 128 0,'-5'-3'4'16,"0"-2"8"-16,2 2 5 15,-1-3 0-15,3 1 1 16,-1 1 18-16,0-1-19 15,0-2-5-15,1 2 1 16,1-1 0-16,-2 1 5 0,2 1-2 16,0 1-7-16,0 1-4 15,0 0-2-15,0 2-6 16,0 0 0-16,0 0-4 16,7 0 6-16,3 0 7 15,7 0-3-15,0-3-2 0,3-1 0 16,-1 0 2-16,0 1-1 15,-2-1 1-15,-7 2-1 16,-2 1-2-16,-5-1 1 16,-3 2-2-16,0 0-8 15,-6 0-1-15,-9 7 9 0,-7 2-4 16,-4 2-10-16,-1 1-4 16,1-1-22-16,1-1-6 15,5 0-5-15,3-7-94 16</inkml:trace>
  <inkml:trace contextRef="#ctx0" brushRef="#br0" timeOffset="68982.9324">26710 14560 258 0,'0'-7'10'0,"-3"-6"-5"16,-4 5 4-16,-4 1-3 16,0-6 10-16,-5 2 6 15,-2 3 5-15,-1-2-5 16,-8 3-7-16,-6 6-8 0,-3 1-2 16,-5 0-3-16,-6 11-2 15,2 4 1-15,4 3-1 16,4 2 1-16,3 6-2 15,6 3 0-15,5 7 1 16,8 4-1-16,3 6 0 16,7 3 0-16,5-2-2 0,1-5-17 15,17-6-10-15,5-11-17 16,8-11 14-16,5-9 18 16,-2-5 7-16,8-10 16 15,-1-13-6-15,4-8-12 16,-2-6-6-16,1-4 22 0,-2-3-3 15,-8 0-3-15,-5-2 0 16,-10 0 7-16,-9 3-9 16,-10-5 17-16,0 0 3 15,-15-2 10-15,-6 0 7 16,-3 3-3-16,-4 5 1 0,0 6-7 16,0 7-13-16,4 6-4 15,2 7-1-15,0 4-1 16,5 5-5-16,1 3-1 15,3 4-1-15,1 0-1 0,3 6-1 16,0 6 0-16,2 6 0 16,5 12 1-16,2 10-2 15,3 13 1-15,16 9 1 16,3 11 2-16,5 8 0 16,9-1-1-16,4-6 0 15,5-9-22-15,-3-15-58 0,-5-18-87 16</inkml:trace>
  <inkml:trace contextRef="#ctx0" brushRef="#br0" timeOffset="69623.5114">26881 14039 413 0,'-5'-10'12'15,"3"2"21"-15,0 3-22 16,2 3 0-16,0 2-10 0,0 2-15 15,0 11 4-15,6 6 6 16,1 10 6-16,3 5-1 16,1 8 0-16,2 8-1 15,1 6 1-15,2 1-1 16,-4 0-7-16,0-4-14 16,-2-3-15-16,-6-7 6 0,1-12-2 15,-5-8 13-15,0-7 12 16,0-7 5-16,0-3 3 15,3-6 3-15,2 0 6 16,2 0 11-16,5-10-15 16,8-2 3-16,5-4-7 15,4 0-1-15,3-4 0 0,6 0 1 16,-2-1-2-16,1 3 0 16,3 0 2-16,-4 4-1 15,-5 3-2-15,-6 4-19 16,-8 4-101-16,-7 1-82 0</inkml:trace>
  <inkml:trace contextRef="#ctx0" brushRef="#br0" timeOffset="70092.2119">26223 15320 349 0,'10'0'4'0,"0"0"0"0,9 0-3 16,2-4 0-16,2 1-1 15,6-2 1-15,1-4-1 16,1 1-1-16,5 0 0 16,1-4 2-16,9-1 0 15,3-6 2-15,4 0-3 16,4-4 0-16,3-4 0 0,2-2 0 16,3-1 1-16,-4 0 5 15,2-3 9-15,-2 7 4 16,2-1-7-16,-4 6-5 15,-3-1-4-15,-2 7-2 16,-3-3-1-16,0 3 2 16,-8 3-2-16,-1-1 0 0,-5 4 0 15,-3 1 0-15,-3 2 0 16,-8 1-8-16,-7 5-35 16,-8 0-47-16,-8 0-173 15</inkml:trace>
  <inkml:trace contextRef="#ctx0" brushRef="#br0" timeOffset="70998.3983">26775 15851 326 0,'0'-12'1'15,"-6"-4"5"-15,-2 2 2 16,-3 1 15-16,-2 3-2 15,-3 1 6-15,-5 1-10 16,-3 7-8-16,-1 1 0 16,-4 0-1-16,3 12-3 0,-3 4-5 15,4 7 2-15,1 4-2 16,9 2 0-16,1 3-3 16,11 2 2-16,3 3-2 15,5-3-1-15,12-2 1 16,10-7-4-16,5-5-19 15,6-9 4-15,-3-11 7 0,3 0 0 16,-4-17 0-16,-5-6 10 16,-2-6 10-16,-7-4 0 15,-3-4 5-15,-5-2 8 16,-7-7-1-16,-4 4 0 16,-1-3-6-16,-5 0 0 0,-10 0-4 15,-2 1 5-15,-3 5-3 16,-2 5-2-16,1 6 10 15,1 6 9-15,0 8-7 16,6 7-5-16,2 5-9 16,0 2-2-16,9 13-6 15,3 8-1-15,0 8 1 0,12 6 1 16,7 12 1-16,6 1 1 16,2 2-3-16,7 2-20 15,0-8-20-15,0-6-25 16,3-12-15-16,-4-13-52 0</inkml:trace>
  <inkml:trace contextRef="#ctx0" brushRef="#br0" timeOffset="71529.6207">26992 15670 481 0,'-5'5'7'0,"3"-1"2"16,2 4-13-16,0 4-1 0,5 3 0 16,8 3 5-16,3 0 0 15,2 0 1-15,1-4-7 16,1-5-2-16,-1-4 8 16,-2-5 2-16,2 0-1 15,-1-5 0-15,1-9 2 16,3-6-3-16,-5 0 11 0,3-3-10 15,-3 2-1-15,-3 1 0 16,-7 2 3-16,1 4 0 16,-1 5 1-16,-5 0-2 15,1 6 2-15,2 3-2 16,2 0-4-16,3 3-2 0,0 8 2 16,7 0 3-16,-1 1 1 15,2-1-1-15,1-2-1 16,1-5-1-16,0-3-4 15,-2-1 4-15,-3 0 2 16,-3-5 2-16,-4-6-2 16,0-1 2-16,-4-1-2 0,-4-1 7 15,0-6 4-15,-5-1-1 16,-9-6-2-16,1 2-4 16,-6-4-5-16,1 5 1 15,-1-2 0-15,0 9-5 16,4 4-7-16,1 6-26 0,4 7-10 15,3 0-29-15,4 14-45 16,3 4 31-16</inkml:trace>
  <inkml:trace contextRef="#ctx0" brushRef="#br0" timeOffset="72263.9439">27765 15647 408 0,'-3'3'15'0,"3"-3"12"15,0 4-27-15,3 4-1 16,7 5 5-16,2 1 5 16,0 4-6-16,4-2-1 15,-5 0-3-15,-2 0 2 0,-1-3-2 16,-6 1-6-16,-2-3-22 16,0-4-32-16,0-2-20 15,0-1 83-15,0-4-2 16,-2 0 1-16,-1 0 1 0,1-4 18 15,-1-1 18-15,-1 1 5 16,2 4-8-16,-1-2-5 16,0 2-8-16,-2 0-1 15,-2 0-16-15,-2 2-1 16,-2 4-3-16,-3 3 2 0,-1-1 1 16,-4 3-4-1,-1 0-1-15,-5 2 2 0,0-3-8 16,-4 2-31-16,1-1-20 15,1-4-51-15,3-7-41 16</inkml:trace>
  <inkml:trace contextRef="#ctx0" brushRef="#br0" timeOffset="72467.0551">27808 15321 491 0,'0'-3'13'0,"-2"0"-10"16,-5 3-5-16,3 0-40 0,-2 1-80 16,-1 4-49-16</inkml:trace>
  <inkml:trace contextRef="#ctx0" brushRef="#br0" timeOffset="72935.7587">27884 15468 379 0,'10'7'0'0,"4"0"1"15,4 6-1-15,1 7 0 16,1-1 0-16,-1 6-1 16,-4 0-1-16,-3 0 1 15,0-2 4-15,-5-3-1 16,0-4-2-16,-1-5 1 16,-1-4-1-16,-1-4 2 0,-1-3-1 15,3 0 1-15,-3-5 3 16,4-9-1-16,-1-2-3 15,1-7 0-15,0-3 4 16,0 0 1-16,1-3 5 16,-1 2-2-16,2 1 1 0,-4 4-5 15,0 4 6-15,1 6-2 16,-1 1 1-16,-3 6-3 16,-2 3-1-16,0 2-8 15,0 4-3-15,0 10 4 0,-2 4 4 16,-3 7 0-16,-1 2 0 15,4-3 0-15,2-2-2 16,8-2-2-16,10-6-2 16,7-7 4-16,4-7-9 15,3-2-68-15,0-16-290 16</inkml:trace>
  <inkml:trace contextRef="#ctx0" brushRef="#br0" timeOffset="75951.8072">7111 11107 234 0,'0'0'38'0,"0"0"-28"0,1 0-3 15,4 0 3-15,-1 0 5 16,1 0-1-16,5 0-4 16,0 0 3-16,5 4-5 15,1-1-2-15,2 1-2 16,1-1-3-16,3 1 0 15,-3 1-1-15,0 0 1 0,1-3-1 16,3 0 0-16,-2 0 3 16,4-2-1-16,4 0 11 15,4 0-6-15,-1 0-3 16,4 0-3-16,2 0 0 16,0-2 1-16,-1 2-2 0,-1-2 1 15,0 0-4-15,-1 0 4 16,0 0 1-16,-4 1-1 15,-2-1 3-15,-3 0-1 16,-4 2 2-16,-2 0-4 16,-5 0 0-16,-3 0 0 0,-4 0-2 15,-4 2-9-15,-4 5-37 16,-2-1-49-16,-8-3-7 16</inkml:trace>
  <inkml:trace contextRef="#ctx0" brushRef="#br0" timeOffset="76967.3331">7705 11139 169 0,'28'0'18'0,"3"0"-10"0,3 0 0 16,2 0 4-16,4 0-3 16,3 0 3-16,-1-2-5 15,5 0-5-15,4 0 9 16,1 2-10-16,-2-2 1 16,6 1-2-16,0 1 1 15,-1-2-1-15,4 0 0 0,-1 1 1 16,1-1-6-16,0 0 9 15,1 0-2-15,-3 1-3 16,3-1 2-16,1 0 1 16,-4 0-2-16,0 2 1 15,-1 0-1-15,-4 0-1 0,-1 0 4 16,-5 0 0-16,-3 0 1 16,0 0-1-16,-5 0 2 15,-2 2-1-15,-4 0-1 16,-2 0-2-16,-3-1 6 0,-5 1-6 15,-3-2 2-15,-2 2 2 16,-2-2 2-16,-3 2-2 16,-3-2-2-16,-4 3-3 15,1 2-1-15,-6 1-3 16,0 3-22-16,0-4 0 16,-6 4-11-16,-1-2-3 0,-5-1-31 15</inkml:trace>
  <inkml:trace contextRef="#ctx0" brushRef="#br0" timeOffset="79326.9837">10085 10019 198 0,'-1'-6'18'0,"-3"1"3"16,2 0-5-16,2-1 10 15,0 3-15-15,0 1-4 16,0-1-4-16,0 3-4 0,0 0-6 16,0-2 0-16,0 2-9 15,0 0 18-15,2 0-1 16,2 0 0-16,-3 0-2 15,2 2 1-15,2 3 0 16,-1 0 0-16,1 1 0 0,2-1 1 16,-2 0-2-16,1 1-2 15,0-3-10-15,-3 1-9 16,2-3 9-16,-3-1 3 16,0 0 7-16,-1 0 5 15,-1 0 1-15,2 0 0 0,-2-3 1 16,0-2 7-16,0-1 1 15,0 3 0-15,0-1-5 16,0 2 14-16,0 2-9 16,0 0-10-16,-8 2-6 15,-6 9 4-15,-5 7-1 0,-3 8-4 16,-3 3-42-16,4 0-17 16</inkml:trace>
  <inkml:trace contextRef="#ctx0" brushRef="#br0" timeOffset="81061.3998">10206 11149 165 0,'18'0'18'0,"2"0"-17"0,6-1-1 16,5-3 1-16,2 3 1 15,5-1-1-15,-1 0-1 16,6 0 1-16,0 0-1 16,4 0-2-16,7 0 2 0,-2 1 0 15,1-3 1-15,5 3 3 16,-2-1 11-16,-2 0-7 16,-2-1 0-16,0-3 19 15,-5 1-13-15,-3 1 0 16,0-1 3-16,-3 1-2 15,-5 1 2-15,-4-1-10 16,-2 3 0-16,-4 1-2 0,-4 0-4 16,-7 7-2-16,-5 5-19 15,-10 1-46-15,-6-5-59 16</inkml:trace>
  <inkml:trace contextRef="#ctx0" brushRef="#br0" timeOffset="87296.0187">11104 10047 151 0,'2'-10'38'16,"-2"-1"1"-16,0 2 1 0,0 2-23 15,0 3-2-15,-3 1-8 16,-3-1-10-16,-1 0-4 16,3 3 7-16,1-1 0 15,-1 2 0-15,2-2 0 16,1 2 1-16,1 0-2 15,0 0-6-15,0 0 0 0,0 5-3 16,0 1-8-16,8-2 8 16,3 1 7-16,5-2 6 15,2 1 0-15,4 0-3 16,3 1 2-16,2 2-1 0,-2 0 1 16,1 2-2-1,0-2 1-15,1 0-1 0,-7-3 1 16,-1 3-1-16,-4-3 0 15,-3-3 1-15,-4 3 1 16,-5-2 4-16,1-1 7 0,-2-1-11 16,-2 3 0-16,0-3-2 15,0 0 3-15,-7 0 5 16,-3 0-3-16,-6 0-5 16,-2 0 1-16,-1 0 0 15,-3 0-1-15,-3 0 2 16,-1 0-1-16,-1 0 1 0,-1 0-1 15,-1 0 0-15,-3 0 3 16,-2 0-2-16,1 0-1 16,1 0 2-16,1 0 6 15,1 0-4-15,1 0-2 16,4 0-1-16,-1 1-2 0,4 1 1 16,3 0-1-16,4-2 0 15,2 2 3-15,2-2-4 16,8 0 3-16,-1 0-1 15,3 0 2-15,1 0 0 16,0 0 9-16,7 0 11 0,6 0-14 16,8-2-4-16,6-2-5 15,3-1 0-15,4 1 1 16,2-1-2-16,1 0 1 16,2 1 3-16,-2 0-3 15,-3 1 2-15,0-1-1 16,-1 1 0-16,-6-1 0 15,-2 2-2-15,-8 1 2 0,2-1 0 16,-4 0 1-16,-7 2 3 16,-1-2-1-16,-3 2-1 15,-4 0-2-15,0 0-3 0,0 0 0 16,-7 0 9-16,-10 0-4 16,0 4 0-16,-8-1 0 15,-4 1-3-15,-2 1 1 16,-1-1-1-16,0-1 3 15,-1 5-5-15,1-3 0 16,2 2-33-16,-3 0-14 0,4-3-37 16,1-1-40-16</inkml:trace>
  <inkml:trace contextRef="#ctx0" brushRef="#br0" timeOffset="89046.1964">15482 10113 170 0,'0'-3'19'0,"-2"-2"-10"0,2 1-6 16,0 0-3-16,-1 3 2 15,-1-1-3-15,2-2 1 16,0 4 0-16,0 0 1 16,0 0 1-16,0-1 4 15,0 1-3-15,0 0-3 0,0 0 7 16,3 0 7-16,4 0 9 15,2 0-10-15,3-3-1 16,1 3 2-16,6-1 0 16,0-1-5-16,1 0 10 15,5 0-1-15,2-1-3 16,1 1-6-16,7 1-3 0,1-1-2 16,7 0-1-16,2 0-1 15,1 2-2-15,5-2 2 16,0 0-2-16,5-1 0 15,-2-1 1-15,2 1 1 0,0-1-1 16,3-1-4 0,0 1 3-16,2-1 2 0,-2-1 1 15,2 1 0-15,-3 0 0 16,-4 1 3-16,-4 2-2 16,-3-1 2-16,-6 3 1 15,-6-2-1-15,-8 2-4 16,-1 0-3-16,-6 0 2 0,-3 2-1 15,-4 1-3-15,0 5-22 16,-4-3-9-16,-4 2-50 16,-5-3-49-16</inkml:trace>
  <inkml:trace contextRef="#ctx0" brushRef="#br0" timeOffset="92233.6042">11047 9430 202 0,'-2'0'25'0,"0"0"-1"16,2 0-3-16,0 0 7 15,0 0-16-15,0 0-4 16,0 0 2-16,0-2-1 16,0-1-6-16,0 0 1 0,0 2-1 15,0-2 4-15,-1 1 0 16,-2 0-1-16,-1-1-2 16,3-1 1-16,1 2-1 15,-4-2 2-15,2 1-2 16,2-1 1-16,-1 0 3 0,1-2 1 15,0 0-2-15,0-1-1 16,0-1-1-16,1-5-4 16,5 2 0-16,3-2 2 15,4-2-4-15,0 0 3 0,6-2-2 16,3-2 0-16,3-2 2 16,6-2-2-16,3-3 1 15,5-3-1-15,3 0 0 16,7-3 0-16,-1 2 1 15,3-2-2-15,3 1 2 16,2 3-1-16,-1-1 0 0,2 3 0 16,4-1-1-16,6-3 1 15,5 3 0-15,1-2 1 16,9 1-3-16,2-1 2 16,8 1 1-16,3 1-1 15,2 2 0-15,1 2-1 0,-1-1 2 16,2 7-1-16,-1-3-1 15,-5 4 0-15,2 2 2 16,0 1-4-16,0 1 3 16,0 3 2-16,0-2-2 15,4 4 0-15,-2 0 1 0,4 2-2 16,-1-1 2-16,-1 1-2 16,-1 3 2-16,-1 0-1 15,3 2-1-15,-7 0 0 16,0 0 2-16,3 4-2 15,-3 3 2-15,-3 2-1 16,1 1-1-16,1 3 2 0,0 1-1 16,-4 2 0-16,1 1 0 15,-1 0-1-15,-2 1 1 16,-5 2 0-16,-4 1 0 16,-5 1 0-16,-4 2 0 15,-3 2 0-15,-4 2 0 0,0-1-1 16,-2-1 1-16,-1 1 0 15,-1-2 0-15,-1 0-1 16,-4 2 2-16,2-6-2 16,-4 4 2-16,-3-1-1 0,-4-1-1 15,-6 2 1-15,2 0 1 16,-5-2-2-16,-6 0 1 16,-1 2 0-16,-1-3 0 15,-2 1 0-15,0-2 0 16,-4-1-2-16,-3-3 2 15,1 0 0-15,-2-3 0 0,-3 0 2 16,-1-2-2-16,-3-1 0 16,-1-2 0-16,-3-1 1 15,-1-1-1-15,-2-1 0 16,-2 0 0-16,0-2-4 16,0 1-15-16,-11-3-16 15,-2 0-16-15,-1-2-23 0,-3 0 0 16</inkml:trace>
  <inkml:trace contextRef="#ctx0" brushRef="#br0" timeOffset="92608.5576">16300 9281 9 0,'-17'-3'134'16,"2"-3"-125"-16,5 2 15 16,1 2-7-16,1 2 3 15,5-2 4-15,-1 1-1 16,2 1-1-16,2 0-2 15,0 0-18-15,0 0-9 0,0 0-5 16,7 3 18-16,7 6 0 16,5 2-2-16,2 3-2 15,1 4 0-15,2 2 0 16,0-1 1-16,0-1-3 16,1 0 0-16,2-1 2 15,0-6-2-15,6-2 2 0,-5-5 0 16,1-2-2-16,-5-2 3 15,-5-2 3-15,-5-10 14 16,-5-3 19-16,-5-2 0 0,-4-1-15 16,0-1-9-16,0-3-10 15,0 1-2-15,0 1-1 16,5 2-5-16,4 2-4 16,2 3-25-16,3 2-53 15,5 1-51-15</inkml:trace>
  <inkml:trace contextRef="#ctx0" brushRef="#br0" timeOffset="98358.3733">15616 10208 203 0,'2'0'10'0,"2"0"4"16,3 0-1-16,2-2-7 15,0 1-3-15,6 1-2 16,1 0 0-16,0 0 1 16,0 0-1-16,2 0-1 0,-2 0-3 15,6 0 3-15,-2 0 2 16,4 0-4-16,3-2 4 15,5 2-1-15,4-2-2 16,6 2-6-16,1-2-15 16,6 2-9-16,0 0 6 0,0 0-2 15,2 0 11-15,2 0 7 16,-1 0 9-16,-1 0 4 16,2-2-2-16,1 1 0 15,1-3-1-15,-1 2 1 0,-8-3 6 16,1-1 7-16,-4 1 4 15,-2 2 3-15,-5-3 6 16,-2 1-7-16,-1 3-12 16,-6-1-2-16,0 3-4 15,-6-2-3-15,-1 2 1 16,0 0-1-16,-6 0 0 16,-2 0-15-16,-1 0-14 0,-2 0-3 15,-4 0-10-15,-3 0-75 16</inkml:trace>
  <inkml:trace contextRef="#ctx0" brushRef="#br0" timeOffset="99061.4293">15591 10111 127 0,'0'-3'23'16,"0"0"-6"-16,5-3-7 16,5 3-4-16,0-1-1 15,1-2 2-15,2 1 0 0,1 0 1 16,3 0 4-16,0-1 1 16,3 1-3-16,5 1-6 15,4 1-3-15,4-1 0 16,4 2 2-16,6 2-1 15,4-1-4-15,4 1-1 0,3 0 6 16,2 0-3-16,-2 0 0 16,4 0 0-16,0 0 0 15,-1 0 1-15,0 0-1 16,0 0 0-16,1 0 0 16,0 0 0-16,-4 0 2 0,-5 1-3 15,4 1 4-15,-6 2-2 16,-4-1 0-16,-8 2-1 15,-2 1-1-15,-6 0-1 16,-6 0 1-16,-5 4 0 16,-6-2 0-16,-7 5-17 15,-3-2-41-15,0-1-41 0</inkml:trace>
  <inkml:trace contextRef="#ctx0" brushRef="#br0" timeOffset="99577.0061">15688 10296 231 0,'-7'-13'4'16,"-2"-2"1"-16,4 2 19 16,0 1-7-16,5 5-10 15,0-1 4-15,0 3-12 16,0-3-5-16,7 3-2 15,5 0-17-15,3 1 4 0,4 0 11 16,6 1 1-16,4 1-2 16,7 2 8-16,6 0-1 15,2 0 1-15,7 0 3 16,4 0 0-16,4 0 0 0,4 0-3 16,3-2 11-16,-2 0 0 15,1 2 5-15,-1 0 1 16,-1 0-1-16,0 0-4 15,-6 0 9-15,-4 0-10 16,-4 0-2-16,-3 0-1 16,-9 2-5-16,-3 4 0 0,-3-1 0 15,-6 4 0-15,-2-2-4 16,-3 2-40-16,-3-4-21 16</inkml:trace>
  <inkml:trace contextRef="#ctx0" brushRef="#br0" timeOffset="101280.0207">10219 12566 188 0,'10'-2'35'0,"4"-5"-24"16,-1 2-4-16,0-1-1 15,0 3 3-15,2-1-1 16,0 0-2-16,7 1 11 16,1 0-14-16,6 1-3 15,1-2-1-15,6 2 3 16,1-2-1-16,-2 3 0 0,3 1-2 16,3 0 2-16,1 0-1 15,0 0 0-15,3 0 0 16,0-2 0-16,6-1 2 15,0-1-2-15,2-1 0 16,3-3 0-16,-1 1-2 16,5 0 4-16,-2-2-4 0,0 4 2 15,-2-2 0-15,-2 2-9 16,-6 1 9-16,-3 1-1 16,-4-1 0-16,-5 4 1 15,-2-2 0-15,-6 2-1 0,-4-2-12 16,-4 2-2-16,-4 0 2 15,-3 0 2-15,-4 0-7 16,-6 0-12-16,-3-2-45 16</inkml:trace>
  <inkml:trace contextRef="#ctx0" brushRef="#br0" timeOffset="101779.9806">10275 12584 187 0,'0'0'30'16,"0"-2"1"-16,2-1-12 0,6-3-12 16,6-1-3-16,6 2 0 15,2-2-5-15,9-1 8 16,1 3-6-16,5-1 0 15,9 1 0-15,0-2-2 16,6 0 2-16,4 0-1 0,1 0 1 16,0-1-2-16,4 1 2 15,-1 2-1-15,1-2 1 16,0 1 1-16,-2-1-2 16,1 2 2-16,-3-2-2 0,-3 4 3 15,-4 0 2-15,-1 2-3 16,-3 1-2-16,-7 0 3 15,0 0-6-15,-7 4-5 16,-8-1-87-16,-7 1-86 16</inkml:trace>
  <inkml:trace contextRef="#ctx0" brushRef="#br0" timeOffset="106951.9739">10290 12443 215 0,'-5'0'35'15,"2"0"-7"-15,-1 0-21 0,3 0-2 16,1 0 2-16,0 0-5 16,0 0-3-16,0 0 1 15,0 0-3-15,0 0-13 16,1 0-3-16,10 0 19 16,4 0-4-16,0 0-7 15,5 0 8-15,6 0 2 0,-4 0 2 16,5 0 2-16,6 0-3 15,-1 0 3-15,5 0 11 16,7 0-11-16,7-4 0 16,-2 0-1-16,7-2-1 15,4 0 0-15,-1-1 0 0,0 0 0 16,1-2 3-16,1 0 3 16,0 0 1-16,-2 0-2 15,-4-2-2-15,-3 3-3 16,-1-2 0-16,-10 3 0 15,-5 0 0-15,-8 2-4 16,-4 3 3-16,-7 1-7 0,-5 1-2 16,-5 0 2-16,-6 0-16 15,-1 0-19-15,-6 1-19 16,-11 5-4-16</inkml:trace>
  <inkml:trace contextRef="#ctx0" brushRef="#br0" timeOffset="107420.6922">10070 12511 90 0,'18'0'111'0,"6"0"-105"0,9-7-3 15,9 1-3-15,4 1 4 16,8-1-3-16,4-1 0 15,6 0 1-15,1 0-2 16,3 0 1-16,4 0-1 16,0-1 4-16,-1 3 18 0,0-2-13 15,-1 2 1-15,-4 0 4 16,-2-1 0-16,-2 2 0 16,-5 3 0-16,-3-3-2 15,-4 2-5-15,-3 1-4 16,-6 1 0-16,-3 0-3 15,-3 0 1-15,-5 0-1 0,-6 0-12 16,-3 0-21-16,-8 1-31 16,-3-1-24-16,-6 0-45 15</inkml:trace>
  <inkml:trace contextRef="#ctx0" brushRef="#br0" timeOffset="110389.4915">10660 12459 176 0,'27'0'8'15,"0"0"-1"-15,7-4-3 0,0-1 10 16,6-1 12-16,0 1-19 16,1-2 0-16,-4 0-1 15,4-1 0-15,-2 3 0 16,-2 0-4-16,1 0-1 15,-2 0 0-15,2-1 0 0,-2 1-1 16,0-2 0-16,-2 3 9 16,-2-3 0-16,-5 0 1 15,0 0 3-15,-4 1-2 16,-2-1-4-16,-2-2-4 16,-1 2-1-16,-6 2-2 15,-3-1 3-15,-4 3-7 16,-3-3-5-16,-2 3-14 0,0 1-21 15,-11-1-19-15,-2-3-42 16</inkml:trace>
  <inkml:trace contextRef="#ctx0" brushRef="#br0" timeOffset="110686.3889">11069 12209 156 0,'8'-4'25'16,"-2"-1"-15"-16,-1 2-7 15,-2 0-9-15,1 3-32 0,-4 0-31 16</inkml:trace>
  <inkml:trace contextRef="#ctx0" brushRef="#br0" timeOffset="113014.5141">11785 11929 30 0,'3'0'206'0,"3"0"-172"15,-3-1-17-15,-1-1 1 16,0-2-5-16,1 4-5 16,1-2-4-16,2 2-4 15,-1 0 1-15,4 0-2 16,-1 0 2-16,4 2-2 16,-2 5 1-16,1 0 0 0,-2 0-2 15,-2-1 2-15,-2 1 2 16,1-3-2-16,-3-3 0 15,-1-1 0-15,1 0 1 16,-3 0 2-16,0-1 18 0,0-6-11 16,0-3 2-16,0 0-2 15,-3 1 1-15,-1 0-2 16,-1 2-1-16,2 0-1 16,-3 5 3-16,1 2-5 15,-4 0-4-15,-5 7-3 0,-6 13-9 16,-9 12-9-16,-10 1-41 15,-8 5-109-15</inkml:trace>
  <inkml:trace contextRef="#ctx0" brushRef="#br0" timeOffset="116576.8723">12116 12044 176 0,'0'-8'12'0,"0"1"6"16,8 0-14-16,3 1 14 15,5 1-15-15,0-2-13 16,2 1-32-16,0 1-32 16</inkml:trace>
  <inkml:trace contextRef="#ctx0" brushRef="#br0" timeOffset="133419.7392">12406 11972 118 0,'0'-7'28'16,"0"0"-9"-16,-2 0-6 15,1 0 7-15,-1 3 5 16,2 0 16-16,-2 1-22 0,2-1 2 16,0 3-5-16,0-1-3 15,0 0 1-15,0 0-1 16,0 2-2-16,0 0-6 15,0 0-3-15,4 0-3 16,3 0 0-16,3 0 1 16,5 4 0-16,-1 2-1 0,4-2 0 15,4 1 0-15,-3 3 1 16,3-3-5-16,2-1 6 16,-2-2 1-16,3-1-2 15,1 2 2-15,-1-3 0 16,0 0-1-16,-4 0 0 15,1 0-1-15,-2 0 2 0,-6 0-3 16,-2-3 2-16,-4 2 0 16,-3 1-1-16,-3 0 1 15,0 0 0-15,-2 0 1 16,0 0-2-16,0 0 1 16,0 0 1-16,0 0-2 0,0 0 0 15,-4 0 2-15,-8 0-1 16,-3 0-3-16,-8 0 1 15,-4 0 0-15,2 0 0 16,-5 0 0-16,3 0-1 0,1 0 11 16,1 0-3-16,2-4-1 15,2 4-1-15,-1-2-3 16,4 1 0-16,0 1-1 16,1 0-1-16,5 0 2 15,-1 0-1-15,3 0-1 16,3 0-1-16,3 0-9 0,4 0-3 15,0 0-8-15,0 3-13 16,14-1-28-16,5-2 9 16,6 0-10-16</inkml:trace>
  <inkml:trace contextRef="#ctx0" brushRef="#br0" timeOffset="135372.7284">29470 9690 249 0,'-1'-12'48'0,"1"1"-41"16,0-3 5-16,1 3-10 16,5-1-4-16,1 1 2 15,2-1 5-15,-4-2-11 16,2 1-7-16,2-1 12 0,-4-1 4 15,2 4-2-15,-4-1 6 16,0 3 2-16,-1 0 1 16,0 2-3-16,0 4-3 15,-2-1 0-15,0 4-2 0,0 0 0 16,0 0-3-16,-6 0-1 16,0 2 1-16,-4 8 0 15,-1 1 2-15,1 3-2 16,-3 4 1-16,2-1 0 15,-1 4 0-15,1 2 0 16,0 0 1-16,-2 4 0 0,-2 1-1 16,4 3 1-16,0 5-1 15,-1-1 2-15,2 5 1 16,1-1-1-16,2 2-1 16,2-4-1-16,2 3 1 15,1-6-1-15,2-1 4 16,0 1 1-16,0-3-1 0,3-1-1 15,6-3 1-15,1 0-2 16,5-6 0-16,-1-4 2 16,-1 0-2-16,5-7 2 0,-3-1 1 15,-1-2 1-15,2 0 4 16,2-3 0-16,0-4-3 16,4 0-5-16,-1 0 1 15,6 0 1-15,1-5-2 16,5-1-1-16,1 1 0 15,-2 0 0-15,-1-1-1 16,-4-1-1-16,-2 0 2 0,-5 0 0 16,-6-2-1-16,-1-5 1 15,-6-1 5-15,0-4 16 16,-5 0-5-16,1-7-15 16,1 3 1-16,-1-4 2 15,2 3-2-15,0 0-1 0,2 1 1 16,-2 3-3-16,0 3 1 15,2-3-1-15,-2 2-2 16,-2 0 3-16,-1-2-1 16,-2 2-1-16,0-3 0 15,0 2 1-15,0-3 1 16,0 2 0-16,0-1-1 0,0 2-1 16,0 1 3-16,-2-2-3 15,-1 4 1-15,1 2 0 16,-4 1 0-16,1 1-1 15,-2 1-1-15,-2-3 1 0,1 5 0 16,-2 0 1-16,1-2 0 16,0 4 1-16,1 0-2 15,-4 0 1-15,3 0-1 16,-2 2 0-16,0-3 1 16,1 3-2-16,-5 0 0 15,5-1 4-15,-5 3-2 0,1 0-2 16,-1 0 2-16,-1 0 0 15,0-1 0-15,-3 1-1 16,2-1 1-16,3 1 0 0,-3-1 1 16,7 4 1-16,-3 0-4 15,2 0 4-15,1 0-6 16,-5 5 4-16,3 2-2 16,-5 2-9-16,0 3-6 15,-1-2-6-15,-3 1-10 16,8-3-21-16,-1-6-109 15</inkml:trace>
  <inkml:trace contextRef="#ctx0" brushRef="#br0" timeOffset="136903.8585">27787 9810 157 0,'14'-16'-2'0,"-6"2"4"16,1 3-2-16,1 0 0 0,-7 4-17 15,2-2 5-15,-1 4 6 16,-1 1 1-16,-1 1 1 16,0 1-2-16,1 0 3 15,-1 2 4-15,-2 0-1 0,2 0 0 16,-2 0 1-16,0 0-7 16,0 2 7-16,-2 3 2 15,-3 1-1-15,-2-1-2 16,0 1 0-16,-3-3-1 15,2 1 0-15,-1 1-1 0,-2-2-6 16,-2-1-34 0</inkml:trace>
  <inkml:trace contextRef="#ctx0" brushRef="#br0" timeOffset="137544.4499">27343 9787 132 0,'-19'0'21'0,"5"0"-17"15,-2 0-2-15,4 0 2 16,3 0 0-16,3 0-1 15,2 0 5-15,2 0 9 0,2 0-6 16,0 0-6-16,0 0-2 16,0 0-4-16,2 0 5 15,5 0 19-15,3 0 4 16,4 0 4-16,4 0-24 16,-1 0-2-16,7 2-3 15,1 1-1-15,4 2 0 16,2 1 2-16,8-1-1 0,3-1 4 15,4 1 2-15,3-1-5 16,4-1 2-16,5 3-4 16,1-3 0-16,2 1 1 15,2 3-2-15,3 2 0 0,0-2 0 16,2 4 1-16,1 0-1 16,5-3 1-16,2-1-1 15,0 1 1-15,4 0 0 16,3 0-1-16,-5 0 0 15,5 2-1-15,-8 2 3 16,-1 2-3-16,-7 0 2 0,-3 1-1 16,-5 1 0-16,-7-3 0 15,-3 1 0-15,-4 0 0 16,-6-4-1-16,-3 0 2 16,-7-2 0-16,-5-1-2 15,-7-3 2-15,-2 0-1 0,-6-4 2 16,-4 2-1-16,0-2-1 15,-5 0 1-15,0 0-1 16,0-4-19-16,0-2-53 16,-4-2-15-16</inkml:trace>
  <inkml:trace contextRef="#ctx0" brushRef="#br0" timeOffset="138278.7585">29169 9913 136 0,'-6'-10'4'0,"3"1"26"15,-2-2-4-15,3 2 5 16,0 4-10-16,-1-1 5 16,2 3-21-16,1 0-1 15,0 1-3-15,0 2 0 0,0-2 1 16,0 2-1-16,0 0 0 15,0-2 1-15,0 2 8 16,0 0-2-16,0 0-6 0,0 0-4 16,1 0 4-16,7 0-1 15,1 0 0-15,1 7-2 16,2 2-1-16,2 2 1 16,1 1-1-16,0 3 1 15,4-1 2-15,-2 2-1 0,1-4 2 16,1 3-2-16,0-4-2 15,-1-1 2-15,3 1 2 16,1-2 1-16,-4-2-1 16,1 2-1-16,-4-2 0 15,-2 0-1-15,-7-3 1 16,1-1 0-16,-2 1-1 16,-3-4 6-16,-2 0-3 0,0 3 5 15,-6 1 7-15,-7 3-9 16,-4 4-4-16,-14 6 0 15,-1 7-1-15,-8 2-1 0,-5 3-41 16,-2-2-48-16,-1-4-65 16</inkml:trace>
  <inkml:trace contextRef="#ctx0" brushRef="#br0" timeOffset="139888.0734">29016 8899 316 0,'3'0'-7'16,"1"-7"9"-16,-2 3 2 15,0 4 2-15,5 0-14 16,5 2 2-16,3 8 6 15,4 3 0-15,7 1 6 16,3 2-1-16,3-2-2 0,4 1-3 16,-4-5 2-16,0-4 0 15,-7-2 0-15,-1-4 1 16,-7 0 1-16,-5 0-2 16,-4-8 2-16,-4-2-3 0,-4-3 1 15,0 1 1-15,0-5-2 16,-5 2 2-16,-6-2 0 15,2 4-1-15,-2 0 1 16,1 4 2-16,-5 4 6 16,1 5-4-16,-6 3-6 15,-4 13-2-15,0 5 2 0,-1 4-1 16,-1 2 2-16,6 2-1 16,6 0-2-16,9-3 1 15,5-6-6-15,2-2-23 16,12-4-4-16,6-5-35 15,3-6-17-15,3-3-33 0</inkml:trace>
  <inkml:trace contextRef="#ctx0" brushRef="#br0" timeOffset="140372.4266">29668 8797 298 0,'11'-22'-5'0,"-2"5"11"16,-9 1 2-16,0 1 1 0,-2 3-2 15,-9 5-4-15,2 3-2 16,-7 4 0-16,-4 0 1 16,0 7-2-16,-3 11 0 15,0 6 1-15,-3 0 0 16,6 5-2-16,3-2 1 0,5 1 0 15,2-2-1 1,8-7 1-16,2-1-4 0,0-5 2 16,12-1-2-16,2-7 1 15,4-2 0-15,-2-3 7 16,4 0 1-16,-6-3-2 16,2-8-2-16,0-3 2 15,-3-2-3-15,-2 0 1 0,-5-4 0 16,1 3-1-16,-2 2 7 15,-3 3 9-15,-2 4 6 16,0 3-8-16,1 4-3 16,1 1-9-16,2 0-5 0,4 8 1 15,1 2 2-15,4 3 2 16,1-3-2-16,6 0-2 16,2-1-13-16,1-1-14 15,2-5-5-15,-3-1-64 16,0-2 12-16</inkml:trace>
  <inkml:trace contextRef="#ctx0" brushRef="#br0" timeOffset="140622.4129">29923 8799 166 0,'0'-6'13'0,"0"1"44"15,0 4-2-15,0 1-33 16,2 0-21-16,3 6-18 15,0 9 17-15,4 4-4 16,6 8 6-16,-1 6 4 0,4 2 8 16,1 4 7-16,0 2-16 15,-4 2-1-15,-3-4-2 16,-5-5 1-16,-7-5 1 16,0-4 0-16,-18-4 1 15,-7-8 0-15,-6-9-27 16,-4-7-119-16</inkml:trace>
  <inkml:trace contextRef="#ctx0" brushRef="#br0" timeOffset="140747.4178">29750 8654 366 0,'4'-5'-7'0,"-2"-1"-21"16,-2 5-134-16</inkml:trace>
  <inkml:trace contextRef="#ctx0" brushRef="#br0" timeOffset="143325.3329">20291 13486 374 0,'-5'-10'3'15,"-2"0"4"-15,7 0 1 16,0 1 1-16,0 2-3 15,0 1-4-15,5-1-7 16,4 1 5-16,3-3 2 0,3 5-9 16,0-3 9-16,7 0-1 15,4-1-5-15,2 1 5 16,8-1-1-16,7 2-1 16,4-1 5-16,3-1 2 15,7 0-2-15,2 2 3 16,6 0-3-16,6 0 2 0,-1 0-2 15,8 0 0-15,3-2 1 16,4 4-3-16,3-4 0 16,0 3-1-16,1-2 0 15,1 1 1-15,1 1-1 16,-1 0 1-16,-2-1 2 16,1 2-2-16,-3 1 1 0,-6 2-3 15,-4-2 1-15,-4 3 0 16,-8-1-1-16,-8 1 0 15,-5 0 0-15,-9 0 0 16,-8 0-1-16,-5 0 1 16,-5 0-3-16,-9 1-10 0,-5 3-9 15,-5 3-5-15,-5 3-33 16,0-2-43-16,-12-1-40 16</inkml:trace>
  <inkml:trace contextRef="#ctx0" brushRef="#br0" timeOffset="143856.5446">20334 13550 45 0,'-7'0'182'0,"5"0"-134"15,2-3-6-15,0-1-15 16,9-1-23-16,9 0-5 16,9-1 14-16,5-1-8 15,13-1 2-15,9 4 0 0,7-3-1 16,5 2 0-16,7-3-1 16,5 0 1-16,2 4-1 15,3-1-1-15,5-4 3 16,2-1-1-16,2 4 6 0,-4-4-2 15,0 3 1-15,0 0-4 16,-4 3-5-16,-3-2 0 16,-3 5-1-16,-7-1-1 15,-4 2 0-15,-8 0 0 16,-3 0-6-16,-10 0-21 16,-2 2-18-16,-9-2-26 15,-4 0-121-15</inkml:trace>
  <inkml:trace contextRef="#ctx0" brushRef="#br0" timeOffset="145700.17">21589 12534 209 0,'0'0'52'0,"-2"0"-13"16,2 0-7-16,0 0-9 0,0 0-8 15,0 0-5-15,0 0-9 16,6 0 3-16,0 0-4 16,4 0 2-16,2-2-1 15,5 0-4-15,2 1-2 16,3-3 12-16,5 2-8 0,3-2-3 15,1 1 4-15,1-2-4 16,2-1 5-16,0 3 4 16,2-3-10-16,-4 3 13 15,-1-1-6-15,1 2-1 16,-3-1 2-16,-4 1 0 16,-3 0-1-16,-8 1-2 0,-1-1 0 15,-4 2 1-15,-6 0 1 16,-1 0-2-16,-2 0 2 15,0 0-3-15,0 0-2 16,-2-2 0-16,-5 2-1 16,-6 0 6-16,-1 0-2 15,-4 0-1-15,-1 0 4 0,-5 0-3 16,-3 5 0-16,0-1 0 16,-2 3 0-16,-1-2 0 15,-1-1 0-15,-1 0 0 16,5 1-3-16,4-3 4 0,3-2 1 15,5 0-2-15,1 0 0 16,6 0 3-16,1 0 0 16,1 0-2-16,4 0-1 15,0 0-2-15,2 0 4 16,0 0-4-16,5 0 2 16,7 1-3-16,5-1 9 0,3 0-5 15,4 0 1-15,3 0 0 16,-1 0 0-16,1 0 2 15,-2-1 3-15,-1-3 0 16,-7 1-3-16,-2 1 2 16,-4 0-1-16,-3 0-1 0,-5 2-3 15,1 0 0-15,-4 0-2 16,0 0-1-16,0 0 1 16,0 0-1-16,-4 0 0 15,-4 4 1-15,-1-1 0 16,1 3 2-16,-4-3-2 0,2-1 2 15,-1 1 1-15,-2-1-2 16,3 0 1-16,1-2-1 16,2 4 0-16,1-2 0 15,4 1-21-15,1 2-15 16,1 1-9-16,0-3-15 0,0-1-69 16</inkml:trace>
  <inkml:trace contextRef="#ctx0" brushRef="#br0" timeOffset="146934.4436">22241 12477 110 0,'0'0'49'0,"1"0"-31"15,-1 0-10-15,0 0-5 16,0-2-1-16,-3 2-1 16,-1-2-1-16,-2 2 1 15,0 0-1-15,0 0 0 16,1-2 0-16,0 2 3 16,1 0 8-16,1 0-6 0,-1 0-2 15,-4 0-3-15,3 0 0 16,-4 0 0-16,2 0-3 15,-2 0-10-15,0 0 2 16,2 0 2-16,-2 0 5 16,2 0 4-16,-2 0 0 0,0 0 1 15,4-2 6-15,0 2 18 16,0-2 11-16,3 1 4 16,1-1 7-16,1 2-16 15,0-2-8-15,0 2-9 16,0-3-4-16,5 1-6 0,6 0-3 15,0 1 2-15,7-1-1 16,-4 0 0-16,3-1 0 16,-5 3-1-16,-2 0 1 15,-2-3-1-15,-6 3-1 16,0 0 1-16,-2 0-4 0,0 0 2 16,-2 0 2-16,-8 0 2 15,-4 3-1-15,-4 0-2 16,-1 4 1-16,-3-2 0 15,0 2-1-15,7-3 1 16,-2 2-1-16,7-3 1 16,1-1-1-16,1-1 0 0,6 1 0 15,0-2 1-15,2 0 1 16,0 0 3-16,0 2-1 16,0-2-2-16,2 0-1 15,8 0 1-15,0 0-1 16,2 0 1-16,5 2 0 0,-5-2-1 15,1 0 0-15,-2 0-1 16,-4 0 0-16,-1 2 1 16,-6-2-1-16,3 0 0 15,-3 0-1-15,0 1 1 16,0-1 0-16,0 2-2 0,0 2 0 16,-3-2 5-16,0 1-2 15,-2-1 0-15,2 0 1 16,-1 0 0-16,2-1 0 15,1-1-2-15,-3 2 1 16,2-2-1-16,-1 2-1 0,-5-1-26 16,3-1-20-16,-2 0-46 15,3 0-120-15</inkml:trace>
  <inkml:trace contextRef="#ctx0" brushRef="#br0" timeOffset="148278.1157">22106 12479 2 0,'0'0'35'0,"0"1"7"16,2-1-8-16,-2 0-9 16,2 0-5-16,-2 0-3 15,0 0 1-15,0 0 7 16,0 0 5-16,0 0 7 0,0 0-24 15,0 0-5-15,0 0 0 16,0 0 3-16,0 0 3 16,0 0-6-16,0 0-2 15,0 0-1-15,0 0 1 16,0 0 6-16,0 0 3 0,0 0 0 16,0 0 3-16,0 0-2 15,0 0-4-15,0 0-6 16,0 0-4-16,0 2 0 15,2 0-2-15,-2-1 0 16,1 1 0-16,1 4 0 0,2-1 0 16,-1 2 0-16,-1 2 0 15,0 0 0-15,-1 2 0 16,2 3 0-16,-3 0 0 16,3 3 0-16,-3 0 0 15,2 1 0-15,-2 0 0 16,0 1 0-16,0-3 0 15,0-1 0-15,0-4 1 0,0-3 0 16,2 0 3-16,-2-6 1 16,0 1 4-16,0-3 2 15,0 2 3-15,0-2 8 16,0 0-4-16,0 0-3 0,0 0-6 16,0 0-3-16,0 0-4 15,2 0-2-15,-1 0 0 16,1 0-3-16,3-4-27 15,2 3-21-15,3-1-15 16,-1-2-31-16,-1-3-83 16</inkml:trace>
  <inkml:trace contextRef="#ctx0" brushRef="#br0" timeOffset="150184.2221">22460 12448 182 0,'-4'0'44'0,"4"0"-19"0,0 0 1 15,0 0-13-15,-2 0 3 16,2-1-1-16,-1 1-2 16,1-4-9-16,-4 4-4 15,4-2 0-15,0 0-3 16,-2 0-4-16,2 0 5 0,0 1-5 15,0-1 1-15,0-1 8 16,0 1 10-16,0-2 3 16,0 3-2-16,0-2 1 15,0 1-4-15,0 1-2 16,0 1-5-16,0 0 0 16,0-2 0-16,0 2-1 0,0 0-1 15,0 0-1-15,0 0 2 16,0 0-2-16,0 0 0 15,0 0 1-15,0 0-1 16,0 0 0-16,0 0 0 16,0 0 0-16,0 0-1 15,0 0-1-15,2 0 1 0,-2 0 0 16,4 0 1-16,-3 0 0 16,1 0 0-16,2 0 0 15,-3 2 0-15,1-2 0 0,3 0 0 16,-2 1 0-16,1-1 2 15,1 0 1-15,3 2-2 16,2-2 2-16,2 0-2 16,2 0 0-16,3 3 0 15,-2-3-1-15,6 0 1 0,-7 0 0 16,2 0-2 0,1 0 2-16,-5 0 0 0,0 0-1 15,1 0 2-15,1 0-1 16,3 0 0-16,-3-3 2 15,1 3-3-15,-3 0 0 16,-4 0 1-16,-1 0-1 16,-2 0 1-16,-3 0-1 0,-2-2 0 15,0 2-2-15,0 0 1 16,-6 0-7-16,-7 0 12 16,-4 2-2-16,-3 4-4 15,-6-2-2-15,-1 2-2 0,-1 0 4 16,-5 0 3-16,4-1-1 15,2 0 1-15,-2 2-2 16,2 0 2-16,5-1-1 16,5-1 1-16,5 0-1 15,5-1 0-15,4-2 0 16,1-1-1-16,2 1-1 0,0-2-2 16,9 2 2-16,5-2 9 15,6 0 4-15,5 0-5 16,6 0-3-16,-1 0-3 15,4-4 1-15,0 3 0 16,-3-1-1-16,-4 2 0 0,-2 0-2 16,-6 0-14-16,-6 0-27 15,-6 0-83-15,-3-2-63 16</inkml:trace>
  <inkml:trace contextRef="#ctx0" brushRef="#br0" timeOffset="152121.674">22503 12543 208 0,'0'-6'41'0,"0"1"10"15,0 2-31-15,0-1-14 16,0 2-8-16,0-2 2 16,6 2-1-16,1 1-6 0,-1 1 6 15,2-2-1-15,-1 2 5 16,2 0-5-16,0 0 1 15,0 0 3-15,2 0-2 16,-4-2 2-16,0 2 1 16,2-1 8-16,-2 1 3 0,-3 0-5 15,3 0-4-15,-4 0-3 16,3 0-2-16,0 0 0 16,-5 0 2-16,3 0-2 15,-2 1-2-15,-1 1 0 16,-1-2-1-16,0 0-3 0,0 0 2 15,0 0 4-15,0 0 1 16,0 0-1-16,0 0 3 16,0 2-2-16,0-2-12 15,0 0-12-15,-1 1-15 16,-3-1 13-16,1 0-3 16,-3 0-3-16,0 0-6 0,1 0 11 15,0 0-6-15,1-3 18 16,-1-2-2-16,-2-2-21 15</inkml:trace>
  <inkml:trace contextRef="#ctx0" brushRef="#br0" timeOffset="152356.0025">22568 12467 29 0,'-2'-5'70'15,"0"0"-46"-15,1 2-11 16,-4-1-7-16,3 2 0 16,1 1-4-16,-1-3 1 15,0 2-1-15,2 0 8 16,0 2 10-16,0 0-7 0,0 0-8 15,0 0-4-15,0 0-4 16,0 0 6-16,0 0-2 16,0 0-1-16,0 0 4 15,0 0 7-15,0 0 12 16,0 0-7-16,0 0-10 16,0 0-7-16,-1 4 2 0,-1 0-45 15,-2-1-59-15</inkml:trace>
  <inkml:trace contextRef="#ctx0" brushRef="#br0" timeOffset="152715.3506">22363 12484 139 0,'-2'0'96'0,"2"0"-50"16,0-2 17-16,0 0-27 15,0-1-13-15,0-1-5 16,0 2-10-16,0 0-6 15,4 0-3-15,-1 1-2 16,2 1 5-16,3-2-1 16,1 2 0-16,0 0-2 0,2 0-3 15,-1 0-14-15,1 0 2 16,0 0-13-16,0 2-29 16,-3-2-40-16,2 0-26 15</inkml:trace>
  <inkml:trace contextRef="#ctx0" brushRef="#br0" timeOffset="153293.4343">22284 12448 195 0,'0'4'21'0,"0"-4"7"16,0 2-3-16,9 1 21 16,2-3-22-16,3 2-6 15,4-2-6-15,4 0-2 16,1 0-1-16,4 0-4 15,-1 0-2-15,8-4-2 16,-4-1 0-16,4-2 2 0,0-1-1 16,2 0 0-16,-4-2 0 15,-1 2 1-15,-2 1 0 16,-8-4-1-16,-3 6-1 16,-5-2 1-16,-4 3 0 0,-4-1-1 15,-3 1 0-15,-2 0-2 16,0 3-8-16,0-1-12 15,-2 2-22-15,-5 0-28 16,-3 0 1-16,0 0-2 16,-4 2-24-16</inkml:trace>
  <inkml:trace contextRef="#ctx0" brushRef="#br0" timeOffset="153512.1787">22402 12425 94 0,'-9'0'60'0,"4"0"-4"16,3 0 16-16,2-2-3 15,0-2-28-15,11-1-29 16,5 0-10-16,4 0 5 0,3-1-4 16,4 2 0-16,6 1-3 15,-3 3 0-15,1 0-3 16,-1 0-32-16,-5 2-39 15,-4 2-91-15</inkml:trace>
  <inkml:trace contextRef="#ctx0" brushRef="#br0" timeOffset="156418.2105">21648 12596 118 0,'-5'-5'27'0,"-2"-4"3"16,1 4-13-16,-1 1-7 0,0-2-4 15,0 3 1-15,1-2 5 16,1 1 4-16,1 1 3 16,1-1-4-16,1 4 1 15,2-2-5-15,0 2-4 16,2 0-7-16,8 0-2 15,7 0 5-15,6 0 6 0,8 0-9 16,8 0 7-16,4 0-4 16,2 2-3-16,3-2 2 15,3 0-2-15,-4 0 2 16,1 0 1-16,-4-4 2 16,-3 1 11-16,-6-3-6 15,-4 5-4-15,-6-3-4 0,-7 4 0 16,-9 0-4-16,-4 0-1 15,-5 0-31-15,0 4-24 16,-14 1 8-16,-11 0 37 16,-4 1-18-16,-9-1-18 0,-1-1-57 15</inkml:trace>
  <inkml:trace contextRef="#ctx0" brushRef="#br0" timeOffset="157340.028">21803 12384 177 0,'25'0'-22'0,"6"-5"-74"16</inkml:trace>
  <inkml:trace contextRef="#ctx0" brushRef="#br0" timeOffset="157480.6336">22117 12404 165 0,'-4'1'13'0,"-1"-1"-24"15,3 0-131 1</inkml:trace>
  <inkml:trace contextRef="#ctx0" brushRef="#br0" timeOffset="162277.1812">22475 12457 223 0,'5'-7'8'0,"-3"0"-2"16,-1-2 11-16,3 0-2 15,-4 3-7-15,1 1-4 16,1 2-2-16,-2-3-1 0,4 5-1 15,-3-3-9-15,4 2-10 16,0 1 4-16,4-2 6 16,-2 3 8-16,4-1 1 15,0 1 0-15,-1 0-4 16,1 0 0-16,0 0 7 0,-2 0-1 16,-2 0-1-16,0 0 1 15,-1 0-2-15,-3 0 0 16,1 0 0-16,-3 0 0 15,-1 0-5-15,0 0-12 16,0 1-4-16,0 2 5 16,-5 0 16-16,-4 1 3 0,-5-1-1 15,1 1-1-15,-3-1 0 16,0 0 0-16,1 2 0 16,5 0-1-16,-2 0 0 15,0-3 0-15,5 1 1 16,4-1-1-16,1 0 0 0,0-2 2 15,2 0 18-15,0 0 37 16,6 0 0-16,6 0-45 16,1 0 2-16,4-4-10 15,3 1 1-15,0-2-1 16,0 3-1-16,-2-2 0 0,-4 3-3 16,-1 1 0-16,-4 0 1 15,-2 0-2-15,-4 0 1 16,2 0-22-16,-5 0-8 15,0 3-17-15,0 4 14 16,0-2-6-16,-3-3-63 0</inkml:trace>
  <inkml:trace contextRef="#ctx0" brushRef="#br0" timeOffset="165792.5366">7367 14237 373 0,'-4'-8'8'0,"4"-3"-1"16,0 0-2-16,0 4 4 15,6-2-6-15,2 2-1 0,0 2 2 16,5-1-4-16,0 1-3 15,2 0 4-15,4-1 1 16,0 1-3-16,3-1 2 16,3 3-2-16,4 1-4 15,3 0 9-15,4 0-4 0,5 1-2 16,4 1 2-16,3 0 1 16,3 0-4-16,3 0 4 15,2 0-2-15,-1 0 4 16,6 0-2-16,1 0 1 15,0 5-4-15,3 2 4 0,1 2-2 16,1 7 1-16,-1-2-1 16,0 6-2-16,-1 3 2 15,-6 2 1-15,-3 2-2 16,-2 4 1-16,-6-1 2 16,-4 0-4-16,-5 0 3 15,-5-3-1-15,-2 0 0 16,-1-2 1-16,-6-4 0 0,-1-3-1 15,-5-3 1-15,-4-3 0 16,-3-2-1-16,-4-4 1 16,-1-1-1-16,-2-5 2 15,-2 0 3-15,1 0 19 16,1 0 2-16,2-9-7 0,1-3-10 16,1-3-5-16,1 3-1 15,3-6 0-15,-1 2-3 16,5 0 0-16,-1 0-2 15,9-2 2-15,-3 2-3 0,8-2-1 16,4 2 5-16,2-2-14 16,5 0 15-16,3 3-3 15,5-2 2-15,4 1 2 16,3 2-3-16,1 0-2 16,4 3 2-16,-3 0-2 0,5 4 3 15,-4 0 0-15,2 4-4 16,-3-1 3-16,2 2-2 15,-1 1 1-15,-1 1 2 16,-1 0-4-16,-3 0 1 16,1 0 0-16,-1 0-2 0,2 0 4 15,0 0 0-15,4 0 0 16,1 0-1-16,1-3 1 16,3 2 1-16,1 1-2 15,0-2-2-15,4 0-5 16,-4-1 7-16,-2 1 0 15,3-1-3-15,1-1 4 0,0-2-6 16,2-1 3-16,2 0 4 16,-1 0-1-16,2-2 0 15,-7-1 0-15,-3 0 1 16,-7 0 0-16,-3-1 1 16,-6-2-4-16,-9 1 4 0,-3-2-1 15,-4 0 1-15,-2-2 2 16,-2 1-1-16,-2 3-1 15,-1 1 0-15,-2 2-2 16,0 7 0-16,-5 2-1 16,-7 0-38-16,-10-3-73 15</inkml:trace>
  <inkml:trace contextRef="#ctx0" brushRef="#br0" timeOffset="168995.4307">8405 13868 40 0,'7'2'10'16,"-3"0"-7"-16,-1-1-2 0,2 1-1 15,-4 2 0-15,1-3 1 16,-2 1 0-16,0-2 5 16,0 0 5-16,0 0 10 15,0 0 13-15,0 0-4 16,0 0-7-16,2 0-6 0,0 0-4 16,-2 0-3-16,1 0 4 15,1 0 11-15,-2 0-13 16,2 0 5-16,-2 0 3 15,0-2-4-15,1 1-8 0,-1-1-5 16,0 0 4-16,0-1 6 16,0 1 1-16,0-2-3 15,0 1 0-15,0-1-2 16,0 0-5-16,2 1-3 16,2 1-3-16,4 0-20 15,6 1-36-15,5-1-44 16,2-5 12-16</inkml:trace>
  <inkml:trace contextRef="#ctx0" brushRef="#br0" timeOffset="169620.3853">9495 13913 281 0,'0'0'47'0,"0"-2"-29"16,0-2-14-16,0 0 2 15,0 3 1-15,0-1-5 16,0 0-1-16,0 2-2 16,0 0 0-16,0 0-4 0,0 0-1 15,0-1 7-15,0 1 1 16,0-2-1-16,0 0 2 15,0-1 0-15,0 1 4 16,0 0 5-16,0-2 4 16,0 1-4-16,0 1-1 15,0 0-6-15,0 0 0 0,0 2 2 16,0-1-5-16,0 1-1 16,0 0-1-16,0 0-1 15,0 0-13-15,0 0-35 16,0 3-10-16,0-1-33 0,0-2-118 15</inkml:trace>
  <inkml:trace contextRef="#ctx0" brushRef="#br0" timeOffset="170479.6982">10010 13891 206 0,'0'-5'48'0,"0"-2"-34"16,0 0 0-16,0 1 3 15,2 3-7-15,2-1-5 16,-1-2 4-16,3 5-7 15,1-1 4-15,0 0-5 0,4 2 0 16,-2 0 0-16,3 5-1 16,1 5 0-16,-2 0 0 15,1 1-1-15,-3 0 0 16,1-1-7-16,-2 1-1 16,-3-4 1-16,2 0 1 0,1-1 4 15,-1-5-5-15,0 3 8 16,0-2-2-16,1-2-3 15,-3 0 8-15,1 0-3 16,-5 0 3-16,1 0-2 16,-2 0 7-16,0 0-2 0,2 0 1 15,-2 0-4-15,2 0 0 16,-2 0-4-16,1 0-16 16,1 4-4-16,2-1-25 15,0 2-5-15,-2 1-38 16</inkml:trace>
  <inkml:trace contextRef="#ctx0" brushRef="#br0" timeOffset="173745.0889">11110 13866 168 0,'-6'0'68'0,"5"-1"-40"16,-5-5-10-16,4 2 0 15,-2 1-8-15,3-1-5 16,-1 3-4-16,0-1 0 0,0-2 0 15,1 3-1-15,1-1 1 16,-2-2-1-16,2 2 1 16,0-1 0-16,0-3-1 15,0 3 3-15,0-1-6 16,0 1-2-16,2-3 4 0,3 4 3 16,4-3-4-16,2 2 1 15,3-1 4-15,4 2-5 16,1 1 0-16,7-1 4 15,-1 2-2-15,4-2 1 16,1 2 0-16,4 0-1 0,-1-2 3 16,-1 2 0-16,-3 0-1 15,-2 0 1-15,-2 2-3 16,-8-2 0-16,0 0 0 16,-8 2 2-16,-2 3-5 15,-6 4-1-15,-1-2-41 16,-12 0-58-16</inkml:trace>
  <inkml:trace contextRef="#ctx0" brushRef="#br0" timeOffset="176744.8801">11890 14013 284 0,'6'0'22'16,"2"-10"2"-16,2 2-23 15,0-1 4-15,4 0 0 16,0 2-3-16,4-2-1 16,-2 3 0-16,4 1-1 15,1 2-3-15,4 1 0 0,-2-2 7 16,3 2-4-16,3 0 0 15,-1-1 1-15,-4 1 0 16,0-1-1-16,0 1 0 16,-2-2 1-16,-5 1 0 15,-2-1-1-15,-3 1 0 16,-4 3 2-16,-3-2 0 0,-5 2 2 16,0 0-9-16,-8 0-4 15,-11 2 1-15,-8 3 13 16,-9 0-3-16,-1 4 0 15,-7-2-1-15,3 1 0 16,4-2 0-16,-2 2 0 0,7-5-2 16,5 3 2-16,8-5 0 15,4-1 0-15,6 0 1 16,6 0 12-16,3 0-5 16,0 0-7-16,0-1-8 15,7-1-3-15,3 0-24 16,3 0-29-16,-2 1-42 0</inkml:trace>
  <inkml:trace contextRef="#ctx0" brushRef="#br0" timeOffset="177729.1897">11658 13659 170 0,'3'0'46'15,"-3"0"-25"-15,0 0-36 16,2 2 14-16,0 2 0 16,1-1 1-16,-1 1-7 15,3 1-21-15,-2-2-17 0</inkml:trace>
  <inkml:trace contextRef="#ctx0" brushRef="#br0" timeOffset="178682.241">11775 13916 201 0,'-5'0'17'16,"2"0"-14"-16,1 0-4 15,0 2 1-15,0-2 0 16,1 2-1-16,1-2 0 0,0 0-6 16,0 0 1-16,3 0 10 15,6 0 7-15,6 0-4 16,0 0-2-16,7 0-3 15,2 0-5-15,3 0 6 16,-1 0-2-16,1 0-1 0,0 0 1 16,0 0 4-16,0 0 3 15,-3 0 16-15,-2-2-12 16,-2 2 0-16,0-2-3 16,-4 2-5-16,1 0-4 0,-7 0 1 15,-3 0-1-15,-1 0 0 16,-4 0-1-16,-2 0-4 15,0 0 2-15,0 0 3 16,-6 2 11-16,-6 2-7 16,-12 6 0-16,-10 6-4 15,-16 4 0-15,-15 3-76 0,-15-1-96 16</inkml:trace>
  <inkml:trace contextRef="#ctx0" brushRef="#br0" timeOffset="181385.1638">7895 14211 221 0,'29'-2'14'0,"3"-6"-13"16,6 3 5-16,8-2 0 16,3 2 0-16,1 0-2 15,2-1-4-15,1 2-2 0,-4 4 3 16,4 0-2-16,-4 0 4 15,2 2-4-15,2 7 2 16,-1 0 5-16,1 5 0 0,-2 4-2 16,3 0-1-16,-6 6-2 15,-3 2 1-15,-6 4-4 16,-5 4 4-16,-3 0-4 16,-6 2 5-16,-8-4-2 15,-3 0 1-15,-6-7-1 16,-2-4 0-16,-2-3 1 0,-2-5-1 15,0-4 0-15,1-4 0 16,1-3 9-16,1-2 19 16,2 0 8-16,1-7-16 15,4-4-7-15,2-3-2 16,2-2-4-16,4 2-6 0,3-3-1 16,4-1 0-16,4 3-1 15,4-3-3-15,4 1-1 16,5 2-1-16,2 0-8 15,5 1 4-15,0 1-6 16,3 1 6-16,-1 1-9 0,6 1 14 16,-3-1-3-16,7-2-6 15,2 1 11-15,1 1-2 16,1 1 8-16,1-1-4 16,0 2-5-16,0 4 3 15,2-3 3-15,-3 3 0 16,0 3-3-16,-1-3 1 0,-2 3 3 15,3 0-3-15,-3-1 0 16,2 1 3-16,2 0-2 16,0 1 1-16,0-3-2 15,2 0 2-15,0 2-7 16,0-3-6-16,2 2-4 16,-6-3 8-16,1 2 5 15,1-1 6-15,-3 2 1 0,-2-1-1 16,-1 2 0-16,-1-1 2 15,-3 1-1-15,-5 0-2 16,-2-1 0-16,-1-3 1 0,-5 1-3 16,-3-4 6-16,-1 2 3 15,-7-4-3-15,0 1-1 16,-4-3 11-16,-4 2-4 16,-1-1-1-16,-4 1-6 15,1 4-2-15,1-2-2 16,-3 4-3-16,-1 3 2 0,-2 0-34 15,-5-2-44-15</inkml:trace>
  <inkml:trace contextRef="#ctx0" brushRef="#br0" timeOffset="182681.9457">4961 11076 187 0,'10'-3'7'15,"7"-6"-3"-15,-1 0 1 16,2 0 0-16,4 0 4 0,-1 0 16 15,4-1-17-15,2-1-1 16,4 0 3-16,1-1-1 16,7-1 2-16,3 3-5 15,2-3-2-15,5 4-1 0,1-1-2 16,4 2 1-16,2 3-3 16,-5 1 1-16,-2 0 0 15,2 4 0-15,-5 0-5 16,-4 0-14-16,1-1 14 15,-6 1-6-15,2-2 2 16,-5 1-21-16,-5-1 22 16,-7-2-7-16,-3 4-6 0,-7 0-2 15,-6 0-31-15,-4 0-48 16</inkml:trace>
  <inkml:trace contextRef="#ctx0" brushRef="#br0" timeOffset="182963.1845">5320 11083 214 0,'-16'0'15'0,"5"0"5"16,3 0 18-16,1 0-6 15,6-3-2-15,1 1-20 0,0 0-12 16,9 2-1-16,4-1-1 16,3-1-3-16,2 0-15 15,5 2-2-15,-1-3-24 16,1 1 9-16,0-3-12 16,-1-3-27-16</inkml:trace>
  <inkml:trace contextRef="#ctx0" brushRef="#br0" timeOffset="183556.882">5309 11158 167 0,'56'-7'2'0,"5"0"-15"15,0 0-7-15,5 1-63 0</inkml:trace>
  <inkml:trace contextRef="#ctx0" brushRef="#br0" timeOffset="187915.9538">14076 14018 171 0,'-4'0'18'0,"3"0"-6"16,-1-2 3-16,2 0 12 16,0-1-15-16,0 3-3 0,0-2 0 15,0 2 8-15,0 0 2 16,0 0-12-16,0 0-8 16,0 0-7-16,2 0 18 15,6 0-12-15,1 0 1 16,6 0 5-16,1 0-3 0,5 0 4 15,5 0 1-15,1-2 2 16,5 2-5-16,2-4 1 16,4 3-2-16,2 1 0 15,2-2 2-15,3 0-3 16,-5 2 1-16,1 0-2 16,-2-1 2-16,-3-1 0 0,1-2-1 15,-7 2 1-15,-4 0 1 16,-2-1 4-16,-7 3-8 15,-4 0 2-15,-3 0-3 16,-6 0-1-16,-3 0-21 0,-1 2-20 16,0 3 32-1,-9 2 9-15,-5 2-1 0,-5-2-2 16,-1 2 1-16,-6 0 3 16,-1 0-1-16,-2 2 2 15,-1-4 1-15,1 3 0 0,-3 0 1 16,3-2-1-16,-2 0 0 15,4-1 2-15,2 0-2 16,1 0 0-16,0-2 0 16,4 1 0-16,4-3 1 15,7 1-1-15,2-2 0 16,2-2 0-16,5 0 0 0,0 0 4 16,5 0 23-16,8 0-11 15,4-2-7-15,7-2-5 16,5-1 10-16,1-1-3 15,4 5-9-15,0-1-4 16,2 2-15-16,-2 0-34 0,-2 0-64 16</inkml:trace>
  <inkml:trace contextRef="#ctx0" brushRef="#br0" timeOffset="191743.7934">7691 13961 100 0,'-4'-8'23'15,"0"3"-1"-15,0 2-8 16,1-5-5-16,-1 1-1 16,1 0 1-16,-1 4 0 15,1-2-3-15,1-1-3 16,0 2-1-16,1 2 0 0,-1 1-2 16,-1-1 0-16,1 0 1 15,2 2 1-15,0-1 6 16,-1 1 2-16,1 0-3 15,0 0 0-15,-2 0 13 16,2 0-15-16,-2 0-3 0,2 0-1 16,0 1 1-16,0 6-1 15,0 1 0-15,0 2 0 16,0 4 0-16,0-1-1 16,4 1 1-16,2 4-1 15,1 0-1-15,2 2 1 0,1-1-1 16,1 1 0-16,3 1 2 15,3-3 0-15,-1 0 1 16,0-2 1-16,3-2-1 16,0 1 2-16,1-5-3 15,-5-1 1-15,6-2-3 16,0-1 2-16,2-1 8 0,2-3-8 16,-1 1 9-16,1-3-8 15,2 0-3-15,-2 0 5 16,2 0-2-16,0-3 4 15,-2-6 3-15,4 2 3 16,0-4 0-16,1 1-5 16,4-1 0-16,2-2-4 0,0 3 1 15,-1-1-1-15,2 2-1 16,-1 2 1-16,0 0-4 16,-2 1 2-16,1 3 0 15,-1 3-1-15,-3 0 0 16,1 0 0-16,-1 3-1 0,1 10 0 15,-1-1-1-15,-3 6 0 16,1 3 2-16,-3 3-2 16,-3-1 1-16,-4 2 2 15,0-2 0-15,-4 2-2 16,-3-4 2-16,-5 1-1 0,0-2 0 16,-1-5-2-16,-3 0 0 15,-3-3 8-15,2-3-5 16,-2-2 2-16,0-1-1 15,0-3-3-15,0-1 2 0,2 0 0 16,-2-2 0-16,3 0 1 16,-1 0 12-16,3 0 12 15,2-7-17-15,5-2-8 16,1-4 1-16,6-1 1 16,2-2-2-16,2 2-2 15,1-2 3-15,3 1-2 0,0 1-1 16,3 0 1-16,1 3-1 15,1-2 0-15,2 3 1 16,0-1-1-16,2 2 1 16,5-1 0-16,3 0 1 15,0 2-1-15,5-1 1 0,3 4-2 16,-2-5 3-16,6 5-4 16,0-2 1-16,-2 0 1 15,3 0-4-15,-2 0 3 16,1 1-4-16,0-1 4 15,0 2-5-15,2 0 10 0,-2 1-4 16,3 0 1-16,-3 2 0 16,4-3-1-16,1 0 0 15,3-2 0-15,3-2 0 16,-3-2 0-16,9 2 0 16,-5 0 0-16,1-2-10 15,-2 1-20-15,-4-4 23 0,-4-4 1 16,-3-2 3-16,-6-5 0 15,0 0 9-15,-6-2-1 16,-3 1 9-16,-6 1 10 16,4 0-6-16,-9 3-4 15,3 2-7-15,-7 3-5 0,-1 1-1 16,-5 2 0-16,-1 3-2 16,-2 2-1-16,-4 2-5 15,-4 3-9-15,-4 4-18 16,-3 0-15-16,-2 1-67 0,-2 11 30 15</inkml:trace>
  <inkml:trace contextRef="#ctx0" brushRef="#br0" timeOffset="192478.1166">8972 14226 269 0,'-5'-8'17'16,"0"-1"25"-16,3 1-17 15,0 3-17-15,-1 0-3 0,3 1-3 16,-2 4-1-16,0 0-2 15,1 0-13-15,-1 0-20 16,-1 6 26-16,3 6 6 16,-3 4 1-16,1 6 2 15,2 6-2-15,-2 12 6 16,2 4 9-16,0 9-1 16,0 8-5-16,0 6 6 0,0 7-6 15,4 2 0-15,-1 0 5 16,3 2-11-16,-4 2 0 15,-2-3-1-15,0-2 0 16,0-4-1-16,-5 1 1 16,-5-8-1-16,3-7 2 0,-1-4-2 15,-2-6 1-15,3-6-1 16,0-3 0-16,2-6-6 16,-2-2-18-16,-1-5-27 15,-1-5-28-15,-1-10-36 0</inkml:trace>
  <inkml:trace contextRef="#ctx0" brushRef="#br0" timeOffset="193306.1822">8858 15373 339 0,'3'-5'11'15,"-3"-2"-3"-15,0 2 0 16,0 5-4-16,0 0-2 16,0 0-4-16,0 2-2 15,0 6 1-15,-3 9 3 0,-7 4 2 16,0 6-1-16,-4 3 4 16,-6 8-1-16,-2 0 1 15,-3 4 0-15,-4 1-1 16,-2-1-1-16,1-1 1 15,-2-2-2-15,6-1 3 16,0-4-1-16,4-4 3 16,4-4 0-16,8-4-3 0,1-4-2 15,4-4-3-15,5-1 0 16,0-2-2-16,0-2-3 16,7-4 3-16,5 0 5 0,6-1-2 15,7-2 7-15,6-2-8 16,3 0 5-16,3-2 0 15,6-7-4-15,3 0 7 16,3 0-10-16,0-1 7 16,2-1-2-16,0 0-2 15,-2-2 1-15,-1-1 1 16,-6 0-2-16,-3 2-1 0,-3-3 2 16,-7 3-1-16,-4-3-6 15,-5 1 12-15,-6 0-6 16,-1 0 3-16,-6-2-2 15,-2 1 11-15,-3-2-1 16,-2 0-4-16,0-4-1 0,-3 0-4 16,-8-8-3-16,-5-3 3 15,-3-2-2-15,-5-4-2 16,0 3 8-16,-6-2-4 0,-1 4 0 16,2 5 0-16,1 5-1 15,-3 3-2-15,4 2-7 16,5 4 8-16,3 3 1 15,2 1-1-15,5 4 0 16,4-1-11-16,1 5-26 16,6 0 5-16,1 2 6 15,0 0-45-15,13-2-81 0</inkml:trace>
  <inkml:trace contextRef="#ctx0" brushRef="#br0" timeOffset="194259.2502">9698 15732 315 0,'-2'-14'5'0,"-9"3"1"16,7 3 2-16,3 0-2 0,1 3-5 16,0 0 16-16,0 3-2 15,0 0-2-15,0 0-1 16,0 2-5-16,0 0-7 15,0 0-6-15,1 2 3 16,7 7 6-16,1 5-3 16,3 4 0-16,3 5 2 0,-1 2 2 15,1 3 1-15,-3 1 0 16,1-1-1-16,-4-4-1 16,0-5-2-16,-4-2 0 15,3-6 0-15,-5-7 3 16,-1 2-4-16,0-4 0 0,-1 1 1 15,-1-3 1-15,2 0 3 16,0-11 1-16,1-3-5 16,1-11-2-16,3-5-3 15,3-2-5-15,0-4 1 0,2 1 7 16,1 3 18-16,1 1-8 16,-1 4-8-16,0 6 1 15,-3 3 1-15,0 4 4 16,-5 3 3-16,-2 4 4 15,-1 3-9-15,0 2-3 16,-2 1-4-16,0 1-1 16,0 0-7-16,0 5-15 0,0 8 11 15,0 5 18-15,-9 3-3 16,0 4 1-16,-4 1-1 16,-1 2 0-16,-1-1 0 15,2-1-2-15,-2-5 3 0,4-1-1 16,1-6 0-16,4-5 0 15,0-2 0-15,5-5 3 16,1 1 0-16,0 0-2 16,1 0-2-16,9 1 2 15,2-1 4-15,7-1 5 16,3 0-4-16,4-1-4 0,2-1-1 16,1 3 0-16,2-2-1 15,-4 2-2-15,-4 5-18 16,-2 2-42-16,-6 0-52 15,-8-3-62-15</inkml:trace>
  <inkml:trace contextRef="#ctx0" brushRef="#br0" timeOffset="194743.578">9596 15725 331 0,'-4'-14'44'16,"0"2"-17"-16,2 0-5 16,-1 4-16-16,1 1-3 15,0 1 0-15,2 2-2 16,-1 3 0-16,-1-3 1 16,2 4 3-16,0-2 1 15,0 2-5-15,0 0-5 0,0 7-3 16,5 4 7-16,4 5 1 15,4 9-2-15,1 2 2 16,4 4 5-16,4 2-3 16,-3-1 1-16,-2-3-2 15,2 1-1-15,-1-1-1 0,-2-4 1 16,-5-2-1-16,-2 0-1 16,-2-1-23-16,-1-3-2 15,-4-1-26-15,0-5-37 16,-2-6 5-16,0-6-65 15</inkml:trace>
  <inkml:trace contextRef="#ctx0" brushRef="#br0" timeOffset="195259.1675">9810 15672 361 0,'2'-10'12'15,"-2"2"-1"-15,1 1-7 0,1-1-2 16,0 5 0-16,-1 1 2 16,1 0 1-16,-2 1-2 15,0 1-2-15,0 0-2 16,0 0-2-16,0 0-4 0,0 0 1 15,0 0-2-15,0 5 8 16,0 2 2-16,-5 4-2 16,2 3 3-16,-5 2-3 15,-1 5 1-15,0 1 0 16,0 3-1-16,-2 0 0 16,2-2 0-16,2-1 0 0,3-5-2 15,2-5-10-15,2-1-3 16,0-1 1-16,0-6 12 15,0 4 1-15,6-3 2 16,1 0-1-16,4 1 2 16,4-1 7-16,0-1 8 0,2-2 0 15,2-1-3-15,1-1-1 16,2 0 4-16,-1 0-3 16,-1 0-1-16,0-3-5 15,-4-1-6-15,-1 4-1 16,-5 0-4-16,-3 0-22 0,-7 7-42 15,-10-1-115-15</inkml:trace>
  <inkml:trace contextRef="#ctx0" brushRef="#br0" timeOffset="198587.0513">14157 14048 262 0,'0'-5'29'15,"3"-4"5"-15,10 2-27 16,5 0 8-16,6-2-3 0,3 0-5 16,7 0-3-16,0 0-3 15,1 0 0-15,3-2 0 16,-4 4-2-16,-4 2 2 16,-1 0-1-16,-3 1-1 0,-3 0 1 15,-5 2-4 1,-5 2-17-16,-3 0-1 0,-6 0-10 15,-4 0 6-15,0 0 7 16,-9 6 5-16,-11 1 12 16,-9 4 2-16,-5 5-1 0,-7-2-14 15,-4 4-3-15,2-4 12 16,4-1 7-16,8-4 1 16,8-2 11-16,8-4 10 15,6 1 0-15,6-4-1 16,3 0 14-16,0 0-12 15,5 0-6-15,10 0-15 0,4 0 3 16,6 0-1-16,6 0-5 16,3 0 2-16,0-2-7 15,4 0-17-15,-6 2-16 16,-1 0-22-16,-5 0 2 16,-8 0-25-16</inkml:trace>
  <inkml:trace contextRef="#ctx0" brushRef="#br0" timeOffset="200368.1733">14363 14089 163 0,'16'-2'35'0,"0"-5"-35"15,4 2 4-15,2-2-5 16,-1 2-22-16,1 1-12 0,0-3-45 15</inkml:trace>
  <inkml:trace contextRef="#ctx0" brushRef="#br0" timeOffset="200571.2839">14437 14205 39 0,'0'2'-10'0</inkml:trace>
  <inkml:trace contextRef="#ctx0" brushRef="#br0" timeOffset="203805.4279">26796 9507 188 0,'-10'-21'4'0,"3"-2"0"15,-1-1 0-15,5 1-4 16,-1 1-10-16,4 0 4 0,0 1 4 15,0 1 5-15,4 2 4 16,1 3 3-16,1 1-7 16,-4 2-4-16,-2 3-19 15,0 0-8-15,-2 3-47 0</inkml:trace>
  <inkml:trace contextRef="#ctx0" brushRef="#br0" timeOffset="204227.2719">26723 9229 21 0,'-27'-7'72'0,"0"4"-14"15,-2 2-11-15,-1 1 15 16,1 0-22-16,-2 9-10 15,3 8-6-15,1 5-1 16,-4 10-15-16,-1 6-4 0,-1 6-3 16,1 4 0-16,-4 6 0 15,6-1 0-15,-2 1-1 16,-1 3 0-16,3-2-1 16,3 4-4-16,5 0-21 15,6 0 20-15,8 3 0 0,8-3-16 16,3-5-28-16,16-4 18 15,8-7 1-15,6-11-2 16,8-5 11-16,6-9 25 16,3-10 30-16,8-4 30 15,-2-4-24-15,6 0-15 0,-1-7-15 16,-6-10-9 0,-2-2-18-16,-9-8 8 0,-2-7 11 15,-6-3 0-15,-5-11 21 16,-3-3 18-16,-2-5 2 15,-4-1-3-15,0-1-6 0,-5 1-10 16,-5 3-3-16,-3 4-11 16,-9 0-1-16,0 5 2 15,-9 3-4-15,-11 4-4 16,-7 1-1-16,-12 7-8 16,-8 7-34-16,-12 7-24 15,-7 3-70-15,-9 1-139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3-08T10:16:00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31598 12179 202 0,'-25'0'24'0,"0"0"35"16,0-2-42-16,7 0-4 15,-1 2 3-15,6 0-6 0,-2 4-6 16,3 7-4-16,-1 6 1 15,0 5-2-15,-1 6 2 16,1 5-1-16,4 2 0 16,1 6-2-16,4 2 0 15,4 2-5-15,0-3 6 16,4 1 1-16,6-2 1 0,5-2 2 16,1-3 3-16,4-2 4 15,3-2-5-15,2-2-6 16,5-6 1-16,9-3-1 15,-2-5 7-15,4-7-5 16,5-5 5-16,2-4-1 16,2-4-1-16,-2-12 1 0,-2-6-3 15,-4-3 6-15,-4-5-4 16,-3-5-1-16,-7-5 0 16,-3-4 0-16,-3-4-3 0,-8-1 0 15,-3-1-1-15,-6 4 4 16,-5 5 8-16,0 2 3 15,-7 3-1-15,-9 2-1 16,-5 2 0-16,21 32-4 16,-60-59-5-16,25 32-5 15,-4 4 1-15,-2 6 7 16,0 0-7-16,-6 9-2 0,3 4 2 16,-2 4-3-16,2 3 4 15,0 9-2-15,1 10 2 16,4 6 0-16,4 5 0 15,5 5-10-15,2-1-51 16,6 1-38-16,9-6-85 16</inkml:trace>
  <inkml:trace contextRef="#ctx0" brushRef="#br0" timeOffset="1171.7872">31776 13829 309 0,'-7'0'2'0,"1"-7"23"0,1 1-10 15,1 3-5-15,1 1-2 16,1 0-4-16,2 2 0 16,0 0-3-16,0 0-2 15,-2 4-1-15,1 8 2 0,-5 3 0 16,-2 4 1-16,0 4-1 16,-3 4 0-16,-4 5 1 15,2 0-1-15,-4 8 1 16,-2-1-2-16,0 7 2 15,-2 4-1-15,2 9 0 16,-3 3 0-16,3 8 0 16,4 4 0-16,1-1 0 0,9-4 0 15,5-8 0-15,0-7 1 16,19-10-2-16,4-10-2 16,8-8-3-16,3-6 6 15,5-7 4-15,8-12-1 0,5-1 0 16,5-11 0-16,2-12 1 15,-1-6 0-15,-4-6-1 16,-1-5-3-16,-7-2 1 16,-7-6 1-16,-5 0-2 15,-7-6 0-15,-3 1 1 16,-10-1-1-16,-7 4 1 0,-7 4 2 16,0 5 2-16,-16 2 18 15,-6 3 3-15,-2 4-7 16,-10 1-7-16,0 1-5 15,-3 1 3-15,-6 6-5 16,1 4-4-16,1 6 0 0,0 8-1 16,6 5 0-16,0 5-2 15,4 11-39-15,5 0-39 16,6-5-78-16</inkml:trace>
  <inkml:trace contextRef="#ctx0" brushRef="#br0" timeOffset="1577.9942">31641 11651 123 0,'-36'-32'0'15,"0"4"3"-15,2 1-2 16,-5 4-1-16,3-4 1 16,-2 4 3-16,0-3 17 15,1 0 7-15,1-1-1 0,-4 0-16 16,6 2-8-16,-4 4-2 16,4-1 0-16,2 4-54 15,0 2-97-15</inkml:trace>
  <inkml:trace contextRef="#ctx0" brushRef="#br0" timeOffset="2046.7103">30986 11212 118 0,'-16'-14'12'16,"3"1"24"-16,4 1-18 16,2 1-6-16,1 2-2 15,-1 2 5-15,5-4-1 16,-1 4 2-16,3 2-3 16,0 0 15-16,0-1-8 15,0 1-8-15,0 1-1 0,0 2-5 16,3 2-5-16,1 0-1 15,1 0-7-15,0 4 6 16,-2 7 0-16,1-2 2 16,-1 5 0-16,0 4 0 15,-1 1 1-15,0 6-1 0,3 4-1 16,1 1 0-16,1 4 2 16,5-3-1-16,5-3 0 15,2-3-1-15,8-4-1 16,6-10-2-16,2-7-4 15,2-4 5-15,1-5 2 0,-4-12 0 16,-7-6-11-16,-8 0-19 16,-4-4-15-16,-10 0 32 15,-5-3 10-15,0-1 2 16,-9 1 2-16,-9 4-2 0,-3 0 3 16,-8 2 5-16,-8 10 13 15,-4 2-6-15,-5 9-9 16,-6 3 9-16,1 5-4 15,5 12-6-15,1 2-1 16,9 6 0-16,9-2-2 16,9 2-1-16,9-2 0 0,9-3-5 15,3-8-47-15,17-4-8 16,9-8-60-16</inkml:trace>
  <inkml:trace contextRef="#ctx0" brushRef="#br0" timeOffset="2656.0526">31273 11061 289 0,'0'7'43'0,"0"1"-37"16,0 7-9-16,0-1 3 15,6 4 3-15,1 3-3 16,3-3 0-16,7 0-3 15,0-4 7-15,2-1-4 16,3-8 3-16,-2-3-1 16,1-2 0-16,-1-6-1 0,-3-6 1 15,0-4-1-15,-5-4-1 16,-2-1 1-16,-2-2 1 16,-3-2 0-16,-1-2 1 15,-2 2 0-15,-1 7-1 0,-1 4-1 16,0 3 10-16,0 9 10 15,0 2-15-15,2 2-11 16,3 13 0-16,0-1 4 16,7 2 1-16,-2 0 1 15,5-2 0-15,3-7 0 16,2-4 3-16,2-3-3 16,-2 0 4-16,6-10-5 0,-4-6 1 15,-3-5-4-15,-1-2-5 16,-6-6-6-16,-6-2 2 15,-6-4 1-15,0-2 3 16,-13-5 6-16,-2 2 2 16,-7-2-1-16,-2 3 2 0,1 7-1 15,4 3 14-15,0 11 13 16,4 6 0-16,3 9-13 16,3 3-7-16,4 12-6 15,5 11-2-15,0 7-2 0,0 8 2 16,9 3 0-16,8 4 2 15,3-1 0-15,6-1 0 16,1-4-1-16,-2-3 2 16,0-6-20-16,-7-10-29 15,-5-7-19-15,-8-10-41 16</inkml:trace>
  <inkml:trace contextRef="#ctx0" brushRef="#br0" timeOffset="3499.7331">31548 10943 264 0,'-16'-7'49'0,"4"-4"4"0,7-2-21 16,5 1-5-16,2-2-23 15,15-1-6-15,4 1 4 16,7-2-2-16,-1 1 0 16,0 5 1-16,2 1-2 0,-3 7-3 15,-3 2 0-15,-1 0 3 16,-1 9-4-16,1 7 3 15,-2 6 0-15,1 5 1 16,-1 2 1-16,2 6-1 16,-3-2 1-16,-3-1 1 15,2-4 0-15,-3-6-1 0,-7-5 0 16,-1-3 1-16,-7-9-1 16,0-3 0-16,-3-2 3 15,-13-5 3-15,-6-10-4 16,-5-6 0-16,-3-6-1 15,1-7-1-15,-2-3 0 16,4-4 1-16,8 0-1 0,4 2-1 16,10 5 2-16,3 6-1 15,2 4 2-15,2 8-1 16,7 8-1-16,6 8 0 16,-3 0 0-16,-2 6-1 0,0 12 1 15,-7 4-3-15,-3-1 4 16,0 0-1-16,-1 1-2 15,-6-6-9-15,-1-4-2 16,3-3 0-16,3-6 9 16,2-3 2-16,0-1 4 15,2-10-20-15,9-9 16 0,5-5-1 16,0-3 5-16,2-2-2 16,-3-1-4-16,-2 6-8 15,-1 6 10-15,-5 5 5 16,-4 4 3-16,2 9 17 15,-1 1-16-15,5 6-9 16,4 3 1-16,2 4 2 0,7 0 2 16,4-1-3-16,-1-2 1 15,4-10 2-15,-2 5-2 16,-5-5 0-16,0-3-1 0,-2-7-3 16,-6-6 0-16,-2-5 0 15,-2-6 2-15,-6-1-3 16,-4-8-8-16,0-2-17 15,-9-1-21-15,-9 2 35 16,-3 3 17-16,-3 5-17 16,-1 4 26-16,-1 9 38 0,5 4-10 15,1 5-6-15,6 7-12 16,5 0-11-16,5 7-9 16,4 13-4-16,4 4 0 15,13 7 1-15,9 8 3 16,2 2 2-16,3 4-2 15,-2 1-27-15,-4-4-64 16,-8-13-65-16</inkml:trace>
  <inkml:trace contextRef="#ctx0" brushRef="#br0" timeOffset="3640.3456">31988 10654 363 0,'-2'-18'-2'16,"2"-3"40"-16,18-1-30 15,9 4-6-15,7 6 1 16,8 3-5-16,1 5-42 16,-4 4-73-16</inkml:trace>
  <inkml:trace contextRef="#ctx0" brushRef="#br0" timeOffset="4421.5582">31639 12494 293 0,'-3'0'54'15,"-1"0"-15"-15,2-3-33 0,2 1-4 16,0 2-3-16,0 0 0 16,0 0 1-16,6 0 1 15,1 0-1-15,2 4 0 16,2 3-1-16,-4 2 1 15,2 3-1-15,2-1 1 16,-4 1 1-16,0-1-1 0,-1 0 0 16,-1-2 0-16,-1-4 0 15,-3 0 1-15,3-3-1 16,-2-2 0-16,-2 0 1 16,3 0 1-16,0-7 0 15,5-7-1-15,1-4-1 0,0-3 2 16,6-2-5-16,-1-2 3 15,1 1 1-15,-3 3-1 16,0-1 2-16,-2 7-1 16,-4 0-1-16,1 6 1 15,-5 4-1-15,0-1 1 0,-2 6 0 16,0 0-2-16,0 0-1 16,-2 10-1-16,-5 4 7 15,0 4-3-15,-2 1 0 16,2 1 0-16,0-1 0 15,3-1-1-15,2-4 1 16,2 1-1-16,0-3 0 0,9-1-1 16,2-2-2-16,3-2 1 15,5-1 1-15,0-5-1 16,5-1-29-16,-4 0-109 16</inkml:trace>
  <inkml:trace contextRef="#ctx0" brushRef="#br0" timeOffset="5921.4439">29114 12357 145 0,'0'0'17'0,"-5"0"-4"16,-2 0-7-16,0 0-3 15,-1 0 5-15,1 0 23 16,0 0 5-16,-1 2-7 15,-4 3-22-15,2 3-4 16,-4 2 0-16,-1 8-1 0,-1 4 1 16,-2 6 2-16,-2 6-1 15,1 3 0-15,-1 6-2 16,1 2 0-16,5 1 0 16,6 4-1-16,3 3-1 15,5 1 1-15,0 3-1 16,5 2-1-16,9-4 5 0,6-3-4 15,3-10-2-15,10-9-3 16,4-10 5-16,8-6 5 16,3-10-1-16,8-6 0 15,4-1 0-15,1-3-2 0,-5-13-1 16,2-4 1-16,-2-5 0 16,-2-5-1-16,-6-7-1 15,-1-5 1-15,-3-3-1 16,-3 0 1-16,-7-2-3 15,-7-1 1-15,-8 3-1 16,-4 1-3-16,-8 2 0 0,-6 1 4 16,-1-2 1-16,-7 4 0 15,-9-3 0-15,-8 0 4 16,-7 3 1-16,-4 2 0 16,-9 5 1-16,-1 3-2 15,-6 8 17-15,-1 3-3 0,1 9-6 16,-7 9-9-16,2 0 0 15,0 10-2-15,1 14 1 16,0 4-1-16,7 10-1 16,9 4 0-16,5 3 0 15,11 0-26-15,6-6-21 0,10-5-23 16,7-9-52-16</inkml:trace>
  <inkml:trace contextRef="#ctx0" brushRef="#br0" timeOffset="8202.5345">29278 12782 174 0,'-6'0'29'16,"5"0"-1"-16,1 0-2 16,0 1-10-16,0 3-19 15,9 3 7-15,2 6-2 0,2 5 0 16,2 5 17-16,2 7-11 15,-1 6 7-15,0 5-1 16,0 5 3-16,-1 4 0 16,1 0-7-16,-2-4-3 15,-3-3-2-15,-2-4-3 0,-3-4-1 16,-1-10 0-16,-5-2 2 16,0-7-2-16,-13-11-49 15,-5-5-76-15</inkml:trace>
  <inkml:trace contextRef="#ctx0" brushRef="#br0" timeOffset="8515.045">29135 12671 261 0,'6'-2'14'0,"6"0"13"16,-3 2-24-16,4 0 2 15,2 0-3-15,-1 6-1 16,-1 1 1-16,0 0-2 0,-6 0 1 16,-1 2 0-16,-5-3-1 15,-1 2 3-15,0 0 3 16,-6-3-5-16,-1-2 2 15,-1-1-2-15,1-2 1 16,0 0-2-16,2 0 1 0,5-5-11 16,0-6-40-16,0-1-79 15</inkml:trace>
  <inkml:trace contextRef="#ctx0" brushRef="#br0" timeOffset="9780.5443">29284 12887 114 0,'-6'-7'11'15,"0"0"12"-15,3-2-10 0,-2 2 5 16,-1 1 5-16,3 0 12 15,-1 2 1-15,3 0-7 16,1 2-20-16,-2 0 0 16,2 2-5-16,0 0-1 15,0 0-3-15,0 4 1 16,0 4-1-16,2 5-1 0,3 4 2 16,2 3 1-16,0 4-2 15,1 3 3-15,0 4-2 16,3 2-1-16,0-1 4 15,1 4-2-15,1-2-2 16,2 1 1-16,-2 0 1 16,1 1 0-16,-1-3-3 0,1 0 3 15,-2-2-1-15,-2-4-1 16,0-1 1-16,-3-8 0 16,-2-2-1-16,-3-6 0 15,-2-1 6-15,-2-4-5 16,-10-2 6-16,-13-2 10 0,-4-1-13 15,-10 3-2-15,-5-3-1 16,-1 0-4-16,-2 0-10 16,5 0-17-16,6-7-40 15,4-13-86-15</inkml:trace>
  <inkml:trace contextRef="#ctx0" brushRef="#br0" timeOffset="10546.1003">29472 12689 247 0,'7'0'-12'0,"3"0"19"15,2 0-7-15,2 0 1 16,6 0 0-16,4 0 0 16,3 0 0-16,5-4 1 15,2 1 5-15,2 1-2 16,1-3 0-16,1-1 9 0,0 3 8 15,0-1-12-15,4 1-5 16,4-1-2-16,-2 2 2 16,5-1 1-16,1 3-1 15,7-2 1-15,-1 0-2 0,5 0 0 16,2 1 3-16,0-3-3 16,0 0-3-16,-2-1 1 15,0 0-2-15,0-3 3 16,-5 0-3-16,1 0 2 15,-1 0-2-15,-3-1 2 16,-2 2-2-16,-5 1 0 0,-2 2 1 16,-7 1-1-16,-3 1 0 15,-3 1 0-15,-6 1 0 16,-5-2 1-16,-6 0-1 16,-1 2 0-16,-6 0 0 15,-2 0 0-15,-1 0 0 16,-4 0 1-16,2 0 12 0,-2 0-1 15,1 0-5-15,-1 0-5 16,0 0-1-16,0 0 0 16,0 0-2-16,0 0-10 0,0 0-36 15,0 0-35-15,0-2-21 16,0 1-62-16</inkml:trace>
  <inkml:trace contextRef="#ctx0" brushRef="#br0" timeOffset="11108.5841">30899 12494 192 0,'-1'0'61'16,"-1"0"-17"-16,2 0-14 15,0 0-10-15,3 0-10 16,5-1-7-16,1-3 0 0,7 0-2 15,0 1 0-15,6 1 0 16,2 2 3-16,7 0-1 16,4 0 1-16,2 0-1 15,1 0-1-15,-1 5 0 16,-1 1 0-16,-4-1-1 16,-4 1 0-16,-5-1-1 0,-1-1 1 15,-6 1 0-15,-3-4-1 16,-3 1 0-16,-5 0 0 15,1-2-1-15,-5 2 2 16,1-2 17-16,-2 0 11 0,0 0 6 16,0 0 0-16,0 0-19 15,0 0-8-15,-2 0-3 16,-3 0-1-16,0 0-3 16,-7 11-1-16,-1 9-1 15,-7 10 0-15,-7 9 1 16,-7 15 0-16,-8 8 0 15,-4 7-20-15,-8 0-37 0,-5-9-72 16</inkml:trace>
  <inkml:trace contextRef="#ctx0" brushRef="#br0" timeOffset="12405.3823">29871 12186 205 0,'0'-14'32'0,"0"-1"-9"0,0 1-16 16,7-2-3-16,0 0-2 15,2 3 3-15,2-2 8 16,-4 4-7-16,1 4 3 0,-1 3-3 15,-2 3-4-15,0 1-2 16,0 1 0-16,-1 10 0 16,4 5 3-16,-3 4-1 15,2 1 0-15,2 2 0 16,2 0-1-16,1-4-1 16,3 2 1-16,-1-7-1 15,0-3 1-15,-1-3-1 0,-1-2 0 16,-4-5 0-16,1-1-2 15,-4 0 1-15,0-11 4 16,2-3-1-16,-1 0 0 16,0-5 1-16,-1-1 0 0,0 3 0 15,-1 0-2-15,-3 4 0 16,1 5 0-16,1 4 1 16,-1 1-1-16,3 3 0 15,2 0-1-15,0 0-1 16,1 1 2-16,4 5-1 0,-2-3 0 15,2-1 0-15,1 1 0 16,0-3 1-16,0 0-1 16,-1 0 0-16,1-1 0 15,-2-6 2-15,-1-4-2 16,-3-2 1-16,1-2 0 16,-5-2 2-16,-3-2 19 0,0 0 0 15,0-5-7-15,-7 3 1 16,-4 2-9-16,-1-1-2 15,-1 5-3-15,2 2 0 16,-1 7-1-16,2 0-1 16,2 5-3-16,2 1-33 0,1 0-35 15,0 3-97-15</inkml:trace>
  <inkml:trace contextRef="#ctx0" brushRef="#br0" timeOffset="12765.3245">30499 12091 300 0,'-7'7'48'0,"5"-3"-43"16,2 5-7-16,0 3 4 16,0 5-11-16,7 3 7 15,6 0 1-15,-4 4 3 16,1-1-1-16,0-3 0 0,-5 1-1 15,-1-5 1-15,-4 2 0 16,-2-2-1-16,-15-4 9 16,-5-3-62-16,-10-7-140 15</inkml:trace>
  <inkml:trace contextRef="#ctx0" brushRef="#br0" timeOffset="12921.5633">30246 11968 373 0,'0'-14'35'0,"0"1"-18"16,0 8-15-16,9 4-3 15,0 1-48-15,0 0-77 16,0 0-51-16</inkml:trace>
  <inkml:trace contextRef="#ctx0" brushRef="#br0" timeOffset="13452.7894">30594 11947 290 0,'11'-7'53'16,"-5"0"-33"-16,2 3 1 15,2 1-9-15,-3 3-10 16,2 0-1-16,-1 0 1 15,0 6-2-15,1 3 0 0,1 8 0 16,0-2-3-16,2 5 2 16,0 3 2-16,0-3-1 15,-2 2 1-15,1-5 1 16,0 1-2-16,-4-3 1 16,0-1-1-16,-4-6 0 15,3 0 1-15,-2-3-1 0,-2-4 1 16,-2-1 0-16,3 0 1 15,-3-3 1-15,2-9 8 16,2-6-8-16,-1-5-1 16,2-1 6-16,2-5-6 0,1 2-1 15,1 1 0-15,-4 2-1 16,2 4 0-16,-3 4 0 16,0 5 0-16,-1 4 1 15,-3 4-1-15,0 1 1 16,0 2-1-16,-3 0 0 0,-7 7-1 15,0 5 2-15,-1 3-1 16,2 3 1-16,0 1-1 16,4-1 1-16,5-2-1 15,0 0 0-15,7 0-1 16,6-4-1-16,8 1 1 16,8-6 1-16,3-3-8 15,4-4-73-15,0-6-149 0</inkml:trace>
  <inkml:trace contextRef="#ctx0" brushRef="#br0" timeOffset="15062.0843">27019 13809 180 0,'-14'6'22'0,"-4"-1"20"15,-2 4-30-15,2 3-8 16,-2 2-2-16,1 1 0 16,-1 3-2-16,1-1 1 15,0 3 2-15,1 2 13 16,-1-1-3-16,2 4-7 0,0 2 1 15,2 1-1-15,3 3-2 16,0-1-1-16,2 2 0 16,-1 2 3-16,4-2-4 15,3 2 2-15,1 1-1 16,3 2-1-16,0-4-1 16,7 3-1-16,6-2 1 15,1 1 1-15,4 1 5 16,-1 0-5-16,5-4-1 0,3-1-1 15,4-3 1-15,2-3 1 16,5-4 1-16,1-3-1 16,3-2 1-16,1 0 2 0,4-6-3 15,0-2 0-15,-2-4 2 16,2-4 6-16,0 1-4 16,4-15-4-16,-3-4 0 15,-1-7-1-15,0-1 2 16,-2-8-1-16,-5 4 0 0,-1-1-2 15,-6 1 2-15,-4-2-2 16,0-3 1-16,-3 2-1 16,-5-1 0-16,-3-4 1 15,-2 1 0-15,-1-1 0 16,-6-1 0-16,-1 1-1 16,-5 1 2-16,-1-4-4 0,0 4 4 15,-1 1-2-15,-10 0 0 16,-2 4 0-16,-1 2 6 15,-3 3 0-15,-2 0-3 16,-3 1 0-16,1-3-1 16,-3 1-1-16,1 3 0 0,-2 0-1 15,-2 1 0-15,2 5 1 16,-4 5-1-16,0 1 0 16,-1 4 3-16,-1 6 1 15,-1 0-1-15,1 3-2 16,-1 0 2-16,1 3-2 0,1 5-1 15,1 3 1-15,-3 3-1 16,1 6 1-16,-1 5-1 16,1 5 0-16,1 6-1 15,1 5 1-15,4 4-15 16,2-3-2-16,7 3-18 16,5-4 11-16,6-7-61 0,3-9-40 15</inkml:trace>
  <inkml:trace contextRef="#ctx0" brushRef="#br0" timeOffset="15484.0044">27034 14253 299 0,'-2'0'-10'16,"-1"0"38"-16,1 0-24 16,2 0-4-16,0 0 0 0,5 4 2 15,2 3-2-15,2 0-2 16,0 4 4-16,2 3-1 16,1 4 1-16,1 2-1 15,-1-3-1-15,5 1 1 0,-3-1 1 16,-1-7-2-16,-1-3-14 15,-5-7-73-15,-2 0-59 16</inkml:trace>
  <inkml:trace contextRef="#ctx0" brushRef="#br0" timeOffset="15765.1862">27022 14059 348 0,'-1'-4'26'0,"-1"1"1"16,2 3-22-16,0 0-9 15,8 1 0-15,-1 10 2 16,0 4 2-16,-2-5-14 16,-3 4-5-16,-2-3-4 15,0 0 14-15,0-2 8 0,-4-4 1 16,-3-1 1-16,0-1 1 15,2-3-3-15,-1 0 3 16,1 0-10-16,1-5-99 16,1-4-111-16</inkml:trace>
  <inkml:trace contextRef="#ctx0" brushRef="#br0" timeOffset="16999.5971">27714 14157 145 0,'-3'2'29'16,"-1"-2"-21"-16,1 0-5 15,3 0 4-15,0 0 15 16,0 0 7-16,0 0-8 0,0 0 0 16,0-2-3-16,0-2-10 15,5 1-5-15,-2-2-2 16,4-1 0-16,0 1 0 15,3-2-1-15,-1-4 3 16,1-2-2-16,5 1 5 0,-3-2 2 16,3-2 2-16,-1 0-2 15,1 0 2-15,2 0-3 16,0-2-2-16,2-2-3 16,1-2 1-16,6-1 1 15,-1-4-4-15,3 1 3 16,5-3-2-16,-1 3 4 15,0-3 7-15,2 4-6 0,-1-2-3 16,-3 4-2-16,-1-2 3 16,-2 2-4-16,-3-2-1 15,-2 0 2-15,-2 0 0 16,0 0-1-16,-2 2 0 0,2-2 1 16,-3 4 0-16,5 0 3 15,-2 2-1-15,-1-1-1 16,2 3-2-16,-2-1 1 15,-3 2-1-15,3-2 1 0,-7 4-1 16,0-4 1-16,-1 0 1 16,3 2-2-16,-2-3 0 15,-2 0 1-15,2-3-1 16,7 0 0-16,-5 1-1 16,4-3 2-16,-1 3-1 15,2 2 0-15,-1-1 0 16,-1 4 1-16,0-2 0 0,0 5-1 15,0-1 0-15,-1 2 1 16,-1-2-1-16,-1 1 1 16,0 1-1-16,0-1 0 15,0 1 0-15,-2 1 0 16,-4 0 2-16,-1 2 1 16,-2 2 2-16,-3 2-1 0,-1 1-1 15,1 2-3-15,-2 1 1 16,0 1 0-16,0 0-1 15,0 0-2-15,0 0-26 0,0 0-37 16,-3 0-10-16,-6 0-28 16</inkml:trace>
  <inkml:trace contextRef="#ctx0" brushRef="#br0" timeOffset="17530.7993">28636 12878 271 0,'-6'0'4'0,"3"0"36"15,-2 0-24-15,4 0-2 16,1 0 0-16,0 0-8 15,0 0-3-15,0 0-5 0,0 0 1 16,3 0 1-16,9 0 4 16,0-1 1-16,3-1 0 15,0-4 0-15,5 2-3 16,2 3-1-16,1-1 0 16,-1 0-1-16,-1 0 1 0,0 2 0 15,-2 0-1-15,-4 0 1 16,2 0-1-16,0 0 0 15,-4 0 0-15,1 0 0 16,1 0 1-16,-1 0 1 16,-1 0 2-16,1 0 1 0,-6 0-3 15,-3 0-1-15,-1 0-1 16,-2 0 2-16,-2 0 3 16,0 0 18-16,0 0 0 15,0 0-10-15,0 7-8 16,-7 11-3-16,-5 6-2 0,-3 8 1 15,-2 11-1-15,-2 7 1 16,-5 10 0-16,2 6-2 16,-1 4 2-16,-1-1-14 15,-9-8-60-15,3-8-125 16</inkml:trace>
  <inkml:trace contextRef="#ctx0" brushRef="#br0" timeOffset="19655.6527">27492 13247 318 0,'-8'-7'6'0,"4"0"25"15,-1 2-9-15,3 1-17 16,2 4-3-16,0 0-2 15,0 0-2-15,2 0 1 16,5 6 2-16,3 4-2 0,2 3 0 16,3 3 1-16,0 2-1 15,4 1 2-15,-2-1 0 16,2-2 0-16,-4 0-1 16,0-4 2-16,-1-8-2 15,-1 0 1-15,-1-3-1 16,-3-1-1-16,2 0 4 0,-2-8 1 15,-2-3-2-15,0-5-2 16,-1 0 3-16,-1-2-2 16,-3-3 3-16,2 2 0 15,-3-2 0-15,1 9-2 16,-2 1 0-16,0 5 1 0,0 2 0 16,4 4-3-16,-3 0-1 15,5 0-2-15,0 7 4 16,4 1-1-16,2 0-1 15,3-1 2-15,-1 0-8 0,1-5 0 16,-1-2 3 0,3 0 4-16,-5-3 0 0,-1-8 0 15,-2-2-1-15,0-3 2 16,-6 0-1-16,-1-2 3 16,-2-1-2-16,-2 1 1 15,-12-3 0-15,-4 0 2 16,-3 2 23-16,-4 1-26 0,-1 2-1 15,1 4 0-15,3 5 3 16,3 4-3-16,4 3 0 16,6 3-3-16,2 9-53 15,4-2-28-15,3-2-57 16</inkml:trace>
  <inkml:trace contextRef="#ctx0" brushRef="#br0" timeOffset="19952.4977">27994 13094 255 0,'0'0'68'0,"0"0"-32"16,0 0-26-16,0 2-9 16,2 3-3-16,7 1 3 15,0 1-1-15,0 1 1 16,3 2-1-16,0-2 1 0,-4 2 0 16,-6-2 0-16,-2-2-34 15,-3-6-129-15</inkml:trace>
  <inkml:trace contextRef="#ctx0" brushRef="#br0" timeOffset="20108.7356">27863 12998 444 0,'-8'-8'21'0,"2"0"-10"15,2 3-8-15,4 3-4 16,0 2-99-16,0-2-32 15,0 0-71-15</inkml:trace>
  <inkml:trace contextRef="#ctx0" brushRef="#br0" timeOffset="20405.592">28018 13008 231 0,'3'2'76'0,"-3"-2"-40"16,0 0-31-16,6 2-5 15,0 1-1-15,4 1 1 16,4 4 0-16,3 0 1 16,4 4-1-16,2 5 1 0,6 2 0 15,-2 5 2-15,0 2 0 16,-3 1 0-16,0 2-1 15,-6-4 0-15,-2-2-1 16,-3-4 0-16,-2-1-1 16,-6-3 1-16,-5-3 6 15,0-1-3-15,-11-9-18 0,-10-2-64 16</inkml:trace>
  <inkml:trace contextRef="#ctx0" brushRef="#br0" timeOffset="20702.4419">27845 12839 442 0,'0'-29'-8'0,"0"1"27"16,7 4-14-16,10 5-3 0,0 3-2 16,5 7 2-16,-2 6-2 15,-3 3-2-15,0 3-10 16,-3 10-13-16,-3 4 6 15,-5 1 11-15,-6 0 8 16,0-2 0-16,0 2 0 16,-11-2 2-16,-4-1-2 15,1-5 4-15,-2 0-3 0,2-6-2 16,-1-4 3-16,6 0-2 16,4-5-2-16,3-8-14 15,2-6-50-15,2-1-65 16</inkml:trace>
  <inkml:trace contextRef="#ctx0" brushRef="#br0" timeOffset="21811.7374">27696 14313 107 0,'-4'0'19'0,"4"0"-10"15,0 0-11-15,0-2-6 16,0 0 13-16,0-6-18 16,2 3 20-16,3 0-1 0,0 0-3 15,0 1 1-15,0-2-5 16,-1 3 3-16,-1-1-2 15,2 3 1-15,-3-3 0 16,0 3 4-16,2-1 11 16,-2 0-3-16,-2 2-6 15,0-2-5-15,2 2-1 0,-2 0-1 16,0 0-3-16,0 0-22 16,0 0-27-16</inkml:trace>
  <inkml:trace contextRef="#ctx0" brushRef="#br0" timeOffset="24624.3273">29578 12865 129 0,'0'0'28'0,"-2"0"3"16,0 0-15-16,0 0-4 15,2 0-7-15,0 0-2 0,0 0 0 16,0 0 1-16,0-1 3 15,0 1-2-15,0-2 5 16,0 2 13-16,2 0 6 16,0-2-10-16,-2 0 1 15,2 1 6-15,-2-1-5 16,1 2-9-16,2-2-2 0,-1 2-4 16,0-2-4-16,-1 2-1 15,1-1-1-15,0 1 1 16,0-2 0-16,-1 2-1 15,1 0 0-15,1 0 0 16,1 0 0-16,-2 0 1 0,1 0-1 16,2 0 0-16,0 0 1 15,0 0-1-15,-1 0 0 16,2 0 1-16,1 0-1 16,1 2 2-16,1-1-2 15,0 3 0-15,-1 3 0 16,0-2 0-16,1 3 0 0,-2 0 1 15,3 2 0-15,0-2-1 16,-1 3-1-16,-2 0 3 16,2-4-2-16,0 3 0 15,0 1 1-15,1 0-2 16,-4 0 3-16,3-1-3 16,-2 1 2-16,3 0-1 0,-3-1 0 15,3 3 0-15,-2-1 0 16,1 3 0-16,-2-1 2 15,3 2-2-15,0 0 1 16,0 1-1-16,-1 0 0 16,4-1 0-16,-2 1 0 0,2-3 0 15,-1 0 1-15,2 0-1 16,-1-2 0-16,1 1 1 16,1-1-1-16,-1 5 1 15,1-2 0-15,-2 3-1 0,2-1 0 16,-1-2 1-16,-3 2-1 15,4-1 0-15,-2-1 0 16,1-2 1-16,1 1-1 16,0 1-1-16,-1-4 2 15,1 5-1-15,1-3 0 0,0 0 1 16,0-1-1-16,1 5 0 16,-2-7 0-16,0 5 0 15,4 0 1-15,-2 0-1 16,0-1 0-16,2 0-1 15,-1 4 3-15,-1-4-2 16,2 3 0-16,-4-2 0 0,4 0 0 16,-1 1 1-16,-1 0-1 15,4-2 1-15,-4 0 0 16,3 1-1-16,0 0-1 16,-2 0 2-16,-2 1 0 0,0-3-1 15,2 1 0-15,-4 0 1 16,4 2-1-16,-2-4 0 15,4 3 0-15,2 1 0 16,-1-2 1-16,4 3-1 16,-1-5 0-16,-1 4 1 15,1-4-1-15,-3 3 2 0,-1-3-2 16,0 3 0-16,-1-1 1 16,0 2-1-16,-2-2-1 15,0 2 2-15,0 0-1 16,1-2 0-16,-1-1 0 15,2-4 0-15,1 1 1 16,-1 1-1-16,1-2 0 0,2 2 0 16,-3 0 0-16,1-3 1 15,-3 3-1-15,-3-2 1 16,1 0-1-16,-5 0 0 16,-1-2 0-16,0 2 0 0,-1-3 0 15,-1 2 0-15,-2-1-1 16,0 0 2-16,0 1-1 15,1 2 0-15,0-1 0 16,-5 0 0-16,5-2 0 16,-5 4 0-16,3-2 0 0,-1-2 0 15,1 4 0-15,2-4 0 16,-1 0 0-16,2 0 5 16,2 3-3-16,0-4-2 15,-2 0 1-15,-1-3 0 16,1 2 0-16,-4-2-1 0,-3-2-4 15,0-1-38-15,-5 0-105 16</inkml:trace>
  <inkml:trace contextRef="#ctx0" brushRef="#br0" timeOffset="25311.7807">31254 14211 190 0,'0'-4'19'0,"-6"-3"-2"16,-2 2-8-16,0 1 0 15,-1 0 2-15,-2 1 9 16,2-1 5-16,-1 3-10 0,-2-1 1 16,3-2 13-16,2 4-8 15,1-2 3-15,2 0-4 16,2 2-3-16,1 0-8 16,1 0-4-16,0 0-6 15,0 0 2-15,3 4-1 16,4 3 0-16,3 2-1 0,4 2 3 15,-1 3-2-15,4 1 0 16,0-1-1-16,0 2 2 16,1 1-1-16,2 0 0 15,1 1 0-15,0-4 0 16,-1 0 0-16,1-3-4 0,-2 0-5 16,-3-4 4-16,-4-2-1 15,-3-2 6-15,-1 1 0 16,-4-4 0-16,-4 3 0 15,0 0 1-15,-14 2 9 16,-5 2-5-16,-10 5-4 16,-5 4-1-16,-13 2 1 0,-2 6-8 15,-9-1-4-15,0-4-4 16,-3-1-37-16,0-6-58 16,2-6-88-16</inkml:trace>
  <inkml:trace contextRef="#ctx0" brushRef="#br0" timeOffset="27124.2281">31343 14164 62 0,'-6'0'31'0,"-2"0"-10"15,-1-1-8-15,4-3 5 16,-2 2 9-16,2-2-4 16,0 1-9-16,3-1-5 15,2 1-3-15,0 1-3 0,0-2 4 16,0 3 3-16,0-1 8 16,0 0-7-16,0 2 13 15,0 0-14-15,0 0-6 16,0 0-3-16,6 0-1 15,-2 0-1-15,1 7-1 16,2 2 0-16,0 4 4 0,5 3 0 16,0-2 1-16,-2 6 1 15,5-2 1-15,1 1-2 16,-1-3-2-16,-2 2 2 16,2-2-3-16,-1-1 1 15,-1-3 0-15,-2 0 0 16,-2-3 0-16,-3 2-1 0,1-2 0 15,-6-2 0-15,1 0 1 16,-2-4 0-16,0 3 2 16,-2-2 2-16,-6-3 17 15,-4 1-3-15,-2 2-8 16,-4 1-3-16,-4 3 0 0,-1 2-4 16,-8 3-1-16,3 1-2 15,-4 5 0-15,-3 1 0 16,3-2-1-16,-4 1 0 15,2-3-26-15,3-1-40 16,1-8-60-16</inkml:trace>
  <inkml:trace contextRef="#ctx0" brushRef="#br0" timeOffset="27764.7926">31214 14209 278 0,'-2'-8'24'16,"2"2"-6"-16,-2-3-13 0,2 2-7 16,0 1 7-16,0 1-5 15,2 1 2-15,0 3-5 16,2-3 1-16,-2 2 3 16,-1 2-1-16,5-2 1 0,-3 0-1 15,2 1 0-15,0 1 1 16,2 0-1-16,0-2 0 15,0 2 0-15,0 0 0 16,-2 0 0-16,3-2 0 16,-5 2 0-16,1 0 2 0,-1-2-2 15,1 2 0-15,-4 0 0 16,1 0 1-16,5 0 1 16,-5 0 0-16,5 0 1 15,0 4 1-15,-1 5 1 16,4 1 1-16,0 5-3 15,0 1 2-15,1 2 5 0,2 1-7 16,-2-1 0-16,2 0-2 16,-2-2 0-16,-3 0 0 15,2-2-1-15,-6-1 0 16,1-2 2-16,-3-4 0 0,4 1 0 16,-3 0 8-16,-2-1-3 15,0-2-1-15,0 4-2 16,0 0-2-16,-8 3 1 15,-4 3-1-15,-5-1-1 16,-4 6-9-16,-6-2-30 16,-2 0-40-16,-3-8-29 15</inkml:trace>
  <inkml:trace contextRef="#ctx0" brushRef="#br0" timeOffset="28358.5091">31340 14153 287 0,'-3'-1'17'15,"-5"-3"12"-15,2 1-14 16,5 1 1-16,-3 0-6 16,4 0 0-16,0 2-7 15,0 0-5-15,0 0 5 0,0 0-3 16,2 0 2-16,3 0-2 16,4 2 1-16,2 5-1 15,1 4 0-15,2 3 0 16,-2 0-1-16,0 6 1 15,1-4 0-15,1 2 1 16,-3-4-1-16,0 0 0 0,-3-1 0 16,-2-2 0-16,-2-1 1 15,-4 1-2-15,0 3 1 16,-4 2 2-16,-14 9-2 16,-7 6 3-16,-6 5-2 0,-6 6 0 15,-4 5 0-15,-4-6-1 16,-2 0-2-16,4-6-24 15,2-11-28-15,2-7-75 16</inkml:trace>
  <inkml:trace contextRef="#ctx0" brushRef="#br0" timeOffset="29327.1947">30239 13142 272 0,'0'0'40'0,"0"0"-17"15,-3 0-16-15,3 4-5 16,0 3-2-16,0 4-1 16,5 4 2-16,5 9 0 15,3 1 0-15,3 5 0 16,2 2 0-16,0 0 1 0,2-2-2 15,0-5 1-15,-1-5 2 16,-1-5-2-16,-2-5-3 16,-1-3-1-16,-3-6 3 15,0-1 7-15,-4 0 7 16,1-4 4-16,-2-7 1 16,1-2-5-16,-1-3-7 0,-2-2 0 15,0 1-5-15,-1-1 1 16,2 4-2-16,-4 3 0 15,1 4-1-15,-1 6 0 16,1 1-3-16,1 0-4 16,1 6 8-16,0 6-1 0,3-2 2 15,-1 2-2-15,2-1 0 16,-1-3 1-16,4-2-1 16,-2-2 0-16,1-1 1 15,0-3-1-15,-4 0 1 16,0 0 0-16,1-4 1 15,-5-8-1-15,1-2 1 0,-2-6-1 16,-1 1 1-16,-1-4 7 16,0-1-3-16,-3 3-1 15,-4 1-3-15,-1 5 0 16,1 2-2-16,0 2-4 16,2 6-12-16,-1 5-11 0,4 0-40 15,0 3-63-15,2 8 45 16</inkml:trace>
  <inkml:trace contextRef="#ctx0" brushRef="#br0" timeOffset="29702.1672">30785 13447 323 0,'-4'0'51'0,"0"-6"-29"15,1 5-3-15,3-1 0 16,0 2-11-16,0 0-10 15,1 9 1-15,7 6 1 16,-1 3-1-16,2 10 1 0,1 2 0 16,2 4 0-16,-2 2 1 15,-1-1 1-15,1-6-1 16,-5-1 0-16,-3-8 0 16,-2-4-1-16,-4-7-38 0,-14-9-76 15,-6-4-158-15</inkml:trace>
  <inkml:trace contextRef="#ctx0" brushRef="#br0" timeOffset="29858.3929">30616 13289 426 0,'0'-15'21'0,"2"1"-5"15,1 5-12-15,5 4-6 16,-3 5-8-16,0 0-48 15,-1 0-62-15,-2 0-133 16</inkml:trace>
  <inkml:trace contextRef="#ctx0" brushRef="#br0" timeOffset="31358.6035">31038 13476 181 0,'0'1'45'0,"0"1"-29"0,-2-1 28 15,2-1-13-15,0 0-6 16,0 0 4-16,0 0 7 16,2-8-16-16,5-5-9 15,0-2-5-15,1-3-3 0,-3-2 2 16,-3 0 1-16,-2 2-2 16,0-6-2-16,-2 1 0 15,-8-1-2-15,4-1 1 16,-7 0 1-16,2 4-3 15,-3 5 0-15,4 2-2 0,-4 7 5 16,4 7-6-16,-1 0 2 16,2 14 1-16,2 7-1 15,4 6-6-15,3 6 12 16,0 1-2-16,5-1-1 16,11-4-1-16,7-1-1 0,6-3-2 15,5-7 2-15,6 2 0 16,-1-11-43-16,-1 2-87 15,-1-9-73-15</inkml:trace>
  <inkml:trace contextRef="#ctx0" brushRef="#br0" timeOffset="32077.2686">31643 14410 80 0,'0'11'-32'15</inkml:trace>
  <inkml:trace contextRef="#ctx0" brushRef="#br0" timeOffset="32624.1049">31740 14505 256 0,'9'0'51'16,"0"0"-44"-16,2 0-4 16,3-4 21-16,3-3-1 0,-3-4-8 15,0-1-8-15,-5-1-5 16,3-1 0-16,-5-4 0 16,1 2 2-16,-2-3 6 15,-5-3-2-15,-1-3-3 16,0 0-2-16,0-1-2 0,-3 1 1 15,-7 1-1-15,3 5-1 16,-2 3 1-16,3 7 4 16,-4 5 7-16,1 4-1 15,0 5-13-15,1 12 2 0,0 2 0 16,3 10 0-16,1 3 2 16,4 2-2-16,0 0 0 15,5 0 1-15,9-4-1 16,5 0-1-16,2-4 1 15,7-5 2-15,4-7-1 16,4-7-13-16,-2-7-35 0,0-2-129 16</inkml:trace>
  <inkml:trace contextRef="#ctx0" brushRef="#br0" timeOffset="34733.3138">31925 14000 148 0,'-1'-5'17'16,"-6"-3"8"-16,0 1-4 16,1 2-1-16,-3 0 10 0,-1-1-22 15,1 5 0-15,-3 1 0 16,-1 0-2-16,-1 0-2 16,1 7-2-16,-3 3 0 15,2 5-1-15,-4 3-1 16,0 1 1-16,0 4 0 15,0 4 0-15,-4 0 0 0,3 3-1 16,-4 0 2-16,1 1 1 16,-2-2 1-16,5-3 1 15,1 1 1-15,2 0-2 16,5 1 2-16,4 1 0 16,0 1-2-16,5 2 3 15,2 4 1-15,0 1 1 16,2-1-5-16,6 3-1 0,7-5-3 15,3 1-4-15,3-4 10 16,7 1-3-16,2-1 3 16,6-1-3-16,-2-1-1 0,3 2-1 15,5-4 0-15,-1 0 0 16,0-4-1-16,3-2-3 16,-5-1-12-16,0-9-1 15,2-6 5-15,-6-5 1 16,3 0 4-16,-4-12 3 0,-2-8 1 15,-1-1 4-15,-4-6 1 16,-6-5-2-16,-5-4-1 16,-4-9-3-16,-5-1 3 15,-4-8 1-15,-3-2 3 16,0-5 5-16,0-1 1 16,-3 3 15-16,-4 7-4 15,-3 4 8-15,-1 9 0 0,1 7-9 16,-5 5-12-16,1 4-4 15,-2 1-3-15,-5 2 0 16,2-3-1-16,-2 0 0 16,-5 0-2-16,-1 0 1 0,-3-2 1 15,-4 2 0-15,-2 3-2 16,-2 6 3-16,3 3-3 16,-1 9 1-16,4 2-9 15,1 4-7-15,4 8-20 16,3 3-31-16,8-3-32 0,4-3-143 15</inkml:trace>
  <inkml:trace contextRef="#ctx0" brushRef="#br0" timeOffset="36389.4576">31866 14134 106 0,'-2'-7'50'16,"1"-6"-32"-16,1 2 6 16,0-5-15-16,0 0 5 0,0-2 11 15,0 4-10-15,0 0 5 16,0 3 0-16,0 4-3 16,0 2-9-16,0 3-7 15,0 2-3-15,-2-2 2 16,-1 2 9-16,0-1-5 15,-1 1-3-15,1 0 4 0,-4 0-2 16,-4 0-2-16,-2 3-1 16,-1 10 0-16,-6 3-1 15,0 7 2-15,-1 4 0 16,-1 3-1-16,-3 6 0 16,0 1 0-16,0 2 0 15,4 1 0-15,0-1 0 0,4 2 0 16,2-4 0-16,5 3-1 15,4-3 1-15,2 2 0 16,2-1 0-16,2 5 0 16,0-3 0-16,2 2 0 0,4 2 0 15,1-1 1-15,4-4-1 16,4-3-1-16,0-4-3 16,9-4 2-16,3-6 4 15,2-3 2-15,5-1-1 16,5-5 0-16,0 1 0 15,5-5-1-15,0 0-1 0,0-4-1 16,-3-3 1-16,2-2-1 16,-2 0-3-16,-5-7-4 15,2-6 0-15,-6-5-2 16,0-3 7-16,-1-4 2 16,-6-5 1-16,-1-6 0 0,-10-2 0 15,-1-2 4-15,-8-2 13 16,-2 0 3-16,-3 1 3 15,0 0-6-15,-1 0-1 16,-8 1-1-16,-1 0-2 16,-4-2-2-16,0 0-7 0,-6 1-2 15,-1 4 1-15,-1-3 3 16,1 8 1-16,-1 5 0 16,2 4 1-16,-1 7-4 15,-3 0-3-15,1 7-2 16,-2 2-4-16,-2 3-13 0,-1 2-16 15,-3 2-7-15,2 0-4 16,2 4-6-16,4 1-37 16,3-1-50-16</inkml:trace>
  <inkml:trace contextRef="#ctx0" brushRef="#br0" timeOffset="37326.8865">31810 14075 323 0,'-10'-28'38'0,"-2"2"-10"0,2 3-6 15,0 7-7-15,2 4-8 16,2 5-4-16,1 1-3 16,2 4 1-16,-3 2-2 15,0 0-9-15,-1 4 4 16,0 10-1-16,-3 8 5 0,-3 8 0 16,-3 4 1-16,-4 9-8 15,-2 5-6-15,1 2 0 16,-1 1 2-16,2 3 11 15,3-1-1-15,2-1 3 16,6-4-1-16,4-1-1 0,5-2-1 16,0-5 0-16,4 0 0 15,10-4-2-15,6 3-1 16,5-4-3-16,4-1 14 16,5 0 3-16,8-5-6 15,6-1 0-15,3-3 1 0,3-7 0 16,4-6-4-16,-2-6-31 15,1-6-19-15,-3-2-33 16,-1-10 15-16,-4-10 10 16,-2-2 112-16,0-3 0 15,-8-2 2-15,-7-5-18 16,-5-2 2-16,-7 0-22 0,-9-4 6 16,-6-1 0-16,-5-4 16 15,-10-1-25-15,-9-4-7 16,-8-2 13-16,-3 0 0 15,-4 4 4-15,-4 2-11 16,1 5 6-16,-3 7 2 0,2 7-6 16,-1 8-9-16,-2 1-4 15,-1 5-1-15,1 4-2 16,2 5-7-16,-1 4-10 16,4 0-5-16,2 4-11 15,5 5-22-15,2 2-24 0,4-1-70 16</inkml:trace>
  <inkml:trace contextRef="#ctx0" brushRef="#br0" timeOffset="40748.5181">27802 13633 19 0,'0'0'18'16,"-3"0"0"-16,3 0-1 15,-2 0-1-15,2 0 0 0,0 0 0 16,0 0-7-16,0 0-6 15,0 0-3-15,0 0 0 16,0 0 0-16,2 0 10 16,7 0 15-16,-1-3 6 15,7-5 0-15,1-1 0 0,4-3-19 16,5-5-5-16,0 1 0 16,5-1 4-16,3-5 3 15,3 2 3-15,2 2-4 16,-4-1-3-16,-2 6-5 15,-2 0-4-15,-4 3 0 0,-3 1 0 16,-7 3 0 0,1 0-1-16,-7 2 0 0,-3 1 0 15,-2 1 1-15,-2 0-1 16,-3 2-1-16,0 0-6 16,0 0 15-16,-8 0-4 15,-4 2-6-15,-1 4-5 0,-3 3-3 16,-6 0-5-16,-1 5-1 15,-3-2 1-15,-2 3 1 16,-2-6 4-16,3 8 5 16,-2-6 3-16,0 1 4 15,2-2-1-15,0 3-1 0,4-2 1 16,0-3-2-16,3 2 3 16,6-3-1-16,1-2 1 15,4-1 6-15,4-1 6 16,3-3 3-16,2 0 5 15,0 0-13-15,9-7 3 0,5-1-7 16,4-7-1-16,4-1-2 16,3-2 0-16,3 0-1 15,5 0 2-15,-5 1 1 16,3 4 0-16,-4 2-2 16,-2 1-2-16,-3 3 0 0,-5 3 1 15,-2 1-1-15,-4 3-1 16,-6 0 1-16,-1 0-4 15,-4 0-5-15,0 1 12 16,-8 8 0-16,-4 1 2 16,-6 3-5-16,-3 0 2 15,-1-1-2-15,0 4-2 0,0-5-1 16,3 0 3-16,-1-3 0 16,6 0 0-16,-1-3 1 15,5-3-1-15,3 0 0 16,4-2 2-16,1 0-2 15,2 0 0-15,0-7-5 0,9-3 10 16,4 2-4-16,4-2 0 16,2-1-1-16,1 0 1 15,2 0-1-15,-3 4 1 16,1-3-1-16,-5 7 0 16,-1 0 0-16,-3 3-1 0,-3 0 0 15,-5 0 0-15,-3 0-10 16,0 6 2-16,-10 4 8 15,-2-2 2-15,-6 5-1 16,-3 0 0-16,1-3 0 16,-2 1 0-16,1-2 0 0,3 0 1 15,2-4 1-15,3-3-2 16,4-2 0-16,6 0 1 16,3 0 0-16,0 0-2 15,7-7-3-15,5 0 2 16,6-4-8-16,4 0 3 0,-1 3-3 15,-1 1-21-15,0-1-15 16,-2 1-37-16</inkml:trace>
  <inkml:trace contextRef="#ctx0" brushRef="#br0" timeOffset="42092.1718">27818 13591 91 0,'0'0'37'0,"0"0"-10"16,5-1-16-16,5-5-8 16,2 1 2-16,1-2 1 15,3 0-1-15,2 0 1 16,1-1-3-16,5-2 3 0,-2 0 1 16,1 4-4-16,-2-2-2 15,1 3 1-15,0 2-2 16,-3-1 1-16,-2 2-1 15,-2 0 0-15,0-1 0 16,-4 3 0-16,-4 0 0 0,-4-1 0 16,2 1-3-16,-5 0-1 15,0 0-2-15,-8 1 16 16,-6 3-12-16,-3 3-3 16,-6 1-5-16,0 2 0 15,-2 0-2-15,-3 1 10 16,0-2 3-16,1-3-1 0,2 4 3 15,3-5-3-15,2 1 1 16,3-1 2-16,6-3 1 16,2-2 6-16,7 0 8 15,2 0 23-15,2-4-34 16,12-5 8-16,6 0-13 16,5-1-1-16,4-5 0 15,7 1 0-15,-1 1-1 0,3 5 1 16,-4-3-1-16,1 4 0 15,-4 1-8-15,-5 2-42 16,-5 3 27-16,-4 1 4 16,-7 0 5-16,-3 0-2 15,-7 0 5-15,0 0-9 0,0 4 18 16,-12 1 4-16,-4 3 0 16,-7-2 0-16,-2 3-1 15,-4 2-1-15,-2-3 1 0,3 3-8 16,-5-1-77-16</inkml:trace>
  <inkml:trace contextRef="#ctx0" brushRef="#br0" timeOffset="44060.875">27863 13561 145 0,'4'0'32'16,"3"-5"-19"-16,5-1-11 15,6-3 0-15,3 1 2 16,1 2-1-16,5-1-3 0,4 2-1 15,1 1 1-15,-2 1 0 16,6-1-2-16,-4 0-1 16,0 0 3-16,-1 1-2 15,-5 0-4-15,-1-1-10 16,-5 2 2-16,-3-2-4 16,-3 1 3-16,-7 3-2 0,-4-3 6 15,-3 3 6-15,-2 0 0 16,-12 0 0-16,-4 0 3 15,-4 0 9-15,-8 3 12 16,-3 3 0-16,-1 1 5 16,-3 3-6-16,-2-4-5 0,3 0 3 15,-1 0 0-15,5 0 18 16,6-1-22-16,2-1-4 16,6-3 4-16,4-1 8 15,6 0 6-15,5 0-6 16,3 0-5-16,1-1-10 15,12-6-4-15,5-1 0 0,7 1 0 16,4-3 1-16,7 0-1 16,-1-1-1-16,2 3-3 15,4-2-7-15,-3-1 4 16,-1 4 2-16,-2-4 0 16,1 2 2-16,-6-3-6 0,-3 4-5 15,0 0 8-15,-9-4-2 16,0 0 7-16,-6-4 3 15,1-1-2-15,-4-8 2 16,-2-2 16-16,0-4 3 0,-2 1-4 16,-3-2-4-16,-2 0-4 15,0 2-4-15,-2-5-4 16,-6 2-1-16,-6-3 0 16,1-3-1-16,-3-6 1 15,5 1-1-15,-2-3 0 16,5 1 1-16,-2 1-2 0,3 4 1 15,-2 2 1-15,1 3-1 16,-4 4 0-16,-2 0 0 16,-2 4 0-16,-2 3-1 15,-5 0-3-15,-3 5-2 16,-1 3 4-16,-5 5-2 0,-4 4-1 16,-5 5-2-16,-2 3-1 15,-5 3 4-15,-3 9-4 16,-3 6 8-16,-2 5-1 15,0 6 2-15,-2 1-1 0,2 2 0 16,2 0-1-16,4 0 2 16,-2 6-2-16,1-3 1 15,3 8 0-15,1 5-1 16,1 2 1-16,2 6 0 16,7 2 1-16,8-1-2 15,7-1 0-15,10 1 1 16,9-4-3-16,3-5 0 0,12 1-1 15,15-8 0-15,7-2 3 16,11-4 2-16,8-9 0 16,5-1-1-16,7-10 2 15,7-2-2-15,5-10 3 16,7-3-3-16,3-3 2 0,6-11 0 16,-3-3-20-16,-2-3-101 15</inkml:trace>
  <inkml:trace contextRef="#ctx0" brushRef="#br0" timeOffset="48670.2552">31753 12817 136 0,'15'-7'49'16,"0"0"-27"-16,2 2-5 15,0-2-1-15,3-1-6 0,4 3 0 16,2-4 2-16,1 2-2 15,4 0 0-15,-1-4 2 16,2 4 0-16,-1-2-3 16,-4 6-4-16,-4-8-2 15,-4 6-2-15,-3 3 0 16,-6 0 0-16,-2 0 1 0,-5 2-2 16,-3 0 0-16,0 0-4 15,0 0 6-15,-9 0-8 16,-7 8 2-16,-6-2-17 15,-5 5 2-15,-2-2 15 16,-5 0 6-16,0 0-1 16,2-2 2-16,0-2-3 0,-1 1 2 15,1-1-1-15,2 2 0 16,3-3-1-16,5 1 0 16,6-3 3-16,6 0 6 15,3-2 13-15,6 0 16 0,1 0-12 16,8-7-20-16,6-2-6 15,6-2 3-15,9 0-3 16,-1 2 4-16,5-1-4 16,-1 2 1-16,-3 5 0 15,-3-2-42-15,-4 3-39 0,-6-2 30 16,-5 1-32-16</inkml:trace>
  <inkml:trace contextRef="#ctx0" brushRef="#br0" timeOffset="50123.2758">31999 12161 246 0,'0'-20'22'0,"0"1"-4"16,0-1-3-16,-6 4 5 0,-2 3-6 16,-5 1-7-16,0 1-5 15,-7 2 3-15,-5 4-5 16,-6 4-2-16,-4-1 1 0,-5 2 1 16,-7 0 0-16,5 0 1 15,-4 5-1-15,3 1 3 16,1 4-3-16,-2 1 1 15,5 3-1-15,0 0 0 16,3 4 0-16,3 1 3 16,2 3-4-16,3 1 1 15,6-1 0-15,4 1 0 0,4 4 2 16,3 3-2-16,6 4-1 16,1-1 1-16,4 5-3 15,0 5 2-15,0-1 1 16,7 0-1-16,6 1 0 0,5-1 7 15,0-4-5 1,4-1 0-16,7-3-3 0,3 0 1 16,4-5 5-16,3-1-1 15,3-1 0-15,6-3-2 16,1-4 0-16,-2-2-1 0,4-3 4 16,2-8-2-16,1-4-1 15,-1-3 1-15,-3-1 0 16,-2-10-1-16,3-3 2 15,-5-4-2-15,0-1 0 16,-9-3 2-16,-1-5-2 16,-6-2-1-16,-3 1 1 0,-7-4 1 15,-6-2-2-15,-5-2 2 16,-3 2-1-16,-6-2 3 16,0 1 7-16,0 1 0 15,-3 0-2-15,-5 2 0 16,-6-2-3-16,-3 4-1 0,0-2-4 15,-3 1 0 1,-5 1 2-16,1-1-4 0,0 3-1 16,-2 0 3-16,1 4-2 15,0 1 1-15,-2 5 2 16,2 5 2-16,-4 1-6 0,2 5 4 16,-3 4-4-16,-2 3 2 15,-2 0-1-15,1 0 1 16,-3 3-2-16,-2 6 2 15,4 5-1-15,0-1 0 16,2 4-1-16,0-1 1 16,4 3-1-16,1-1 1 0,6 3 1 15,0-1 0-15,1 3-1 16,-1 0 2-16,4 4-1 16,0-1 1-16,2 1-2 15,-2 0 1-15,5-1 1 16,1 1-2-16,0-2 0 0,4-1 0 15,2 0 0-15,3 3 1 16,2-2-3-16,0 4 3 16,0 0 0-16,2-3 0 15,3 3 0-15,6-2-2 16,0-1-3-16,1-3 7 0,2 1-1 16,5-3-1-16,2-1-1 15,5-2 0-15,4-6 0 16,8-1 1-16,-1-4 0 15,8 0 1-15,4-2 1 0,5 1-2 16,0-2-3-16,-5 1-4 16,0-2-9-16,-2-1-6 15,-6-2 2-15,-5 0-5 16,-2-2 2-16,-2-10 19 16,-4-6 1-16,-3-2 4 15,-4-4 3-15,-1-9-2 0,-6-1 3 16,-1-3 21-16,-3-4-5 15,-3-4-7-15,-1 2 2 16,-6-1-1-16,0 3-1 16,-6-2-5-16,-6 2-4 15,-6 2-1-15,-3-3 1 0,-8 3-5 16,-3-1-3-16,-2 0 4 16,-6 5 0-16,-3 6 1 15,0 6-4-15,5 7-1 16,2 9 1-16,0 7 5 15,6 0-3-15,-1 14-28 16,1 5-48-16,3 1-39 0</inkml:trace>
  <inkml:trace contextRef="#ctx0" brushRef="#br0" timeOffset="53107.4344">13943 8228 242 0,'-3'-4'31'0,"-10"-3"8"16,6-2-8-16,5 2-14 15,-2 2-12-15,4-1 1 0,0 1 0 16,0-2-1-16,0 0-1 15,4 1 0-15,5-1-3 16,6 0-3-16,5 0 3 16,7-1-2-16,7 2 5 15,8 1-4-15,3-1 1 0,9-1-1 16,4-1 2-16,3 2-4 16,5-3 2-16,5 0 0 15,7-2 0-15,1 2 2 16,5-1-4-16,3-1 4 15,4 2 1-15,-3-1-3 16,-2-2 4-16,0 4-4 16,-5-6 0-16,-4 5 2 0,-3-2-2 15,-4-2 2-15,-2 3-2 16,3-1 1-16,-3 0-1 16,0 2 1-16,-5 1-1 15,-6 0 1-15,-6 0-1 0,-7-2 1 16,-10 0 0-16,-7-1-1 15,-5-1 1-15,-8-3-1 16,-2 1 1-16,-4-4 0 16,-3 2-1-16,-3-5 1 15,0-1-1-15,1-3 2 16,-1-5-2-16,2-2 3 0,-1-4-3 16,2-1-1-16,0-6 2 15,0-4-1-15,2 1 0 16,-2-6 0-16,1-1 0 15,-2-6 0-15,-1 0 1 16,-3 0-1-16,2-3 3 0,-2 3 1 16,0 0 3-16,0 4-1 15,0 0-1-15,0 1-1 16,-5 2-2-16,-1 2 2 16,-3 2-2-16,0 2 1 15,-1-3-3-15,-2 4 0 0,-1-2 1 16,-4-1-1-16,0 1 0 15,-2 5 1-15,-3-3-2 16,1 4 2-16,-4-1-1 16,2 0 0-16,-3 3-1 15,4-4 0-15,-2 4 1 16,0 2 0-16,1 1-2 0,2 0 2 16,-1 4 0-16,-1 0 0 15,-1-2 0-15,1 4 0 16,-4-1-1-16,0 2 0 15,-2 1 1-15,-3 1 0 0,-4 6-2 16,-4-3-1-16,-1 4 2 16,-5 2 1-16,-8 3-1 15,-4 1 1-15,-8 7 0 16,-8 0-2-16,-8 5 2 16,-4 2-2-16,-4 0 3 15,-2 0-1-15,-3 3-1 16,2 4 1-16,-2 3 0 0,-2 0 0 15,-5 3-1-15,0 3 2 16,-1 3-1-16,-2 3-1 16,3 3 1-16,2 5 0 15,4 0 1-15,8 1-1 0,5 3 0 16,7-4-1-16,3 4 0 16,5-2-4-16,7 0 2 15,2 4 0-15,3-1 3 16,12 3 0-16,-2-1-1 15,9 3 1-15,3-1 0 16,5 2 0-16,7 2 0 0,6 1-1 16,6 5 0-16,5 1 0 15,5 5 0-15,0 0 1 16,5 1 0-16,4 6 0 16,-1-2 0-16,1 3 0 15,2 2 0-15,-2 2 0 0,3 2 0 16,0 5 0-16,2-1 0 15,2 0 0-15,2 0 0 16,2-2 0-16,3-1 0 16,1-1 0-16,0-1 0 0,3-4 0 15,0 1 1-15,2 1-1 16,2-4 0-16,-3-1 0 16,1-4 1-16,2-4-1 15,1-2 0-15,6-5-1 16,1-7 1-16,10-6 1 15,1-2 0-15,10-6-1 16,4-7-1-16,8 0 3 0,4-4-3 16,4-6 2-16,3 3-3 15,3-5-8-15,0-1-1 16,2-1 7-16,0-1 4 16,2-1-3-16,1 0 2 0,-1-2 2 15,2 3-2-15,-2 2 2 16,1 3-2-16,-4 1-59 15,-9 0-58-15</inkml:trace>
  <inkml:trace contextRef="#ctx0" brushRef="#br0" timeOffset="56638.4385">16782 8012 138 0,'-2'-2'23'0,"1"-1"-7"0,-1-2 7 16,-2 1-3-16,4 1-4 16,-1-2-8-16,1 1-3 15,0 1 2-15,-2 2-3 16,2-3-2-16,0 1-2 16,0 2 2-16,0-2-5 15,0 0 2-15,3 1 14 0,3 0-12 16,2 0 0-16,4 0 0 15,5-1-3-15,1 3 3 16,2-3-1-16,5 3 1 16,-2 0-2-16,5 0 1 15,0 0 0-15,1 0 2 16,2 0-2-16,-1 0-2 0,4 0 0 16,4 0 1-16,1 0 3 15,5 0-3-15,0 0 3 16,5 0 1-16,-1 0 0 15,4 0-2-15,1 0 4 16,0 3-1-16,1-2 3 0,2 1-4 16,0 2-1-16,1 0-1 15,0-1 0-15,4 1-1 16,2-1 1-16,4 2-1 16,-1-2 1-16,4 1-1 15,3 1 0-15,1-2 0 0,0 1 2 16,0 1-1-16,-1-2-2 15,-1 2 2-15,0 1-1 16,1-1 0-16,2 1 0 16,1-3 1-16,-1 1-1 15,3-1-5-15,-3 1 8 0,3 0 0 16,-5-1-3-16,3-2 1 16,-5 3-1-16,1-2 0 15,0 0 1-15,2 0-1 16,-6-2 1-16,0 1-1 15,1-1 0-15,-5 0-1 16,2 0 3-16,-3 0-3 0,2 0 1 16,-4 0 1-16,-2 0-2 15,-1 0 3-15,-2-1-2 16,-3-1 2-16,-4 0 0 16,-7 0 2-16,4 1-2 0,-5-2 1 15,-5 2-2-15,-2 1 0 16,-4-2 0-16,-3 1-1 15,-3 1 1-15,-2 0-1 16,-5 0-1-16,-2 0 0 16,-6 7-26-16,-4-2-62 15,-5-3-105-15</inkml:trace>
  <inkml:trace contextRef="#ctx0" brushRef="#br0" timeOffset="61481.9084">20308 7006 37 0,'5'0'24'16,"2"2"-9"-16,0-2-2 15,3 0 13-15,1 2 1 16,3-2-3-16,7 0-8 0,-2 0-6 15,1 0-4-15,5 0-3 16,-1 0-1-16,1 0-1 16,-6-4-2-16,-1 2 21 15,-2-1-19-15,-1 1 1 16,-6-2 17-16,1 2 3 0,-2-1 2 16,-1-1-8-16,-5 3-5 15,-1-1-2-15,-1 0-1 16,0 0 1-16,-1 1 4 15,-12-1-11-15,-1 0-2 16,-10 0 1-16,-1 2-2 16,-6 0 3-16,-1 0 0 0,-4 0-2 15,4 0 0-15,0 0 1 16,1 0 0-16,6 0-1 16,4 2 0-16,4 0 1 15,7 0-2-15,5-2-28 16,3 0-3-16,2 0-7 0,0 0-45 15,9 0-48-15</inkml:trace>
  <inkml:trace contextRef="#ctx0" brushRef="#br0" timeOffset="61778.7753">20239 6979 106 0,'-20'2'16'15,"0"0"-5"-15,4 1 4 16,3-1-7-16,7 1 1 0,-2-1-9 15,6 2 0-15,2-2-2 16,0 0-7-16,15 0 4 16,5-1 7-16,8-1-5 15,14 0-6-15,6 0-45 0</inkml:trace>
  <inkml:trace contextRef="#ctx0" brushRef="#br0" timeOffset="62997.5103">20325 7031 78 0,'3'0'47'0,"3"0"-33"15,3 0-8-15,0 0 2 16,1-2-2-16,7 1 0 16,-5-1-6-16,5 0 1 0,-2 0-1 15,2 2 1-15,-1-2 0 16,0 2-1-16,0 0 0 15,1 0 1-15,-3 0-2 16,-1 0 2-16,1 2-12 0,1-2-51 16</inkml:trace>
  <inkml:trace contextRef="#ctx0" brushRef="#br0" timeOffset="64122.478">25184 7020 92 0,'7'0'25'0,"2"0"-10"16,2 0-3-16,3 0 3 0,5 0-2 15,0 0-6-15,6 0-3 16,4 0-2-16,1 0-2 16,6 0 2-16,2 0-2 15,0 0-3-15,1 2-4 16,1-2-1-16,1 0 5 0,2 0 2 15,3 0 1-15,2 0 0 16,2 0 0-16,3 0 0 16,3 0 0-16,3 0 0 15,1 0 1-15,-1 0-2 16,-1 0 1-16,-1 0 1 16,-4 0-2-16,2 0 2 0,-6 0-1 15,-2 0 1-15,-1 4-1 16,-5-1 1-16,0 1 0 15,-4 3 0-15,-3-2-2 16,-4 3 1-16,-6-3-29 16</inkml:trace>
  <inkml:trace contextRef="#ctx0" brushRef="#br0" timeOffset="66575.4074">19506 9566 198 0,'1'-8'6'16,"4"0"18"-16,-2-2-4 15,1 3 5-15,-1 0-6 16,4 2 3-16,4 0-19 15,2 2-4-15,2-2 2 16,7 5-2-16,5-1 3 0,7 1-36 16,4 0 14-16,4 0 1 15,4-2 6-15,5 0 1 16,3-1 16-16,2-3 8 16,7 1 16-16,4-4 6 15,3 1-11-15,5 0-5 0,5 1-1 16,1 0-10-16,-3 1-1 15,2 1-4-15,-5 2 0 16,-4 1-1-16,-5 0 0 16,-8 0-1-16,-6 2 0 15,-6 0 1-15,-5 0-1 16,-5 0 0-16,-4 4-1 0,-5 1 1 16,0 4-15-16,-7 1-10 15,-4 1-43-15,-8-4-67 16</inkml:trace>
  <inkml:trace contextRef="#ctx0" brushRef="#br0" timeOffset="68794.2175">21817 8881 211 0,'0'0'17'15,"0"0"12"-15,0 0-21 16,1-4 3-16,7 2-6 15,1 1-7-15,3-1 4 0,7 2-2 16,4 0 0-16,6 0-6 16,3 0-21-16,6 0-19 15,4-2-1-15,4 1 1 16,0-1 1-16,1-2-19 16</inkml:trace>
  <inkml:trace contextRef="#ctx0" brushRef="#br0" timeOffset="70060.0499">20517 9211 190 0,'0'0'17'0,"0"-4"31"16,0 3-18-16,0-1-9 16,2 0 3-16,1 2-23 15,0 0 3-15,4 0-4 16,0 0 0-16,5 0-2 16,3 0 2-16,2 0 0 0,1 0-1 15,6 0 0-15,3 0 5 16,-1 0-4-16,5 0-2 15,-1 0 5-15,5 0-3 16,-4 0 0-16,1 0 2 16,-3 0-2-16,-7 0-2 0,-3 0 0 15,-5 0-8-15,-9 4 5 16,-5 1-26-16,-2 0-13 16,-13 0 45-16,-7 1 3 15,-4 1-5-15,0-2 3 16,-2 0 6-16,0 1 3 15,0 0 2-15,1 1-5 0,0-1-3 16,-1 3-3-16,5-5 0 16,0 3-1-16,5-2 1 15,6 1-2-15,2-2 1 16,5-2-2-16,5 2-3 0,0-3-8 16,11-1 5-16,5 0 6 15,6 0 20-15,3 0-18 16,1-1 3-16,1-5 0 15,-1 0 2-15,-5 1-2 16,-5 0 3-16,-3 1-4 16,-6 2 1-16,-3-1-1 0,-3 3 2 15,-1 0-5-15,0 0-3 16,-8 0-5-16,-1 2-35 16,-6 1-20-16,1-1-10 15</inkml:trace>
  <inkml:trace contextRef="#ctx0" brushRef="#br0" timeOffset="71138.227">22002 9020 200 0,'-2'-9'3'16,"0"0"2"-16,0 2 3 16,1 0-1-16,-1 1-4 15,2 1-2-15,0 0 1 16,0 1-3-16,0 1 2 15,7-2-7-15,6 2 1 0,4 0-4 16,7-1 3-16,7 1 1 16,1-2-2-16,4 1-17 15,2 0 29-15,-2-1 3 16,0 0-1-16,-6-1-4 16,1 1 13-16,-6-1 4 15,-2 3 1-15,-3 1-9 0,-5 0-6 16,-2 2-3-16,-4 0-2 15,3 0-3-15,-6 0 2 16,3 6-7-16,-4-2-32 16,2-3-29-16</inkml:trace>
  <inkml:trace contextRef="#ctx0" brushRef="#br0" timeOffset="72169.4299">21702 9803 105 0,'34'0'28'15,"7"0"-3"-15,5 0-4 0,10 0 8 16,7 0-13-16,6 0-4 16,5 0-3-16,-1 0 2 15,3-4-3-15,-3 0-1 16,-1-1 7-16,-2 0 1 15,-3 0 4-15,-6 3-5 16,-2 0-3-16,-7 2-4 0,-4 0-2 16,-8 0-4-16,-6 6-1 15,-5 9-1-15,-10 5-14 16,-12-2-72-16,-7 2-35 16</inkml:trace>
  <inkml:trace contextRef="#ctx0" brushRef="#br0" timeOffset="74934.8451">27808 9400 136 0,'-2'0'36'0,"2"0"-8"0,0 0-10 16,0 0-9-16,0 0-12 15,0 0-4-15,5 1 6 16,5 3 1-16,0-2 4 15,6 4-4-15,4-3 1 0,5 0 0 16,0 0-3-16,5 1 4 16,7 0-2-16,0 0 0 15,4 0-1-15,3-2-4 16,6 2 9-16,0-2-3 16,6 2-15-16,-1-3 8 0,3 1 6 15,1 0-3-15,2-2 7 16,-3 0 4-16,-1 0 1 15,-4 0 4-15,-4 0 2 16,-2-2 20-16,-6-1-20 16,-7 1-7-16,-1 2 2 0,-10 0-7 15,-3 0-2-15,-6 2-1 16,-5 6-4-16,-6 9-10 16,-3-3-42-16,-19 2-7 15</inkml:trace>
  <inkml:trace contextRef="#ctx0" brushRef="#br0" timeOffset="80778.3721">16588 11851 61 0,'-8'0'30'15,"5"0"-8"-15,1 0 1 16,1 0-7-16,1 0-9 15,0 0 1-15,0 0-4 16,0 0 1-16,0 0 8 0,6 0-2 16,4 2-1-16,2-1-1 15,3-1-2-15,4 2-6 16,3 0-1-16,7-2 0 16,3 2-5-16,2-1 11 0,7-1-5 15,1 0-1-15,4 0-1 16,3 0 1-16,3 0-1 15,-2 0-3-15,3 0-3 16,3 0 6-16,-2 0-5 16,6 0 11-16,1 0-9 15,3 0 5-15,4 0-2 0,0 0 4 16,1 0-3-16,3 0 1 16,0 0-1-16,2 0 1 15,-1 0-1-15,5 0 1 16,-2 0-1-16,4 0 0 15,3 0 0-15,0 3 0 0,0-1 1 16,-2 0-2-16,0 2-2 16,3-2-5-16,1 0 8 15,0-2-1-15,0 2 1 16,1-2 0-16,-1 0 1 16,0 0 0-16,-5 0 1 15,-2 0 0-15,-3 0 1 0,-5-2 1 16,-3 0-2-16,-5 0 3 15,-4 2 2-15,-7-1-6 16,-3 1 2-16,-6 0-3 16,0 0 0-16,-8 0-6 0,-2 0-19 15,-6 0-49-15</inkml:trace>
  <inkml:trace contextRef="#ctx0" brushRef="#br0" timeOffset="81543.9642">18326 11299 335 0,'0'0'12'16,"0"-3"14"-16,0-1-20 0,0 4-5 16,0 0-4-16,4 0-2 15,7 0-20-15,1 6-8 16,4-5-66-16,-1-1-49 16</inkml:trace>
  <inkml:trace contextRef="#ctx0" brushRef="#br0" timeOffset="82887.649">19117 10755 127 0,'-10'-1'23'0,"3"-4"8"15,4-3-11-15,1 4 1 16,0 1 1-16,0-1-2 15,2 3-12-15,0-2 5 0,0 2-11 16,0 0-2 0,0 1 0-16,6 0-1 0,0 0 0 15,4 0 3-15,2 0-2 16,2 0 2-16,1 5-8 16,1 0 10-16,-1 0 0 15,-3 2-4-15,-2-1 0 16,-2-1-5-16,-1-1-5 0,-3-1 5 15,-3-1 4-15,1-2 1 16,3 0 1-16,-4 0 0 16,1 0 1-16,0-5 1 15,0-1 3-15,-1-2 8 0,-1 2 0 16,0 1 5-16,0-1-2 16,0 5-9-16,0-2-2 15,-1 3-9-15,-6 0 5 16,-8 3-4-16,-4 11-14 15,-2 4 2-15,-6 5-1 16,0 4-1-16,0 3-14 0,7-5-31 16,11-9-34-16</inkml:trace>
  <inkml:trace contextRef="#ctx0" brushRef="#br0" timeOffset="83996.8859">19965 10905 180 0,'14'0'14'0,"-2"0"16"16,4-3 18-16,4-1-23 0,1 0-20 16,5-1-2-16,-1 3-2 15,-2-3 0-15,2 2-1 16,0 0-1-16,-3 2-23 15,-3-1-30-15,-2 0-9 0,-5 0-63 16</inkml:trace>
  <inkml:trace contextRef="#ctx0" brushRef="#br0" timeOffset="86356.1804">17468 11239 148 0,'0'-4'19'0,"0"0"10"0,0 3-5 16,0-1 16-16,3 0-30 15,-1 2-8-15,1 0-3 16,4 0-13-16,0 0 17 15,0 0-1-15,-1 0-3 16,4 0 0-16,-1 4-1 16,3 1 4-16,-1-3-3 0,5 2 3 15,1 1-4-15,2-2 1 16,1 3-1-16,0-1 3 16,3 0-1-16,-2 1-2 15,-2-2-11-15,-4-1 5 16,4 0 3-16,-5-1 3 0,4-2-2 15,-2 2 4-15,4-2-2 16,2 0 7-16,-1 0-7 16,-1 0 2-16,3 0 3 15,-5-4-2-15,2-1-6 16,-2-2 6-16,-2 0 3 16,-1 0-1-16,-3-2 9 15,0 0 0-15,-1-2-5 0,0 1 0 16,2-1-3-16,-1-1 12 15,-1-1-14-15,2 1-1 16,-1-1 2-16,-3 2-3 0,0-3-2 16,-3 2-1-16,-3-5 5 15,0 2-3-15,1-2 2 16,-4-3 11-16,0 3-2 16,0-1-5-16,0 0 4 15,0 0-4-15,0 1-3 16,0-1 1-16,-2 0-2 15,-3 0-1-15,0 0 5 0,1 0 2 16,-4 1-5-16,3-3 2 16,0 0-4-16,1 3 1 15,1-4 2-15,-1 3 1 16,1-1 1-16,1 2-3 16,-2-1-2-16,2 0 1 0,-1 0 1 15,1 0-2-15,0 0 0 16,0 3 1-16,-1-5-1 15,1 3 1-15,-1 4-1 0,-1-4 0 16,-1-1 0-16,-1 3 0 16,1-3 2-16,-2 4 1 15,0-4-1-15,0 3-5 16,-1 1 11-16,-1 1-7 16,0 3-2-16,0-1 2 15,-2-1 0-15,3 3 0 0,-6-2-1 16,4 0-1-16,-2 5 3 15,-1-3-2-15,1-1 0 16,-3 5-1-16,4-2 1 16,-1 1 1-16,-1 1-1 15,1 2 0-15,-1 1-1 16,-1 0 1-16,1 2-1 16,-1 0 0-16,3 0 0 0,-4 0 0 15,1 0 1-15,-1 4 0 16,5-1 0-16,-5 1 0 15,3-1 0-15,0 3 0 0,0-1 1 16,0 2-2-16,2 2 1 16,-2-1 0-16,0 0-1 15,1 1 1-15,-1 2 0 16,1-2 0-16,0 1 0 16,0 1-1-16,1-2 1 15,-1 4 0-15,0-2 0 0,2 1 0 16,-2 2 0-16,1 0 0 15,-5-1 1-15,4 1-1 16,1 1 0-16,-2-3 0 16,4 2 0-16,-1-1 0 0,-2-2 0 15,4 3 0 1,-2-1-1-16,0 4 2 0,0-3-1 16,-2 0 0-16,1 0 0 15,0 1-1-15,0-1 1 16,1-3 1-16,-2 1-1 15,4 1 0-15,0-3 0 0,-2 5 0 16,-2-5-1-16,4 1 2 16,1 1-1-16,-1 1-1 15,-1-2 1-15,5 2 0 16,-2-3 1-16,0 2-3 16,1 3 3-16,1-1-1 0,1 0-1 15,-3 2 1-15,4 0-3 16,1-1 3-16,0-2-2 15,0 2 1-15,0-1 1 16,0 1-2-16,6-1 3 16,-3-3-3-16,4 1 3 15,0 1 0-15,-2 1-2 0,7 0 3 16,-3-2-3-16,-1 3 1 16,4-2 2-16,0-1-3 15,-3-2 0-15,4 3 1 16,-1-2 0-16,3-2-1 0,-3 1 1 15,3-3 0-15,-1 3 1 16,0-2-2-16,1-1 5 16,0 1-4-16,0 1 0 15,1-3-2-15,0 2 1 16,3-1 2-16,-5 0 1 16,4-2 1-16,-2 1-1 0,0-1 0 15,2-1 1-15,2-1-2 16,2-1 3-16,2 0-3 15,-1-2 3-15,5 0-4 16,-3 0 2-16,2 0-1 16,-4 0 0-16,0-4 0 0,-1-3-1 15,-2 0 0-15,3 0 0 16,-2-2 0-16,0 0-1 16,-2 0-1-16,3 0 0 15,-6 2-3-15,-2 0-4 16,-2 3-20-16,-4 2-8 15,-3 1-25-15,-3 1-22 0</inkml:trace>
  <inkml:trace contextRef="#ctx0" brushRef="#br0" timeOffset="88152.927">17822 10472 97 0,'-3'-7'13'0,"1"2"25"0,-3-1-15 16,2 1-5-16,-2-2-5 15,1 1 1-15,1 3-9 16,-1-5-3-16,1 3-2 16,-1 0 3-16,0-2-2 15,2-2 0-15,-1 2 2 0,1 0 10 16,0 0 2-16,-1-1-4 16,-1-1-2-16,1 4 3 15,-1-2-1-15,-2 0 1 16,3 1-6-16,-3 1 2 15,1 0-6-15,0-1-2 0,-2 3 0 16,-1-1 0-16,-1-1 0 16,-1 3 0-16,-5 2 1 15,1 0-1-15,-4 0 0 16,-1 0 0-16,-2 9-1 16,0 0 1-16,2 0-4 15,-2 1 2-15,3 2 2 16,-1-2-1-16,1 4 1 0,-3-1-2 15,4 3 4-15,-5 0-4 16,0 2 2-16,5 1-1 16,-3 3 2-16,4-3-1 15,0 4-1-15,3 2 1 16,0-1 1-16,3 2-1 0,3 4-1 16,2-2 1-16,-2 3-2 15,4 0 3-15,-2 1-2 16,5-2 0-16,-2 2 0 15,2-2 1-15,0 1-3 0,0-2 1 16,0-1 2-16,0 1 0 16,2-1 1-16,1-1 1 15,2-2-2-15,0 0-1 16,0-2-1-16,0-1-2 16,4-5 4-16,-2 1-1 15,4-2 1-15,0-2-1 0,5-1 6 16,0-1-6-16,1 1 6 15,2-1-8-15,3-3 8 16,-2 0-2-16,-1 0 3 16,5-2-4-16,-4 1 2 0,-1-1-3 15,1-1 1-15,0 0-1 16,-1-2-1-16,3 3-3 16,2-6-2-16,1 1 6 15,1 0 2-15,-4-2-2 16,3 0-2-16,-3 0 3 15,-3-2-3-15,-1-5-1 0,-2 0 3 16,-1-4 2-16,-5 3-2 16,2-5 9-16,0 2-8 15,-2-2 2-15,5 0-4 16,-1-2 2-16,1-1-1 16,-1 2-2-16,4-4-2 0,-2 0-9 15,1 0 2-15,0 0 0 16,0-2 9-16,-2 5-1 15,0-3-2-15,-4 4-12 16,0-2-3-16,-2-1 7 16,-2 0 6-16,0-1 6 0,-1 0 1 15,-1-1 2-15,0-3 2 16,-1 1 3-16,-1-1 5 16,1-1-3-16,-1 3 4 15,-1-2-9-15,-2-2 2 16,0 3-1-16,0-4 0 15,0 1 1-15,0 1 6 0,0-2 3 16,0 2-6-16,0 0-1 16,0 0-4-16,-2 3-3 15,0-1 4-15,-1 2-1 16,-1-1 0-16,-1 2 2 16,0 0-1-16,-2 0-2 0,-3 2-2 15,0 2-4-15,-3 1 2 16,-1 1 0-16,0 1 6 15,-1 2-7-15,-2 0-1 16,0 4-3-16,-1 0-10 0,0 3-9 16,-2 2-10-16,3 0-17 15,-2 0-31-15,3 0 12 16</inkml:trace>
  <inkml:trace contextRef="#ctx0" brushRef="#br0" timeOffset="91480.8816">22017 11381 51 0,'0'0'53'16,"0"2"-56"-16,0 0-12 16,3 0 22-16,2 0-6 15,2 1 4-15,1-1-4 0,-3 1-1 16,1-1 0-16,-3 2-1 15,0-2-5-15,1 2-7 16,-1-1-11-16,0 0-5 16,-1 1 2-16,1-2 27 15,-1-1 0-15,3-1 30 0,-3 2 13 16,3-2-11-16,0 2-17 16,3-2 0-16,-1 2-5 15,0 1-5-15,2 1-4 16,-1-2-2-16,1 0-22 15,1-2-57-15</inkml:trace>
  <inkml:trace contextRef="#ctx0" brushRef="#br0" timeOffset="92465.4553">19952 10951 118 0,'10'-3'6'0,"5"-2"2"16,-1-1-3-16,4 1 2 16,1 2-3-16,3-3-2 15,0 1-1-15,-1 1-8 0,1 1-31 16,-2-1-28-16</inkml:trace>
  <inkml:trace contextRef="#ctx0" brushRef="#br0" timeOffset="92871.6811">20198 10898 0 0,'0'0'1'15,"0"0"-2"-15,-4 0 20 16,-7 0-8-16,-3 0-8 0,-6 0-2 16,1 0 4-16,-3 0 10 15,0 2 3-15,3 0 3 16,0 0-4-16,1-1-8 15,4-1-2-15,2 0-5 16,-1 0-1-16,6 0 2 0,2 0 4 16,3 0 5-16,2 0-4 15,2-3-4-15,10-3-5 16,8-3 11-16,2 2-4 16,4 0 0-16,1-2 1 15,2 2-2-15,-2-1 1 0,-2 0-2 16,-1 3 4-16,-5-1 0 15,-3 1-1-15,-5 1 1 16,-4 1-2-16,-1-1 1 16,-6 1 22-16,0 0 7 15,-11 2-27-15,-5-1-8 16,-9 1 7-16,-4 1-9 0,-5 0 3 16,-5 0 0-16,-2 1-2 15,4 2 4-15,-1 5-3 16,8 1 0-16,3-2-2 15,3 0-1-15,7 3-39 0,2-4-59 16,3-3 31-16</inkml:trace>
  <inkml:trace contextRef="#ctx0" brushRef="#br0" timeOffset="96512.2355">19736 10347 217 0,'0'-11'-11'0,"0"-3"26"15,0-2 0-15,0 2 2 16,2-2 4-16,3 0-8 16,2-2-2-16,3 2 3 15,-2-4 5-15,4 2-7 0,3-1-4 16,4 1 1-16,3-2-6 16,9-1-3-16,3 1-3 15,8-3 6-15,-1 3-8 16,3-1 2-16,3 0 8 15,0-1-4-15,3 2-6 0,1-1 12 16,0 3-7-16,3-1 2 16,6-1-2-16,-1 2 0 15,4 2-2-15,3 2 4 16,4 0-4-16,4-1 4 16,-1 2-3-16,5 1-2 0,-1 4 3 15,4-2-2-15,2 2-1 16,2 1 1-16,2-3-10 15,1 5 4-15,0-2-1 16,4 4-9-16,-3-3 8 16,3 0 11-16,-2 1 3 15,1 0-6-15,-5 0 4 0,2-1 0 16,-2 3-2-16,-1-1 1 16,0 1-2-16,0-1 4 15,2 1 5-15,2-1-6 16,-2 2 1-16,-1 0 0 0,0-2-1 15,-4 3 1-15,0-3 1 16,-2 3 0-16,-6-1 0 16,-1 2-3-16,2 0 1 15,-7 0-1-15,-2 0-1 16,-3 0 1-16,-2 3-1 16,-5 1 1-16,-5 1-2 0,-2 0 2 15,0 3-1-15,-7 1 0 16,-1 0 0-16,-2 1 0 15,-3 1-1-15,-4 0 2 16,-2 1 4-16,1 1-2 16,-2-3-3-16,0 3 0 0,-2-1 1 15,2 1-1-15,-2 1-1 16,-1-1-9-16,-5-4-1 16,-3 3 4-16,-3-3 4 15,-5-2 3-15,0 0-3 0,-5 1 2 16,0-3 1-16,-3 0 1 15,1 0-1-15,1-1 1 16,-2 0 1-16,-1 1 8 16,1-2-7-16,0 1-3 15,0 0 3-15,0-1-6 16,-2 1 5-16,2 0-1 16,0-1 1-16,-2-1-1 0,3 1 0 15,-1 1-1-15,0 1 0 16,0 1 1-16,-1-1-6 15,-1-2-45-15,0 1 6 16,-5 2 9-16,-8-5 7 16,-1 1-12-16,-3-2-55 0</inkml:trace>
  <inkml:trace contextRef="#ctx0" brushRef="#br0" timeOffset="96855.9697">24177 9974 120 0,'-9'-3'33'0,"-1"-3"12"16,3 3-6-16,2-1 5 0,-2 1-4 15,4-1-16-15,1 2-10 16,0 0-9-16,2 0-1 16,-3 2-4-16,3 0 1 15,0 0-9-15,0 2 3 0,0 6 0 16,5-1-8-16,4 4 8 16,3-1 0-16,3 2-3 15,2-1 7-15,1-2-7 16,1 0 8-16,2-2 0 15,-3-3 2-15,-1-2-4 16,2-2 1-16,-1 0-2 16,-2-6 13-16,0-2 14 0,2-5-4 15,-2 0 0-15,-3-3 5 16,0 2-4-16,-3-2-7 16,1 0-5-16,-2 2-7 15,0 0-1-15,0 2-1 0,1 4-7 16,3 3-38-16,-1-3-20 15,-2 3-110-15</inkml:trace>
  <inkml:trace contextRef="#ctx0" brushRef="#br0" timeOffset="97559.1734">24150 10976 171 0,'0'-7'10'0,"0"2"11"16,0 2 9-16,0-1 5 0,0 2-14 15,0 1-8-15,0 1-5 16,1 0-11-16,6 0-12 16,8 0-3-16,2 1 5 15,11 2-16-15,4 3-11 16,8-2-3-16,4 1-20 16,5-2 16-16</inkml:trace>
  <inkml:trace contextRef="#ctx0" brushRef="#br0" timeOffset="97684.1703">24621 10991 45 0,'69'2'18'0,"1"-1"-1"15,3 1-7-15,0 0 4 16,0-2 10-16,-5 0-2 16,-1 0-3-16,-6 1-5 0,-7-1-4 15,-5 4-5-15,-8 0-5 16,-7 1 3-16,-6 1-2 16,-2 1-19-16,-8-2-36 15</inkml:trace>
  <inkml:trace contextRef="#ctx0" brushRef="#br0" timeOffset="102355.7522">24647 10743 272 0,'-4'-7'7'16,"3"-5"6"-16,-1 4 11 0,0 0-14 15,2 5-8-15,0 0-2 16,-2 3 2-16,-1-2-35 15,-4-5-110-15</inkml:trace>
  <inkml:trace contextRef="#ctx0" brushRef="#br0" timeOffset="104762.0267">23904 10976 142 0,'-2'0'9'0,"0"0"5"15,-1 0-7-15,1 0 0 0,0 0-4 16,-1 0 4-16,1 0-1 16,-2 0-1-16,0 0-4 15,0 0-1-15,-2 6 0 16,2 1 0-16,-5 2 0 15,0 4 0-15,-2 1 1 0,1 2-1 16,-5 4 1-16,-1-3-1 16,-2 4 0-16,-2 3 0 15,-1-3 1-15,-4 1-1 16,-2 1 0-16,-2 0 0 16,-4 0 1-16,-1 0-1 15,0-1 1-15,-6-1-1 16,-2 3 0-16,1-3 2 0,-7 0-1 15,4 1 0-15,-7-2 0 16,3-1 2-16,0-1-2 16,0-2 1-16,-1-2-1 0,-2-1 0 15,1-3 6-15,-4 0 3 16,-2-4 1-16,-3 1 1 16,-4-1-4-16,2 1-3 15,0-1-3-15,2-3 0 16,3 2 13-16,5-1-13 15,-2 0-2-15,3-1 4 0,2 1-4 16,-3-1 0-16,1 1 0 16,0-4 0-16,-1 0 0 15,-2 0 1-15,1 0 0 16,1 0-1-16,3-4 1 0,-3 1 5 16,2-1 0-16,2-2-4 15,1 3 0-15,2-2-1 16,-1 0-1-16,2 1 0 15,2 0 1-15,-3-3-1 16,1 2 0-16,0-1 0 16,-2 1 0-16,-1 2 1 0,-1-1-1 15,2 0 1-15,-2 1-1 16,-1 1 0-16,1 0-1 16,4 2 2-16,-2 0 3 15,4 0 4-15,2 0-5 16,-2 0-2-16,4 0-1 15,-2 5 0-15,1 3-1 0,-2-1 1 16,1 0 0-16,1 2 0 16,1 0 0-16,0-2 1 15,1 2-1-15,1 0 0 16,1 0 0-16,0-1 2 0,3 4-2 16,1-4-2-16,1 2 2 15,2 0 0-15,5 3 0 16,1-3-1-16,3 2 1 15,4 1 0-15,-1-2-1 16,3 3 1-16,2-3 0 16,3-3 0-16,-2 3-1 0,6-1 1 15,-1-4-1-15,1 0 1 16,0-1-1-16,1 2 1 16,1 1 1-16,1-1 0 15,-4 0-1-15,1 0-3 16,1 2-2-16,-3-4 0 0,0 2 3 15,-1-2 1-15,-2 1 0 16,1 1 1-16,-1-2-4 16,-4 1-5-16,2-1-13 15,-7-2 11-15,2 1-1 16,2-2 8-16,-1-2 3 0,1 0 2 16,0 0-1-16,5 0 1 15,-1-6 1-15,2 1 3 16,-3 0 0-16,2-2 2 15,2 0 19-15,1-1-14 16,1 3 1-16,0-2-4 0,2 2-2 16,1-1-4-16,1 1-2 15,0 4 0-15,0-3-2 16,0 4-2-16,0 0-3 16,0 0 2-16,0 0-3 15,0 5 3-15,5 4 3 16,3 3 1-16,-3-1 1 0,2 2-1 15,-2-3 0-15,7 1 2 16,-7-4-7-16,2-2 1 16,0-2 2-16,0-3 8 15,1 1 9-15,0-1 5 16,3 0-9-16,-2 0-6 0,2 0-2 16,-2 0-3-16,-1 0 0 15,-3 0 1-15,2-4 1 16,-2 1-1-16,2-2-2 15,1-1-10-15,6-1 12 16,4 0-31-16,3 0-40 0,-1-4-32 16,4 0-35-16</inkml:trace>
  <inkml:trace contextRef="#ctx0" brushRef="#br0" timeOffset="105543.2205">19892 11761 255 0,'-3'-8'-10'0,"-1"-3"30"15,3 4 12-15,1 1-1 0,0-1-18 16,0 4-5-16,0 1-4 16,0 2-4-16,0 0-4 15,1 0 5-15,4 0 2 16,1 0-3-16,-1 9 0 0,5-2-3 16,-2 2 1-16,3 2 3 15,2 3-1-15,-3 1-1 16,2 0 2-16,3-1 1 15,-3 3-2-15,2-4-5 16,-2 4 5-16,2-1 4 0,1-2-7 16,-1 1 3-1,-1-3-1-15,1 1-2 0,-1-5 0 16,-1-4-6-16,-3-3 8 16,0-1 4-16,2 0 20 15,-4-5 0-15,0-3-9 16,6-5 22-16,-5 1-16 15,4-3-18-15,0 1-1 0,6-4-1 16,2-2 1-16,5 3-3 16,4-1-1-16,5 2-18 15,1 2-28-15,-1 3-32 16,-1-2-28-16</inkml:trace>
  <inkml:trace contextRef="#ctx0" brushRef="#br0" timeOffset="107699.4396">19131 12983 209 0,'-4'0'9'0,"1"0"24"15,1-6 4-15,2 2-20 16,0 0-7-16,0 2-1 16,0-1-6-16,2 1-2 15,5-2-1-15,0 3 3 16,4-3-3-16,5 1 1 15,5-1-5-15,5 2 6 0,6-2-2 16,2 1 2-16,9-1-3 16,0 1-2-16,4-2 0 15,3 1-2-15,4 0-9 16,6-1 7-16,-4 0 14 0,5-1-7 16,0 1 0-16,5-1-2 15,-3 3 5-15,-2-2-1 16,0 1-14-16,-8 1 18 15,-4-3-10-15,-6 2 4 16,-8 3 5-16,-8-1-6 16,-5 2 0-16,-3-2 3 0,-11 2 0 15,-2 0-6-15,-6 0-1 16,0 0-22-16,-2 5 17 16,-9 7-5-16,-3-4-30 15,-6 0-45-15</inkml:trace>
  <inkml:trace contextRef="#ctx0" brushRef="#br0" timeOffset="108136.9313">18969 13087 226 0,'-5'0'29'0,"3"-7"30"15,2-1-41-15,5 5-11 16,6-2-8-16,6-1-1 16,3-1 0-16,9 3 4 15,8-3 0-15,2 0-2 0,7 2 0 16,5-1 1-16,7 1-2 16,3 0-3-16,3 0 3 15,4-1-7-15,0 1-6 16,3-1 4-16,-5 3-6 15,-5-1 4-15,-1 1-3 0,-11 3-1 16,-3 0-10-16,-11 0-9 16,-6 0 5-16,-5 0-63 15</inkml:trace>
  <inkml:trace contextRef="#ctx0" brushRef="#br0" timeOffset="110714.8344">20215 12962 295 0,'2'-7'9'0,"0"0"0"0,0 3-9 16,2 0 2-16,-3 3-5 16,3 1 5-16,-2 0-37 15,-1 0-9-15,5 0 0 16,-3 0-22-16</inkml:trace>
  <inkml:trace contextRef="#ctx0" brushRef="#br0" timeOffset="111839.7497">21140 12407 198 0,'0'-5'5'0,"0"-4"29"16,0 2 8-16,1 1-26 15,9 1-11-15,-1 2-2 0,3-3 3 16,8 2-11-16,2 1 3 16,5 3-22-16,7-2-16 15,2 0-7-15,5 2 11 16,4-1-20-16,3 1-7 15</inkml:trace>
  <inkml:trace contextRef="#ctx0" brushRef="#br0" timeOffset="111964.7474">21699 12352 23 0,'48'0'47'0,"-3"0"-4"15,-2 0-3-15,0 0-5 16,0 0-12-16,-5 0 17 16,1 0-27-16,1 0-8 15,-4 0-4-15,-2 0-2 0,-3 3-28 16,-6 1-21-16,-8-4-74 15</inkml:trace>
  <inkml:trace contextRef="#ctx0" brushRef="#br0" timeOffset="115339.7297">20634 13126 309 0,'-2'0'11'0,"2"-2"10"16,0-3-17-16,14 0-3 15,3-1-1-15,6 3-4 0,4 1 0 16,5-1 4-16,1 0-6 16,6 2-21-16,2 1-17 15,4 0 3-15,2 0-7 16,3 0 41-16,1 0-19 16,-5 0 29-16,3 0 0 0,1-2 2 15,-3 2 3-15,-3 0 2 16,3 0 2-16,-2 0-5 15,2 0 0-15,-3 0 0 16,2 0 2-16,-2 0-3 16,2 0 1-16,-4 0 4 0,-1 0-2 15,-2 0 2-15,-5 2-3 16,-2-1 1-16,-3 2-5 16,-3 0-1-16,-1 1-2 15,-3 1 1-15,-4 2-7 16,-2 2-9-16,-5 0-34 15,-7-4-22-15</inkml:trace>
  <inkml:trace contextRef="#ctx0" brushRef="#br0" timeOffset="124276.5898">15657 16754 253 0,'0'0'7'15,"5"0"12"-15,2-2-10 16,5-1-6-16,6-3-2 0,-2 3 4 15,6-1-2-15,3 1 0 16,1-1-1-16,2 2 0 16,3 0-2-16,1 1 3 15,4-1-3-15,1 0 0 16,4 1 0-16,8 1 1 0,-1-4-1 16,6 0-1-16,2 2 2 15,3-1 0-15,3 1-1 16,-3 0 0-16,5-1 0 15,3 1 0-15,1-3-1 16,2 3 3-16,4-3 1 16,1 1-2-16,1 0 3 0,7 2-2 15,-3 1 0-15,4-3-1 16,5 3-2-16,0-3 9 16,3 0-3-16,3 2-5 15,-2 0 1-15,4 2 0 0,-2 0-1 16,4 0 1-1,-2 0-1-15,2 0-1 0,2 0 3 16,-1 0-2-16,2 0 0 16,-3 0 1-16,3 0 2 15,2 0-1-15,-1 0 1 16,5 0-1-16,-5 2 0 0,2 0-1 16,1 0 0-16,0 0 1 15,0-2-1-15,-2 4 2 16,4-3-3-16,0-1 2 15,1 2 1-15,-3-2-1 16,3 0-1-16,0 0 2 16,-2 0-1-16,5 0-1 0,-2 2 1 15,2-6 0-15,3-1-1 16,0-1 2-16,0 1-1 16,1-2-1-16,-2 0-1 15,3 0 1-15,-5-1 0 0,2 2 3 16,1-2-2-16,-3-1 3 15,0 2-2-15,3 0-2 16,-2 0 1-16,4 1-2 16,-4 0 1-16,4 0-2 15,-3-1 2-15,1 2-1 16,1-1 0-16,-6-1 2 0,0 2 1 16,-2-1-1-16,-5 1-1 15,-1 0 1-15,-6 0 0 16,-2-1-2-16,-4 1 0 15,-2-1 0-15,-5-1 0 16,-10-2 1-16,-5 2-1 0,-7-2 1 16,-7 0-1-16,-5-3 0 15,-6 1 0-15,-7 0 2 16,-2-1-3-16,-6-1 2 16,1-1 0-16,-5-4-2 15,-1-1 6-15,-2-3 2 0,1 0 0 16,0-3-3-16,-5-2 2 15,2 1-1-15,-2-4-3 16,-4 0 4-16,-1 1-3 16,-2-4 9-16,-3 1-5 15,-2-5-2-15,0 2-1 0,-1-2 0 16,1 0-2-16,1-3 3 16,-2 1-3-16,-1 1 1 15,-1 2 2-15,1 3-2 16,-3 2 2-16,2 1-3 15,0 2-1-15,-2-3 0 16,0 2-2-16,0 1 2 0,0 0-1 16,0 1 0-16,-2-2 0 15,-3 4-1-15,1 0 2 16,-2 4-2-16,-4-2 0 16,1 5-2-16,0 0-4 0,-2 0 2 15,-1 0 4-15,-3 4-1 16,3 0 0-16,-7-1-1 15,2 1 1-15,-3 1 0 16,-1 1-4-16,-2-2 3 16,-3 2 1-16,-1-1 1 15,0 2 0-15,-2 0-1 16,-1 1 3-16,-1-1-1 0,-1 2 0 16,0 0 0-16,-6 0 0 15,1 0 0-15,-4 2 0 16,1 0 0-16,-5 0-1 15,0 0 0-15,-2-2 1 16,-3 2-3-16,-3 0 0 0,2 0 1 16,-3 0 2-16,-5-1 0 15,1 1 0-15,-3 0 0 16,0 1 0-16,-4 1 1 0,1 2-2 16,-3-1 1-16,-1 1 0 15,-2-3 1-15,-2 3-1 16,1-1 0-16,-5 0 0 15,1-1 1-15,-1 2-1 16,-3-3 0-16,-2 2-1 16,3-1 2-16,-7 2-1 15,2-1 0-15,-1 1-2 0,-4-1 3 16,0 2 0-16,-2-1-2 16,1-1 2-16,0-1-2 15,-4 1 2-15,0 1-2 16,-1-1 2-16,-1 1-2 15,-3-1 1-15,-2 2 0 0,0-1 2 16,-2-1-4-16,2 2 1 16,-5 0 4-16,1 1-4 15,-1-2 1-15,0 2 0 16,-4-1 0-16,0 1 0 0,0-1-1 16,-2 0 2-16,-4 2-2 15,-2-2 1-15,-2 1 0 16,1 1 0-16,-2-1 1 15,0-2-2-15,-3 3 1 16,5-2 0-16,-1 0 1 0,2 0-1 16,0 1 0-16,1-3 0 15,1 2 1-15,2-2-2 16,-2 2-4-16,0-2 7 16,2 0 2-16,2 0-5 15,1 0 3-15,0 3-3 0,3-2 0 16,-1-1-1-1,0 1 5-15,3-1-2 0,-2 0-1 16,4 1-1-16,-4-1 1 16,3 2 0-16,-2 1 0 15,0-2 1-15,3 3-1 0,1 0 0 16,2 0-1-16,1 0 1 16,3 0 1-16,2 3-2 15,4 0 0-15,2 1 3 16,5 2-4-16,3-1 4 15,2 0-2-15,3 0 0 16,1 2-1-16,4 3 1 0,1-2-1 16,2 1 1-16,2 2 1 15,7 1-2-15,0 3 1 16,4 0-1-16,3 2 1 16,5 4 0-16,1-1-1 15,5 3-2-15,3 4 5 0,1 1-4 16,4 4 1-16,0 0 0 15,3 2 0-15,2 2 0 16,5-1-1-16,0 3 0 16,8 0 0-16,-1 3 1 15,5-2-2-15,3 4-2 0,0-2 2 16,2 0 1-16,4-2 2 16,1 2 0-16,0-4-1 15,0 5 2-15,0-3-1 16,0 2 0-16,0 0 0 15,0 2 0-15,4-2 1 16,0 1-1-16,1 0-1 0,0-5 2 16,2 4-1-16,-2-3 0 15,5 3 0-15,-3-3 0 16,2 4 0-16,-1-2 0 16,4 2 0-16,0-5-1 0,3 1 1 15,2-3 0-15,1-1-1 16,3-2 1-16,1-1 0 15,2 0 0-15,3-4 0 16,0 2 0-16,2-6 1 16,5 0 0-16,3-3-6 15,1-4 3-15,7-2 0 0,3-1 4 16,6-4 2-16,5-2-7 16,6-2 8-16,6-3-6 15,9-2-1-15,1 0 8 16,9-2-3-16,7-5-3 15,5 0-1-15,10 0 2 0,5 0-1 16,10 1-6-16,2 1-19 16,3-2-28-16,-1-1-76 15,-1-5-101-15</inkml:trace>
  <inkml:trace contextRef="#ctx0" brushRef="#br0" timeOffset="125588.9897">22454 16352 304 0,'2'0'60'16,"0"0"-44"-16,0-5-14 16,1 2 3-16,2-1 0 15,-2 1-3-15,4-1 0 16,2 1-1-16,2 1-6 15,1 0 3-15,7 2 0 0,2-2 1 16,6 0 2-16,5-1-1 16,4-3-4-16,4 1 12 15,4-3-7-15,3-2 0 16,7-2-10-16,0-1 16 0,3-1-1 16,4 1 2-16,2 0 1 15,0 0-1-15,-2-1-4 16,2 3-1-16,-2 0-2 15,-3 0 1-15,-6 2-2 16,-4 4-1-16,-7-2 3 16,-4 1-3-16,-10 2 0 0,-8 0-1 15,-6 2 1-15,-6 0-3 16,-5 2-2-16,-2 0-7 16,-4 0-4-16,-14 0-26 15,-6 2 13-15,-10 7-11 16,-10-3-47-16,-7-1-76 0</inkml:trace>
  <inkml:trace contextRef="#ctx0" brushRef="#br0" timeOffset="125963.974">22381 16442 227 0,'-2'0'29'16,"2"0"1"-16,0 0-27 15,7 0-3-15,7 0 20 16,6-2 5-16,7-4-1 16,8 2-4-16,7-4-6 15,7-1-3-15,5 1-3 16,6-3 1-16,4-2 0 0,2-1 0 15,6-4-2-15,0 2 3 16,2-4-1-16,-1 4-1 16,-2 0-2-16,-2 0-2 15,-2 6-5-15,-8-1 8 0,-8 5-6 16,-9 2 0-16,-6 3-1 16,-7 2-3-16,-6 2-7 15,-10 8-20-15,-5 3-26 16,-8-3-71-16,-10-8-107 15</inkml:trace>
  <inkml:trace contextRef="#ctx0" brushRef="#br0" timeOffset="129494.9916">22372 17309 226 0,'-14'3'12'0,"3"-3"18"15,2 0-20-15,2 2 3 0,0 0 16 16,3-1 1-16,2-1-7 16,2 2-12-16,0 1-15 15,0-2 8-15,13 1-2 16,1-2-1-16,11 0-3 16,5 0 6-16,4-8-3 0,8-1 1 15,3-7 5-15,0 1-5 16,0 0-2-16,-3 3 4 15,-1 2-5-15,-6-1-1 16,-2 2-49-16,-8-3-65 16</inkml:trace>
  <inkml:trace contextRef="#ctx0" brushRef="#br0" timeOffset="130166.7846">23284 17229 369 0,'5'-12'9'15,"-1"-10"0"-15,-2 2-4 16,2-1 1-16,-4-3 6 16,0 2-2-16,0-2-3 15,0 7 2-15,0 0-5 16,-4 7-1-16,-3 0-1 15,-2 7-8-15,-8 3-6 0,-2 0 1 16,-4 13 1-16,-6 2 5 16,-4 7 3-16,5 3 2 15,1 2 2-15,0-1-9 16,7-2 9-16,4-1-1 0,5-2-2 16,2-4-1-16,9-5-3 15,0-3-6-15,2-4-11 16,11 1 13-16,1-5 4 15,4 1-5-15,4-2 3 16,-1 0 2-16,0 0 0 16,1 0 1-16,-3-5-3 0,2-4 15 15,0-2-4-15,-2 1 10 16,3-7 14-16,-2 3-18 16,-2 0 9-16,0 1 2 15,-6 4-10-15,0 3-4 16,-5 0-1-16,0 4-2 0,-2 2-2 15,3 0-6-15,-3 9-3 16,4 3 4-16,-1 8 5 16,4 2-2-16,-2 3-14 15,2 1-14-15,5 1-12 16,-3 0-34-16,6-8-25 0,4-3-72 16</inkml:trace>
  <inkml:trace contextRef="#ctx0" brushRef="#br0" timeOffset="130401.1471">23712 17319 396 0,'0'-3'2'15,"0"-4"14"-15,0 3-4 16,0 4-5-16,3 0-7 0,2 0-1 15,2 11-1-15,3 3 4 16,-3 4-1-16,2 3-3 16,2 2-14-16,-4-1-28 15,0-4-23-15,-5-8-42 0</inkml:trace>
  <inkml:trace contextRef="#ctx0" brushRef="#br0" timeOffset="130604.2437">23751 17054 412 0,'0'-14'17'16,"0"-1"17"-16,-2 8-17 15,2 2-8-15,0 3-8 0,0 2-10 16,2 0-48-16,3 2-1 15,5 3-22-15,-3-3-40 16</inkml:trace>
  <inkml:trace contextRef="#ctx0" brushRef="#br0" timeOffset="131213.5922">24163 16885 272 0,'5'-4'164'16,"-3"-5"-147"-16,1-2-4 15,1 6-6-15,1 0 4 16,0 3-6-16,1 2-1 16,-1 0-4-16,1 0 0 15,-3 8-4-15,-1 8 4 16,-2 4 1-16,0 9-2 0,-9 1 2 15,-6 8-1-15,0-3 0 16,-4 7-4-16,2-4-3 16,-1-2 0-16,2 0-2 0,1-5-9 15,3-3 2-15,4-6-6 16,1-5 4-16,7-2 9 16,0-7 6-16,5-4-2 15,10-4 2-15,7 0 4 16,4 0 3-16,6-5-2 15,3-6 9-15,-1 2-1 0,2-2 4 16,-2 3 2-16,-2 0-4 16,-1 1-4-16,-6 0-3 15,-1 0-2-15,-7 1-2 16,-4 0 0-16,-4-2 4 16,-2 3 3-16,-2-4 6 15,-3 0-2-15,-2-4 7 0,0-5 7 16,0-3-23-16,-7-5-8 15,-2-2 1-15,-4 0 1 16,1 3 4-16,-6 3 4 16,0 0-2-16,-2 6-1 0,1-1 1 15,1 3-2-15,-1 1 0 16,2 5 0-16,2-1-3 16,1 5-19-16,3 2-18 15,5 2-21-15,1 0-37 16,5 0-49-16</inkml:trace>
  <inkml:trace contextRef="#ctx0" brushRef="#br0" timeOffset="131604.1798">24818 17198 318 0,'0'4'89'0,"0"-4"-72"16,0 0-9-16,0 0-7 16,0 3-2-16,2 4 0 15,1 3 0-15,2 4 2 16,2 2 0-16,3 5-2 0,2 4 1 15,1 4-4-15,-1 5 6 16,-1 5-2-16,-2 1 1 16,-3 4 0-16,-5-4-1 15,1 3 2-15,-2-7-1 16,0-6-2-16,0-7 2 16,-5-6 1-16,-5-5 0 15,-4-6 2-15,-6-6 0 0,-5 0-2 16,-3-17-11-16,-2-11-29 15,-1-12-66-15,2-8-193 16</inkml:trace>
  <inkml:trace contextRef="#ctx0" brushRef="#br0" timeOffset="131947.8979">24685 16922 342 0,'5'-9'12'16,"2"2"19"-16,-1 3-13 15,2 2-10-15,2 2-5 16,-3 0-3-16,2 4-3 16,-4 5 4-16,-3 0 3 0,-2 0-2 15,0-2-1-15,-2 2 0 16,-12-2 2-16,-1 0-1 15,-2-1 3-15,-2-3-4 0,4 0 1 16,0-1 3-16,8 2 1 16,2-4-5-16,3 2-1 15,2-2-5-15,0 0-20 16,10 0 1-16,9 2-10 16,4-10-2-16,2 0-51 15,0-5-40-15</inkml:trace>
  <inkml:trace contextRef="#ctx0" brushRef="#br0" timeOffset="135041.6958">13823 8285 187 0,'-24'12'13'0,"6"-8"4"15,1-4-10-15,0 0 3 16,1 0-2-16,1 0-1 16,1 0 2-16,0 2-3 0,5 2-3 15,0-3-2-15,6 1 0 16,3 2-2-16,0-3-7 15,0-1 6-15,10 0-2 16,7 0 8-16,5-3 2 0,7-10 3 16,7 1-3-16,8-4 3 15,2-6-5-15,8 1 1 16,3 0-5-16,3-3 2 16,3 1-1-16,1-1 1 15,2-2-2-15,-1 2 1 16,0-2 1-16,0 1 3 0,-8-2 1 15,-3 4 4-15,-7 4-6 16,-4 1-2-16,-11 5-2 16,-3 6 2-16,-7 3-2 15,-9 4-1-15,-1 0-42 16,-10 0-40-16,-2 4-22 0</inkml:trace>
  <inkml:trace contextRef="#ctx0" brushRef="#br0" timeOffset="137135.3073">14208 7933 251 0,'17'0'10'0,"0"0"-2"0,7 0 1 16,3-3-2-16,4 3-2 15,4-2-3-15,3 2 3 16,2 0-5-16,1 0 0 15,4 0 1-15,2 0-1 0,2 0 0 16,-2 0-1-16,4 0-21 16,-6 0 12-16,2 0 6 15,-5 0 5-15,-1-1-2 16,-4-1 2-16,-3-2 2 16,-3 3 2-16,-1-1 10 15,-3-2-10-15,-4 4 0 0,-5 0 0 16,-6 0-4-16,-2 0-1 15,-6 0-1-15,-4 7-6 16,-4 2-38-16,-14-4 5 16,-6-1-78-16</inkml:trace>
  <inkml:trace contextRef="#ctx0" brushRef="#br0" timeOffset="139603.8564">22081 18261 293 0,'0'-8'20'15,"0"-3"0"-15,5 0-9 16,7 2-1-16,3 0 16 16,5 0-15-16,0 2-5 0,7 2-2 15,3-3-3-15,8 3-1 16,4 2 1-16,6-2-1 16,6 3 0-16,7-2 1 15,3 2-1-15,3 0 1 16,5 2-3-16,1-1 3 15,0 1 0-15,5 0-1 0,-1 0 1 16,2 0-1-16,6 0-1 16,-5 0 2-16,5 3-1 15,1 3 0-15,1-1-1 16,1 0 2-16,-1 0-2 16,1 1 2-16,5-1-2 0,-1-3 0 15,-2 2 2-15,5-2-1 16,-2-1 0-16,1-1 1 15,-1 2-1-15,0-2 1 16,1 0-1-16,-3 0 0 16,1 0 2-16,-2 0 1 15,-4 0-1-15,1 2 0 0,-11-1 2 16,-3-1-1-16,-7 0 1 16,-7 0 1-16,-6 0 1 15,-9 0 1-15,-5 0-1 16,-5 0-1-16,-5 0-3 0,-5 0-1 15,-6 0 2-15,0 0-3 16,-5 0 0-16,-3-1 2 16,1-4 0-16,-2-5 1 15,-2-2 6-15,-2-2 0 16,-1-4-5-16,-1-2 0 16,-1-1-2-16,-2-4 1 0,4-2-2 15,-3-2 0-15,-1-5-1 16,5-3 0-16,-5-6-5 15,1-1 5-15,1-5 0 16,-2-1 2-16,0 0-1 16,0 0-1-16,0 3 1 0,0-2-1 15,0-1 1-15,0 0-3 16,0 3 4-16,0-1-2 16,0-1 0-16,0 5-1 15,0-1 2-15,-2-1-1 16,-1 3-1-16,-3 0 0 0,1 1 0 15,-2-2-3-15,0 4 4 16,-5 0-9-16,4 3 0 16,-3 1 3-16,0 1-3 15,0 1 4-15,-1 3 1 16,-3 1 1-16,3 3-4 0,-5 2 3 16,0 2 4-16,0 0-1 15,-4 3 1-15,-2 2 0 16,-2 2-4-16,-2 5-14 15,-4 1-8-15,-5 0-8 16,-3 5-2-16,-5 0 11 16,-5 2 9-16,-4 3 9 0,-6-4 4 15,-2 4 4-15,-4 0-1 16,-3 0 0-16,-4 0 1 16,-1 4-1-16,-3 1 1 15,-6-2-1-15,-1 2 0 16,-7 1 1-16,-5-2 0 0,-7 1-1 15,-8 2 1-15,-5-3 0 16,-7 1-1-16,-4 1 0 16,4 1 0-16,0-2-1 15,9 0 2-15,7-1 1 16,9 1 4-16,5-1 7 0,6-1 0 16,6 3-5-16,-1-1-6 15,4 1 2-15,4 1-3 16,5-1-1-16,6-2 11 15,7 0-4-15,7 3-1 16,7-2-1-16,3-1-3 16,9 3-1-16,4 0 0 0,4 4-1 15,4 2 3-15,4-3-5 16,1 6 4-16,3 4-4 16,1 3 3-16,3 6-1 15,-3 5 1-15,1 5 7 16,0 7-1-16,1 6-5 0,0 3-1 15,-1 2 0-15,0 5 0 16,2-1-2-16,0 7 0 16,3-1-1-16,-3-1 4 15,2 8 1-15,0-3 1 16,1 4-1-16,-5-3-1 0,5-3-1 16,-3-1 0-16,0-2 0 15,1 0-1-15,-4 0 2 16,2 0-5-16,-8-6-74 15,-5-6-41-15</inkml:trace>
  <inkml:trace contextRef="#ctx0" brushRef="#br0" timeOffset="142978.9699">22180 18188 203 0,'0'0'32'0,"0"-1"-2"16,0-2-22-16,0 2 3 15,0 1 0-15,0-2-4 16,0 0-2-16,0 2 5 0,0-2-1 15,0 1 4-15,0-4 3 16,0 3 0-16,0-2-3 16,0 0-5-16,0 3-3 15,0-1-1-15,0 2-3 16,0 0-5-16,0 0-22 0,0 0-11 16,0 0-1-16,0 3 6 15,0 3 15-15,0-1 7 16,0 2 7-16,0 2 3 15,0-2-1-15,0 4 2 16,1 0-1-16,-1 1-1 16,0 2-2-16,0-3 3 0,0 0 0 15,0 0 0-15,-5 1 0 16,0-1 4-16,1-2 3 16,-2 2-1-16,-1-3 1 15,0 1 9-15,2-2-9 16,0-1 1-16,-2-2 3 0,1-3 2 15,-3 1 7-15,0-2 0 16,-4 0 6-16,-1 0-6 16,-1-2-2-16,-2-1-6 15,-3-7-5-15,1 2 10 16,-3-1-10-16,0-2-5 16,5 1-2-16,0 0 3 0,1 0-3 15,3-1 0-15,6 2 0 16,2-1-10-16,5-3-16 15,2-5-67-15,8-7-146 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Click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customXml" Target="../ink/ink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customXml" Target="../ink/ink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customXml" Target="../ink/ink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59AC9-EB2C-4A47-9EA7-A30802A9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Feed-forward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5610A0-8D5A-AC4B-A3C2-31974E9C07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4495799"/>
          </a:xfrm>
        </p:spPr>
        <p:txBody>
          <a:bodyPr>
            <a:normAutofit/>
          </a:bodyPr>
          <a:lstStyle/>
          <a:p>
            <a:r>
              <a:rPr lang="en-US" dirty="0"/>
              <a:t>The output expressed as a function of the inputs and the weights</a:t>
            </a:r>
          </a:p>
          <a:p>
            <a:r>
              <a:rPr lang="en-US" dirty="0"/>
              <a:t>Calculate the derivatives of such expressions </a:t>
            </a:r>
            <a:r>
              <a:rPr lang="en-US" dirty="0" err="1"/>
              <a:t>w.r.t</a:t>
            </a:r>
            <a:r>
              <a:rPr lang="en-US" dirty="0"/>
              <a:t>. the weights</a:t>
            </a:r>
          </a:p>
          <a:p>
            <a:r>
              <a:rPr lang="en-US" dirty="0"/>
              <a:t>The gradient-descent loss-minimization method is used to train the network</a:t>
            </a:r>
          </a:p>
          <a:p>
            <a:r>
              <a:rPr lang="en-US" dirty="0"/>
              <a:t>Because the function represented by a network can be highly nonlinear—composed, as it is, of nested nonlinear soft threshold functions— neural networks is used as a tool for nonlinear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C04B441-C43F-B84F-9A96-A3CF48EB27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494360" y="2270520"/>
              <a:ext cx="8816760" cy="3151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9320" y="2264040"/>
                <a:ext cx="8824320" cy="31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1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478030-BDF5-1E4D-9ED8-237406FC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with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7FE1-6410-6740-9B90-EE7C973C9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Finally, the last step is to update weights of all layers</a:t>
            </a:r>
          </a:p>
          <a:p>
            <a:r>
              <a:rPr lang="en-IN" dirty="0"/>
              <a:t>The weight update rule is as follows: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𝑤_(𝑗,𝑘) is the weight between the nodes j and k</a:t>
            </a:r>
          </a:p>
          <a:p>
            <a:r>
              <a:rPr lang="en-IN" dirty="0"/>
              <a:t>𝛼 is the learning rate, which specifies how big or small steps should be taken for optimized learning</a:t>
            </a:r>
          </a:p>
          <a:p>
            <a:r>
              <a:rPr lang="en-IN" dirty="0"/>
              <a:t>𝑎_𝑗 output of node j</a:t>
            </a:r>
          </a:p>
          <a:p>
            <a:r>
              <a:rPr lang="en-IN" dirty="0"/>
              <a:t>∆_𝑘is the error at node k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2FB194-CFBB-994B-89F0-DCA4448E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417A5D-7238-D04C-8964-0EA0CA224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45774"/>
            <a:ext cx="3124200" cy="397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967920" y="2230560"/>
              <a:ext cx="3419280" cy="1379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1080" y="2223360"/>
                <a:ext cx="3433320" cy="13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4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A61887-519C-4843-A683-E857A066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with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F390980F-18C9-B649-86A8-8F1406EF016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Applying the equation for one output node weight in our network,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3,5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3,5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Applying back to one hidden node weight,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2,4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2,4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above steps need to be iterated for all examples and the networks learns the final updated weights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90980F-18C9-B649-86A8-8F1406EF0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375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068F2B-8F01-A24C-88F7-DA1EC14840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878560" y="1897560"/>
              <a:ext cx="6106320" cy="1214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2800" y="1891440"/>
                <a:ext cx="6116400" cy="12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1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0F43BA-7C2B-104F-9870-C8EC6BE6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neural network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AB29BE-CE61-5041-A2E5-4AF60BFB1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3809999"/>
          </a:xfrm>
        </p:spPr>
        <p:txBody>
          <a:bodyPr>
            <a:normAutofit/>
          </a:bodyPr>
          <a:lstStyle/>
          <a:p>
            <a:r>
              <a:rPr lang="en-US" dirty="0"/>
              <a:t>In our example, the problem of learning weights, given a fixed network structure; just as with Bayesian networks</a:t>
            </a:r>
          </a:p>
          <a:p>
            <a:r>
              <a:rPr lang="en-US" dirty="0"/>
              <a:t>How to find the best network structure</a:t>
            </a:r>
          </a:p>
          <a:p>
            <a:pPr lvl="1"/>
            <a:r>
              <a:rPr lang="en-US" dirty="0"/>
              <a:t>If network is too small, couldn’t able to learn properly</a:t>
            </a:r>
          </a:p>
          <a:p>
            <a:pPr lvl="1"/>
            <a:r>
              <a:rPr lang="en-US" dirty="0"/>
              <a:t>If the network is too big, it will memorize all examples and leads to overfitting</a:t>
            </a:r>
          </a:p>
          <a:p>
            <a:r>
              <a:rPr lang="en-US" dirty="0"/>
              <a:t>For fully connected networks, the only choice to be made concerns the number of hidden layers and their sizes</a:t>
            </a:r>
          </a:p>
          <a:p>
            <a:pPr lvl="1"/>
            <a:r>
              <a:rPr lang="en-US" dirty="0"/>
              <a:t>The usual approach is to try several and keep the best</a:t>
            </a:r>
          </a:p>
          <a:p>
            <a:pPr lvl="1"/>
            <a:r>
              <a:rPr lang="en-US" dirty="0"/>
              <a:t>Cross-validation techniques are used</a:t>
            </a:r>
          </a:p>
          <a:p>
            <a:pPr lvl="1"/>
            <a:r>
              <a:rPr lang="en-US" dirty="0"/>
              <a:t>the network architecture that gives the highest prediction accuracy on the validation sets is chosen</a:t>
            </a:r>
          </a:p>
          <a:p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AAD781-8A2B-9E48-966F-EFA2BB540A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96600" y="1874880"/>
              <a:ext cx="8947800" cy="2725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840" y="1869480"/>
                <a:ext cx="8961480" cy="27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7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83ABA2-BFCC-8043-8BF0-C92FE4F9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neural network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5D98BE-1CB0-3E47-896F-5F92C6A30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networks that are not fully connected are considered</a:t>
            </a:r>
          </a:p>
          <a:p>
            <a:pPr lvl="1"/>
            <a:r>
              <a:rPr lang="en-US" dirty="0"/>
              <a:t>The optimal brain damage algorithm begins with a fully connected network and removes connections from it</a:t>
            </a:r>
          </a:p>
          <a:p>
            <a:pPr lvl="1"/>
            <a:r>
              <a:rPr lang="en-US" dirty="0"/>
              <a:t>After the network is trained for the first time, an information-theoretic approach identifies an optimal selection of connections that can be dropped</a:t>
            </a:r>
          </a:p>
          <a:p>
            <a:pPr lvl="1"/>
            <a:r>
              <a:rPr lang="en-US" dirty="0"/>
              <a:t>The network is then retrained, and if its performance has not decreased then the process is repeated</a:t>
            </a:r>
          </a:p>
          <a:p>
            <a:pPr lvl="1"/>
            <a:r>
              <a:rPr lang="en-US" dirty="0"/>
              <a:t>In addition to removing connections, it is also possible to remove units that are not contributing much to the result	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273C4F-A158-A047-9F28-E134AEB508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21560" y="2201400"/>
              <a:ext cx="7162920" cy="3744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880" y="2194200"/>
                <a:ext cx="7176600" cy="37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1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57600"/>
            <a:ext cx="10515600" cy="90487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5413"/>
            <a:ext cx="10515600" cy="1500187"/>
          </a:xfrm>
        </p:spPr>
        <p:txBody>
          <a:bodyPr/>
          <a:lstStyle/>
          <a:p>
            <a:r>
              <a:rPr lang="en-US" dirty="0"/>
              <a:t>In our next session:</a:t>
            </a:r>
          </a:p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957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EA2F82-CF6A-5B4D-B568-32CA10EC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Feed-forward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41C382-6004-6144-9899-71FAC7E7A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4876799"/>
          </a:xfrm>
        </p:spPr>
        <p:txBody>
          <a:bodyPr>
            <a:normAutofit/>
          </a:bodyPr>
          <a:lstStyle/>
          <a:p>
            <a:r>
              <a:rPr lang="en-US" dirty="0"/>
              <a:t>How do networks generate complicated functions?</a:t>
            </a:r>
          </a:p>
          <a:p>
            <a:pPr lvl="1"/>
            <a:r>
              <a:rPr lang="en-US" dirty="0"/>
              <a:t>Each unit in a sigmoid network represents a soft threshold in its input space</a:t>
            </a:r>
          </a:p>
          <a:p>
            <a:pPr lvl="1"/>
            <a:r>
              <a:rPr lang="en-US" dirty="0"/>
              <a:t>With one hidden layer and one output layer, each output unit computes a soft-</a:t>
            </a:r>
            <a:r>
              <a:rPr lang="en-US" dirty="0" err="1"/>
              <a:t>thresholded</a:t>
            </a:r>
            <a:r>
              <a:rPr lang="en-US" dirty="0"/>
              <a:t> linear combination of several such functions</a:t>
            </a:r>
          </a:p>
          <a:p>
            <a:pPr lvl="1"/>
            <a:r>
              <a:rPr lang="en-US" dirty="0"/>
              <a:t>By adding two opposite-facing soft threshold functions and thresholding the result, a ridge function is obtained</a:t>
            </a:r>
          </a:p>
          <a:p>
            <a:pPr lvl="1"/>
            <a:r>
              <a:rPr lang="en-US" dirty="0"/>
              <a:t>Adding two ridge functions at right angle to each other we can obtain a bump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09459E9-78A6-3344-B5EF-B0E875C406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furniture&#10;&#10;Description automatically generated">
            <a:extLst>
              <a:ext uri="{FF2B5EF4-FFF2-40B4-BE49-F238E27FC236}">
                <a16:creationId xmlns="" xmlns:a16="http://schemas.microsoft.com/office/drawing/2014/main" id="{D4235280-115D-3148-ABAB-688525B1D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3581400"/>
            <a:ext cx="7645400" cy="264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08160" y="2154240"/>
              <a:ext cx="9358920" cy="4220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680" y="2149200"/>
                <a:ext cx="9374760" cy="42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3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1B92E1-3F74-E047-9EF0-9CCEC062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A5722367-348B-8C41-A11A-4262F4DBE4A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57739" y="1600201"/>
                <a:ext cx="10160000" cy="42671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be the output vector function and returns a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 for the above multilayer network </a:t>
                </a:r>
              </a:p>
              <a:p>
                <a:r>
                  <a:rPr lang="en-US" dirty="0"/>
                  <a:t>Let target output will be a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loss function is additive across the components of the error vector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  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loss is given by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the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ranges over nodes in the output layer.</a:t>
                </a:r>
              </a:p>
              <a:p>
                <a:r>
                  <a:rPr lang="en-US" dirty="0"/>
                  <a:t>Each term in the final summation is just the gradient of the loss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output, independent of other outputs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722367-348B-8C41-A11A-4262F4DBE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57739" y="1600201"/>
                <a:ext cx="10160000" cy="4267199"/>
              </a:xfrm>
              <a:blipFill>
                <a:blip r:embed="rId2"/>
                <a:stretch>
                  <a:fillRect l="-375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5851481-05D5-2545-B174-D863C30DAF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0934282-4267-B048-B607-681B72576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8000"/>
            <a:ext cx="5874512" cy="543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525680" y="1876680"/>
              <a:ext cx="10639800" cy="4281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9200" y="1870920"/>
                <a:ext cx="10654920" cy="42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1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E0B0C-0E66-5344-8BDB-35301309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41EE895F-50A6-4646-9202-4430B219B66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error at the output layer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to determine the error at the hidden layers, the error from output layer is </a:t>
                </a:r>
                <a:r>
                  <a:rPr lang="en-US" b="1" dirty="0"/>
                  <a:t>back-propagated</a:t>
                </a:r>
                <a:r>
                  <a:rPr lang="en-US" dirty="0"/>
                  <a:t> to the error in hidden layers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EE895F-50A6-4646-9202-4430B219B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375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6EFB83-8012-654D-8EAC-328EF82DCA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706600" y="2336400"/>
              <a:ext cx="2057040" cy="44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0480" y="2330280"/>
                <a:ext cx="206964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5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23ABE4-07CC-2C42-9444-FD309BE5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98CF4C-479C-C040-A6FF-5A197B3BF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3352799"/>
          </a:xfrm>
        </p:spPr>
        <p:txBody>
          <a:bodyPr/>
          <a:lstStyle/>
          <a:p>
            <a:r>
              <a:rPr lang="en-US" dirty="0"/>
              <a:t>The back-propagation process is as follows:</a:t>
            </a:r>
          </a:p>
          <a:p>
            <a:pPr lvl="1"/>
            <a:r>
              <a:rPr lang="en-US" dirty="0"/>
              <a:t>Compute the </a:t>
            </a:r>
            <a:r>
              <a:rPr lang="en-US" dirty="0" err="1"/>
              <a:t>Δ</a:t>
            </a:r>
            <a:r>
              <a:rPr lang="en-US" dirty="0"/>
              <a:t> values for the output units, using the observed error. </a:t>
            </a:r>
          </a:p>
          <a:p>
            <a:pPr lvl="1"/>
            <a:r>
              <a:rPr lang="en-US" dirty="0"/>
              <a:t>Starting with output layer, repeat the following for each layer in the network, until the earliest hidden layer is reached: </a:t>
            </a:r>
          </a:p>
          <a:p>
            <a:pPr lvl="1"/>
            <a:r>
              <a:rPr lang="en-US" dirty="0"/>
              <a:t>Propagate the </a:t>
            </a:r>
            <a:r>
              <a:rPr lang="en-US" dirty="0" err="1"/>
              <a:t>Δ</a:t>
            </a:r>
            <a:r>
              <a:rPr lang="en-US" dirty="0"/>
              <a:t> values back to the previous layer. </a:t>
            </a:r>
          </a:p>
          <a:p>
            <a:pPr lvl="1"/>
            <a:r>
              <a:rPr lang="en-US" dirty="0"/>
              <a:t>Update the weights between the two layers.</a:t>
            </a:r>
          </a:p>
          <a:p>
            <a:pPr>
              <a:buFont typeface="Arial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Δ</a:t>
            </a:r>
            <a:r>
              <a:rPr lang="en-US" dirty="0"/>
              <a:t> is the error between predicted and target output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932E60-2AE5-0640-A6D3-A14753483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57D448-55EB-A946-883C-9CE9C861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77" y="3048000"/>
            <a:ext cx="3144962" cy="15229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336760" y="2426040"/>
              <a:ext cx="8932680" cy="2129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640" y="2418840"/>
                <a:ext cx="8947080" cy="21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F2FBC2-FB55-FA44-9545-9539ECDC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with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27D49B9B-6E8B-1C4B-8229-D95F0C82768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57739" y="1600201"/>
                <a:ext cx="10160000" cy="3657599"/>
              </a:xfrm>
            </p:spPr>
            <p:txBody>
              <a:bodyPr/>
              <a:lstStyle/>
              <a:p>
                <a:r>
                  <a:rPr lang="en-US" dirty="0"/>
                  <a:t>Initialize all the weights of the network to some random numbers</a:t>
                </a:r>
              </a:p>
              <a:p>
                <a:r>
                  <a:rPr lang="en-US" dirty="0"/>
                  <a:t>Now for each example data point,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u="sng" dirty="0"/>
                  <a:t>Propagate the inputs forward to compute the outputs :</a:t>
                </a:r>
              </a:p>
              <a:p>
                <a:pPr lvl="1"/>
                <a:r>
                  <a:rPr lang="en-US" dirty="0"/>
                  <a:t>Initialize the input activations to the input numbers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our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Calculate the hidden and output activations using the formula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7D49B9B-6E8B-1C4B-8229-D95F0C827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57739" y="1600201"/>
                <a:ext cx="10160000" cy="3657599"/>
              </a:xfrm>
              <a:blipFill>
                <a:blip r:embed="rId2"/>
                <a:stretch>
                  <a:fillRect l="-375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D5F550-6BDA-0F4A-9C70-3C2702568D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6AFEF7-3F91-E249-BAA3-F81D10D26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57600"/>
            <a:ext cx="1558142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14C68C7-70EF-9C4B-B22D-5C7844C9C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91" y="4567236"/>
            <a:ext cx="2513960" cy="690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180520" y="2248560"/>
              <a:ext cx="9199440" cy="3407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6560" y="2246040"/>
                <a:ext cx="9206640" cy="34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8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280BA-C79B-EE42-B826-D69BC4C6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with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B20C1E39-32DD-E14C-AC80-63CC5786508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57739" y="1600201"/>
                <a:ext cx="10160000" cy="3886199"/>
              </a:xfrm>
            </p:spPr>
            <p:txBody>
              <a:bodyPr/>
              <a:lstStyle/>
              <a:p>
                <a:pPr lvl="1"/>
                <a:r>
                  <a:rPr lang="en-US" dirty="0"/>
                  <a:t>Let us say, in our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etc</a:t>
                </a: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u="sng" dirty="0"/>
                  <a:t>Propagate deltas backward from output layer to input layer :</a:t>
                </a:r>
              </a:p>
              <a:p>
                <a:pPr lvl="1"/>
                <a:r>
                  <a:rPr lang="en-US" dirty="0"/>
                  <a:t> Now, the error between predicted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target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calculated</a:t>
                </a:r>
              </a:p>
              <a:p>
                <a:pPr lvl="1"/>
                <a:r>
                  <a:rPr lang="en-US" dirty="0"/>
                  <a:t>In our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𝐸𝑟𝑟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𝐸𝑟𝑟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modified error at a node, or the delta is given by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𝐸𝑟𝑟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𝐸𝑟𝑟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                    are the errors in our example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0C1E39-32DD-E14C-AC80-63CC57865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57739" y="1600201"/>
                <a:ext cx="10160000" cy="3886199"/>
              </a:xfrm>
              <a:blipFill>
                <a:blip r:embed="rId2"/>
                <a:stretch>
                  <a:fillRect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A6B1B23-2605-7B4D-94B5-D0057A1922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ED693EF-010E-FF45-9944-3D5F81E79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87252"/>
            <a:ext cx="2855960" cy="283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57D448-55EB-A946-883C-9CE9C8616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77" y="3048000"/>
            <a:ext cx="3144962" cy="15229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893960" y="1813320"/>
              <a:ext cx="9945360" cy="256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0000" y="1807560"/>
                <a:ext cx="9957240" cy="25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B7E7C-7B63-C24F-A4E1-44FCA171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B3810D8E-5F84-2645-AB31-676B33FD42E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For those who are mathematically inclined, the derivation of the back-propagation equations from first principles:</a:t>
                </a:r>
              </a:p>
              <a:p>
                <a:pPr lvl="1"/>
                <a:r>
                  <a:rPr lang="en-US" dirty="0"/>
                  <a:t>The loss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output is defined as</a:t>
                </a:r>
              </a:p>
              <a:p>
                <a:pPr lvl="1"/>
                <a:r>
                  <a:rPr lang="en-US" dirty="0"/>
                  <a:t>The gradient of this loss with respect to weights connecting the hidden layer to the output layer will be zero except for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that connect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output unit. For those weights,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810D8E-5F84-2645-AB31-676B33FD4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375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ADCD36-B8C3-A644-B731-4037C965DD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41358E-43E1-C04D-BAED-A1A177657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3600"/>
            <a:ext cx="1568704" cy="258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F06817C-DF94-0442-BFDE-4103D3F5B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9" y="3376613"/>
            <a:ext cx="6889261" cy="1580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713600" y="1960920"/>
              <a:ext cx="10316160" cy="3835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6400" y="1952640"/>
                <a:ext cx="10328760" cy="38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8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6AB14-DC65-7041-BEF7-8B0B6500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88BA9F86-B83F-6245-BA9D-66DFD9CC552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To obtain the gradient with respect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weights connecting the input layer </a:t>
                </a:r>
                <a:r>
                  <a:rPr lang="en-US" dirty="0" err="1"/>
                  <a:t>i</a:t>
                </a:r>
                <a:r>
                  <a:rPr lang="en-US" dirty="0"/>
                  <a:t> to the hidden layer j</a:t>
                </a:r>
              </a:p>
              <a:p>
                <a:pPr lvl="1"/>
                <a:r>
                  <a:rPr lang="en-US" dirty="0"/>
                  <a:t>The activations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has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to be expanded and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reapply the chain rule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BA9F86-B83F-6245-BA9D-66DFD9CC5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E11D53-8F45-A946-9C5C-C73D298A03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0DD641A-4C0A-D548-9C60-C2FBB951B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93705"/>
            <a:ext cx="5968460" cy="3608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2FCA939-097B-5C4B-A5AE-C2B90BDFA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49" y="3629535"/>
            <a:ext cx="3144962" cy="15229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627440" y="2005920"/>
              <a:ext cx="7039080" cy="4602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9160" y="1997280"/>
                <a:ext cx="7055280" cy="46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25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2501</TotalTime>
  <Words>617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Helvetica Light</vt:lpstr>
      <vt:lpstr>Office Theme</vt:lpstr>
      <vt:lpstr>Multi-Layer Feed-forward Neural Network</vt:lpstr>
      <vt:lpstr>Multi-Layer Feed-forward Neural Network</vt:lpstr>
      <vt:lpstr>Learning in Neural Networks</vt:lpstr>
      <vt:lpstr>Backpropagation</vt:lpstr>
      <vt:lpstr>Backpropagation</vt:lpstr>
      <vt:lpstr>Back-Propagation with Example</vt:lpstr>
      <vt:lpstr>Back-Propagation with Example</vt:lpstr>
      <vt:lpstr>Back-Propagation derivation</vt:lpstr>
      <vt:lpstr>Back-Propagation derivation</vt:lpstr>
      <vt:lpstr>Back-Propagation with Example</vt:lpstr>
      <vt:lpstr>Back-Propagation with Example</vt:lpstr>
      <vt:lpstr>Learning neural network structures</vt:lpstr>
      <vt:lpstr>Learning neural network structures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Clarance Suman Vissakodeti</cp:lastModifiedBy>
  <cp:revision>236</cp:revision>
  <dcterms:created xsi:type="dcterms:W3CDTF">2018-10-16T06:13:57Z</dcterms:created>
  <dcterms:modified xsi:type="dcterms:W3CDTF">2019-08-07T06:13:12Z</dcterms:modified>
</cp:coreProperties>
</file>