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20" r:id="rId1"/>
  </p:sldMasterIdLst>
  <p:notesMasterIdLst>
    <p:notesMasterId r:id="rId34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8" r:id="rId12"/>
    <p:sldId id="289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  <p:sldId id="287" r:id="rId31"/>
    <p:sldId id="282" r:id="rId32"/>
    <p:sldId id="283" r:id="rId33"/>
  </p:sldIdLst>
  <p:sldSz cx="9144000" cy="5143500" type="screen16x9"/>
  <p:notesSz cx="6858000" cy="9144000"/>
  <p:embeddedFontLst>
    <p:embeddedFont>
      <p:font typeface="Amasis MT Pro Black" panose="020B0604020202020204" charset="0"/>
      <p:bold r:id="rId35"/>
      <p:boldItalic r:id="rId36"/>
    </p:embeddedFont>
    <p:embeddedFont>
      <p:font typeface="Anton" panose="020B0604020202020204" charset="0"/>
      <p:regular r:id="rId37"/>
    </p:embeddedFont>
    <p:embeddedFont>
      <p:font typeface="Anaheim" panose="020B0604020202020204" charset="0"/>
      <p:regular r:id="rId38"/>
    </p:embeddedFont>
    <p:embeddedFont>
      <p:font typeface="Staatliches" panose="020B0604020202020204" charset="0"/>
      <p:regular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  <p:embeddedFont>
      <p:font typeface="Unica One" panose="020B0604020202020204" charset="0"/>
      <p:regular r:id="rId48"/>
    </p:embeddedFont>
    <p:embeddedFont>
      <p:font typeface="Wingdings 2" panose="05020102010507070707" pitchFamily="18" charset="2"/>
      <p:regular r:id="rId49"/>
    </p:embeddedFont>
    <p:embeddedFont>
      <p:font typeface="Josefin Slab" panose="020B0604020202020204" charset="0"/>
      <p:regular r:id="rId50"/>
      <p:bold r:id="rId51"/>
      <p:italic r:id="rId52"/>
      <p:boldItalic r:id="rId53"/>
    </p:embeddedFont>
    <p:embeddedFont>
      <p:font typeface="Arial Black" panose="020B0A04020102020204" pitchFamily="34" charset="0"/>
      <p:bold r:id="rId54"/>
    </p:embeddedFont>
    <p:embeddedFont>
      <p:font typeface="Abel" panose="020B0604020202020204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0KkJssQYmH+DgOhGw5d8cm1Hq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7A69D8-6DAE-4467-8DD9-EFE7D1F38522}">
  <a:tblStyle styleId="{457A69D8-6DAE-4467-8DD9-EFE7D1F385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AB97FC-9A2E-472E-8533-84C5FA3FC341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 autoAdjust="0"/>
    <p:restoredTop sz="94343" autoAdjust="0"/>
  </p:normalViewPr>
  <p:slideViewPr>
    <p:cSldViewPr snapToGrid="0">
      <p:cViewPr varScale="1">
        <p:scale>
          <a:sx n="97" d="100"/>
          <a:sy n="97" d="100"/>
        </p:scale>
        <p:origin x="606" y="78"/>
      </p:cViewPr>
      <p:guideLst>
        <p:guide orient="horz" pos="21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1" name="Google Shape;10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8" name="Google Shape;11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8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7" name="Google Shape;10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8" name="Google Shape;11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5" name="Google Shape;1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3" name="Google Shape;11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2" name="Google Shape;1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1" name="Google Shape;1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0" name="Google Shape;11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9" name="Google Shape;11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850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8" name="Google Shape;11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36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9" name="Google Shape;12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1" name="Google Shape;129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4" name="Google Shape;14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3" name="Google Shape;14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2" name="Google Shape;15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6" name="Google Shape;15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5879ea64e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7" name="Google Shape;1537;g15879ea64e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5879ea64e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7" name="Google Shape;1537;g15879ea64e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02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8" name="Google Shape;16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1" name="Google Shape;165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7" name="Google Shape;8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4" name="Google Shape;8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Google Shape;8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2" name="Google Shape;9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325622"/>
            <a:ext cx="8306809" cy="23317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365155"/>
            <a:ext cx="7772400" cy="13716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2763774"/>
            <a:ext cx="7772400" cy="6858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97764"/>
            <a:ext cx="8183880" cy="31409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00054"/>
            <a:ext cx="1981200" cy="394334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00052"/>
            <a:ext cx="5943600" cy="394335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Font typeface="Staatliches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63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3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TITLE +TEXT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4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5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5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6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BIG TEXT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8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taatliches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taatliches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5" name="Google Shape;45;p68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taatliches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taatliches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9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2" name="Google Shape;52;p69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97764"/>
            <a:ext cx="8183880" cy="314096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0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0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1200" i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70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1200" i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1200" i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70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1200" i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70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70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1200" i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70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1200" i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70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8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3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5" name="Google Shape;85;p73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4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325622"/>
            <a:ext cx="8306809" cy="3255997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3696462"/>
            <a:ext cx="8183880" cy="507492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4218363"/>
            <a:ext cx="8183880" cy="31546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434578"/>
            <a:ext cx="3931920" cy="59412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434578"/>
            <a:ext cx="3931920" cy="59412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400050"/>
            <a:ext cx="2971800" cy="6858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085852"/>
            <a:ext cx="2971800" cy="3154584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3" y="697608"/>
            <a:ext cx="4626159" cy="35433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1" y="325622"/>
            <a:ext cx="2324605" cy="325755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9042"/>
            <a:ext cx="8229600" cy="78867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400050"/>
            <a:ext cx="2240280" cy="315861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326826"/>
            <a:ext cx="5925312" cy="325755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325622"/>
            <a:ext cx="8306809" cy="4114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3739193"/>
            <a:ext cx="8183880" cy="78867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397764"/>
            <a:ext cx="8183880" cy="314096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45839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  <p:sldLayoutId id="2147484040" r:id="rId20"/>
    <p:sldLayoutId id="2147484041" r:id="rId21"/>
    <p:sldLayoutId id="2147484042" r:id="rId22"/>
    <p:sldLayoutId id="2147484043" r:id="rId2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makash3011/rental-bike-sharing?select=day.csv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github.com/shravankota23/Predicting-Bike-Renta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/>
          <p:nvPr/>
        </p:nvSpPr>
        <p:spPr>
          <a:xfrm>
            <a:off x="4981008" y="1348566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"/>
          <p:cNvGrpSpPr/>
          <p:nvPr/>
        </p:nvGrpSpPr>
        <p:grpSpPr>
          <a:xfrm>
            <a:off x="4892657" y="1086467"/>
            <a:ext cx="3029366" cy="2547136"/>
            <a:chOff x="4741999" y="986350"/>
            <a:chExt cx="3029366" cy="2547136"/>
          </a:xfrm>
        </p:grpSpPr>
        <p:sp>
          <p:nvSpPr>
            <p:cNvPr id="240" name="Google Shape;240;p1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"/>
          <p:cNvSpPr/>
          <p:nvPr/>
        </p:nvSpPr>
        <p:spPr>
          <a:xfrm>
            <a:off x="5912908" y="1349936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"/>
          <p:cNvGrpSpPr/>
          <p:nvPr/>
        </p:nvGrpSpPr>
        <p:grpSpPr>
          <a:xfrm>
            <a:off x="3474576" y="2662856"/>
            <a:ext cx="1286978" cy="391497"/>
            <a:chOff x="3551493" y="2562740"/>
            <a:chExt cx="1286978" cy="391497"/>
          </a:xfrm>
        </p:grpSpPr>
        <p:sp>
          <p:nvSpPr>
            <p:cNvPr id="257" name="Google Shape;257;p1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"/>
          <p:cNvSpPr txBox="1">
            <a:spLocks noGrp="1"/>
          </p:cNvSpPr>
          <p:nvPr>
            <p:ph type="ctrTitle"/>
          </p:nvPr>
        </p:nvSpPr>
        <p:spPr>
          <a:xfrm>
            <a:off x="704021" y="408348"/>
            <a:ext cx="4002574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Font typeface="Arial Black"/>
              <a:buNone/>
            </a:pPr>
            <a:r>
              <a:rPr lang="en" sz="4000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PREDICTION OF BIKE RENTAL </a:t>
            </a:r>
            <a:endParaRPr sz="4000"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64" name="Google Shape;264;p1"/>
          <p:cNvGrpSpPr/>
          <p:nvPr/>
        </p:nvGrpSpPr>
        <p:grpSpPr>
          <a:xfrm>
            <a:off x="5688516" y="3939402"/>
            <a:ext cx="203088" cy="412126"/>
            <a:chOff x="7764635" y="2404362"/>
            <a:chExt cx="353565" cy="717489"/>
          </a:xfrm>
        </p:grpSpPr>
        <p:sp>
          <p:nvSpPr>
            <p:cNvPr id="265" name="Google Shape;265;p1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1"/>
          <p:cNvSpPr/>
          <p:nvPr/>
        </p:nvSpPr>
        <p:spPr>
          <a:xfrm>
            <a:off x="4500941" y="923692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4360639" y="1267471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"/>
          <p:cNvGrpSpPr/>
          <p:nvPr/>
        </p:nvGrpSpPr>
        <p:grpSpPr>
          <a:xfrm>
            <a:off x="7994775" y="3340279"/>
            <a:ext cx="777728" cy="1334382"/>
            <a:chOff x="7825967" y="3240163"/>
            <a:chExt cx="777728" cy="1334382"/>
          </a:xfrm>
        </p:grpSpPr>
        <p:sp>
          <p:nvSpPr>
            <p:cNvPr id="270" name="Google Shape;270;p1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"/>
          <p:cNvSpPr/>
          <p:nvPr/>
        </p:nvSpPr>
        <p:spPr>
          <a:xfrm>
            <a:off x="3426960" y="4657311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1"/>
          <p:cNvGrpSpPr/>
          <p:nvPr/>
        </p:nvGrpSpPr>
        <p:grpSpPr>
          <a:xfrm>
            <a:off x="3852341" y="3885431"/>
            <a:ext cx="576963" cy="773332"/>
            <a:chOff x="3429656" y="3785314"/>
            <a:chExt cx="576963" cy="773332"/>
          </a:xfrm>
        </p:grpSpPr>
        <p:sp>
          <p:nvSpPr>
            <p:cNvPr id="278" name="Google Shape;278;p1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"/>
          <p:cNvSpPr/>
          <p:nvPr/>
        </p:nvSpPr>
        <p:spPr>
          <a:xfrm>
            <a:off x="6164776" y="1962444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7029052" y="2291043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/>
          <p:nvPr/>
        </p:nvSpPr>
        <p:spPr>
          <a:xfrm>
            <a:off x="6871860" y="3854370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7112276" y="3854370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7352870" y="3854370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7593507" y="3854370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/>
          <p:nvPr/>
        </p:nvSpPr>
        <p:spPr>
          <a:xfrm>
            <a:off x="7026157" y="3126448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6199408" y="2762441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"/>
          <p:cNvSpPr/>
          <p:nvPr/>
        </p:nvSpPr>
        <p:spPr>
          <a:xfrm>
            <a:off x="7311673" y="3075032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1"/>
          <p:cNvGrpSpPr/>
          <p:nvPr/>
        </p:nvGrpSpPr>
        <p:grpSpPr>
          <a:xfrm>
            <a:off x="6268314" y="2852426"/>
            <a:ext cx="1407690" cy="1286147"/>
            <a:chOff x="6117656" y="2752309"/>
            <a:chExt cx="1407690" cy="1286147"/>
          </a:xfrm>
        </p:grpSpPr>
        <p:sp>
          <p:nvSpPr>
            <p:cNvPr id="294" name="Google Shape;294;p1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1"/>
          <p:cNvGrpSpPr/>
          <p:nvPr/>
        </p:nvGrpSpPr>
        <p:grpSpPr>
          <a:xfrm>
            <a:off x="3863177" y="1773655"/>
            <a:ext cx="1294564" cy="589571"/>
            <a:chOff x="3940094" y="1807838"/>
            <a:chExt cx="1294564" cy="589571"/>
          </a:xfrm>
        </p:grpSpPr>
        <p:grpSp>
          <p:nvGrpSpPr>
            <p:cNvPr id="313" name="Google Shape;313;p1"/>
            <p:cNvGrpSpPr/>
            <p:nvPr/>
          </p:nvGrpSpPr>
          <p:grpSpPr>
            <a:xfrm>
              <a:off x="3940094" y="1807838"/>
              <a:ext cx="1294564" cy="589571"/>
              <a:chOff x="3543907" y="2562740"/>
              <a:chExt cx="1294564" cy="381674"/>
            </a:xfrm>
          </p:grpSpPr>
          <p:sp>
            <p:nvSpPr>
              <p:cNvPr id="314" name="Google Shape;314;p1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p1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"/>
          <p:cNvGrpSpPr/>
          <p:nvPr/>
        </p:nvGrpSpPr>
        <p:grpSpPr>
          <a:xfrm>
            <a:off x="6117002" y="1425220"/>
            <a:ext cx="906007" cy="136663"/>
            <a:chOff x="5966342" y="1378202"/>
            <a:chExt cx="906007" cy="136663"/>
          </a:xfrm>
        </p:grpSpPr>
        <p:sp>
          <p:nvSpPr>
            <p:cNvPr id="323" name="Google Shape;323;p1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"/>
          <p:cNvGrpSpPr/>
          <p:nvPr/>
        </p:nvGrpSpPr>
        <p:grpSpPr>
          <a:xfrm>
            <a:off x="7965145" y="2808953"/>
            <a:ext cx="496812" cy="472595"/>
            <a:chOff x="7814487" y="2708836"/>
            <a:chExt cx="496812" cy="472595"/>
          </a:xfrm>
        </p:grpSpPr>
        <p:sp>
          <p:nvSpPr>
            <p:cNvPr id="328" name="Google Shape;328;p1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1"/>
          <p:cNvGrpSpPr/>
          <p:nvPr/>
        </p:nvGrpSpPr>
        <p:grpSpPr>
          <a:xfrm>
            <a:off x="7662783" y="1478316"/>
            <a:ext cx="1109728" cy="1002828"/>
            <a:chOff x="7739700" y="1512500"/>
            <a:chExt cx="1109728" cy="1002828"/>
          </a:xfrm>
        </p:grpSpPr>
        <p:sp>
          <p:nvSpPr>
            <p:cNvPr id="331" name="Google Shape;331;p1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" name="Google Shape;332;p1"/>
            <p:cNvGrpSpPr/>
            <p:nvPr/>
          </p:nvGrpSpPr>
          <p:grpSpPr>
            <a:xfrm>
              <a:off x="7808309" y="1610467"/>
              <a:ext cx="966994" cy="714803"/>
              <a:chOff x="7183784" y="1476167"/>
              <a:chExt cx="966994" cy="714803"/>
            </a:xfrm>
          </p:grpSpPr>
          <p:sp>
            <p:nvSpPr>
              <p:cNvPr id="333" name="Google Shape;333;p1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9" name="Google Shape;349;p1"/>
          <p:cNvGrpSpPr/>
          <p:nvPr/>
        </p:nvGrpSpPr>
        <p:grpSpPr>
          <a:xfrm flipH="1">
            <a:off x="6338692" y="1877171"/>
            <a:ext cx="1520787" cy="2773390"/>
            <a:chOff x="-823767" y="1667843"/>
            <a:chExt cx="1580203" cy="2881743"/>
          </a:xfrm>
        </p:grpSpPr>
        <p:sp>
          <p:nvSpPr>
            <p:cNvPr id="350" name="Google Shape;350;p1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"/>
          <p:cNvGrpSpPr/>
          <p:nvPr/>
        </p:nvGrpSpPr>
        <p:grpSpPr>
          <a:xfrm>
            <a:off x="4312291" y="3160933"/>
            <a:ext cx="1579322" cy="671293"/>
            <a:chOff x="4161633" y="3060816"/>
            <a:chExt cx="1579322" cy="671293"/>
          </a:xfrm>
        </p:grpSpPr>
        <p:sp>
          <p:nvSpPr>
            <p:cNvPr id="501" name="Google Shape;501;p1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1"/>
          <p:cNvSpPr/>
          <p:nvPr/>
        </p:nvSpPr>
        <p:spPr>
          <a:xfrm rot="-5400000">
            <a:off x="7174333" y="2074441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"/>
          <p:cNvSpPr/>
          <p:nvPr/>
        </p:nvSpPr>
        <p:spPr>
          <a:xfrm>
            <a:off x="5717201" y="2269719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"/>
          <p:cNvSpPr/>
          <p:nvPr/>
        </p:nvSpPr>
        <p:spPr>
          <a:xfrm>
            <a:off x="7545476" y="1962444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"/>
          <p:cNvSpPr/>
          <p:nvPr/>
        </p:nvSpPr>
        <p:spPr>
          <a:xfrm>
            <a:off x="4245881" y="3241366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"/>
          <p:cNvSpPr/>
          <p:nvPr/>
        </p:nvSpPr>
        <p:spPr>
          <a:xfrm>
            <a:off x="3626976" y="2858582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"/>
          <p:cNvSpPr/>
          <p:nvPr/>
        </p:nvSpPr>
        <p:spPr>
          <a:xfrm>
            <a:off x="5874976" y="13194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"/>
          <p:cNvSpPr txBox="1"/>
          <p:nvPr/>
        </p:nvSpPr>
        <p:spPr>
          <a:xfrm>
            <a:off x="565265" y="2833994"/>
            <a:ext cx="27435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 – Vani Bandi</a:t>
            </a:r>
            <a:endParaRPr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– Priti Kolkante</a:t>
            </a:r>
            <a:endParaRPr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– Shravan Kota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 – Vaishnavi Kulkarni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 – Hasmina Bee Laskar</a:t>
            </a:r>
            <a:endParaRPr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  – Furqan Syed</a:t>
            </a: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"/>
          <p:cNvSpPr txBox="1"/>
          <p:nvPr/>
        </p:nvSpPr>
        <p:spPr>
          <a:xfrm>
            <a:off x="1046135" y="257729"/>
            <a:ext cx="660227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 to variables</a:t>
            </a:r>
            <a:endParaRPr sz="3600" b="0" i="0" u="none" strike="noStrike" cap="none"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014" name="Google Shape;1014;p9"/>
          <p:cNvGraphicFramePr/>
          <p:nvPr>
            <p:extLst>
              <p:ext uri="{D42A27DB-BD31-4B8C-83A1-F6EECF244321}">
                <p14:modId xmlns:p14="http://schemas.microsoft.com/office/powerpoint/2010/main" val="3132961570"/>
              </p:ext>
            </p:extLst>
          </p:nvPr>
        </p:nvGraphicFramePr>
        <p:xfrm>
          <a:off x="557049" y="821627"/>
          <a:ext cx="8029902" cy="359673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FE9898"/>
                    </a:gs>
                    <a:gs pos="35000">
                      <a:srgbClr val="FDB8B8"/>
                    </a:gs>
                    <a:gs pos="100000">
                      <a:srgbClr val="FFE3E3"/>
                    </a:gs>
                  </a:gsLst>
                  <a:lin ang="16200000" scaled="0"/>
                </a:gradFill>
                <a:tableStyleId>{DBAB97FC-9A2E-472E-8533-84C5FA3FC341}</a:tableStyleId>
              </a:tblPr>
              <a:tblGrid>
                <a:gridCol w="97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9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 NO</a:t>
                      </a:r>
                      <a:endParaRPr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MEANING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 NO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MEANING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Instant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 number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weathersit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Weather situation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Dteday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Seasons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Atemp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 feel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Yr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Mnth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Windspeed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Windspeed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9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Holiday-1</a:t>
                      </a: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Holiday -0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Casual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Unregistered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9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Weekdays like Monday,Tues,etc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Registered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Registered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9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Workingday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Neither Weekend nor holiday-1</a:t>
                      </a:r>
                      <a:endParaRPr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cnt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 count</a:t>
                      </a:r>
                      <a:endParaRPr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18"/>
          <p:cNvGrpSpPr/>
          <p:nvPr/>
        </p:nvGrpSpPr>
        <p:grpSpPr>
          <a:xfrm>
            <a:off x="4956895" y="4354963"/>
            <a:ext cx="4600713" cy="150450"/>
            <a:chOff x="0" y="4397412"/>
            <a:chExt cx="4600713" cy="150450"/>
          </a:xfrm>
        </p:grpSpPr>
        <p:sp>
          <p:nvSpPr>
            <p:cNvPr id="1181" name="Google Shape;1181;p18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18"/>
          <p:cNvGrpSpPr/>
          <p:nvPr/>
        </p:nvGrpSpPr>
        <p:grpSpPr>
          <a:xfrm>
            <a:off x="5470880" y="1341771"/>
            <a:ext cx="3081703" cy="2757573"/>
            <a:chOff x="5215723" y="1479118"/>
            <a:chExt cx="3081703" cy="2757573"/>
          </a:xfrm>
        </p:grpSpPr>
        <p:grpSp>
          <p:nvGrpSpPr>
            <p:cNvPr id="1187" name="Google Shape;1187;p18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188" name="Google Shape;1188;p18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18"/>
            <p:cNvGrpSpPr/>
            <p:nvPr/>
          </p:nvGrpSpPr>
          <p:grpSpPr>
            <a:xfrm>
              <a:off x="5723516" y="1479118"/>
              <a:ext cx="2288423" cy="1787927"/>
              <a:chOff x="5723516" y="1479118"/>
              <a:chExt cx="2288423" cy="1787927"/>
            </a:xfrm>
          </p:grpSpPr>
          <p:sp>
            <p:nvSpPr>
              <p:cNvPr id="1191" name="Google Shape;1191;p18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18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18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18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6" name="Google Shape;1196;p18"/>
          <p:cNvSpPr txBox="1">
            <a:spLocks noGrp="1"/>
          </p:cNvSpPr>
          <p:nvPr>
            <p:ph type="ctrTitle"/>
          </p:nvPr>
        </p:nvSpPr>
        <p:spPr>
          <a:xfrm>
            <a:off x="1450664" y="1692322"/>
            <a:ext cx="3304013" cy="119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00"/>
              <a:buFont typeface="Arial Black"/>
              <a:buNone/>
            </a:pPr>
            <a:r>
              <a:rPr lang="en" dirty="0" smtClean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05.</a:t>
            </a: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dirty="0" smtClean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Code</a:t>
            </a:r>
            <a:endParaRPr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97" name="Google Shape;1197;p18"/>
          <p:cNvGrpSpPr/>
          <p:nvPr/>
        </p:nvGrpSpPr>
        <p:grpSpPr>
          <a:xfrm>
            <a:off x="4816631" y="3191559"/>
            <a:ext cx="1221060" cy="1220197"/>
            <a:chOff x="4394088" y="3299519"/>
            <a:chExt cx="1221060" cy="1220197"/>
          </a:xfrm>
        </p:grpSpPr>
        <p:sp>
          <p:nvSpPr>
            <p:cNvPr id="1198" name="Google Shape;1198;p18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1" name="Google Shape;1201;p18"/>
          <p:cNvSpPr/>
          <p:nvPr/>
        </p:nvSpPr>
        <p:spPr>
          <a:xfrm>
            <a:off x="5092644" y="3278717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8"/>
          <p:cNvSpPr/>
          <p:nvPr/>
        </p:nvSpPr>
        <p:spPr>
          <a:xfrm>
            <a:off x="8475433" y="3168729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18"/>
          <p:cNvSpPr/>
          <p:nvPr/>
        </p:nvSpPr>
        <p:spPr>
          <a:xfrm>
            <a:off x="5092644" y="2209643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18"/>
          <p:cNvSpPr/>
          <p:nvPr/>
        </p:nvSpPr>
        <p:spPr>
          <a:xfrm>
            <a:off x="8475433" y="2560394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5" name="Google Shape;1205;p18"/>
          <p:cNvGrpSpPr/>
          <p:nvPr/>
        </p:nvGrpSpPr>
        <p:grpSpPr>
          <a:xfrm>
            <a:off x="5093675" y="1660477"/>
            <a:ext cx="3380414" cy="2313100"/>
            <a:chOff x="4710406" y="1815485"/>
            <a:chExt cx="3380414" cy="2313100"/>
          </a:xfrm>
        </p:grpSpPr>
        <p:sp>
          <p:nvSpPr>
            <p:cNvPr id="1206" name="Google Shape;1206;p18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8" name="Google Shape;1208;p18"/>
            <p:cNvGrpSpPr/>
            <p:nvPr/>
          </p:nvGrpSpPr>
          <p:grpSpPr>
            <a:xfrm>
              <a:off x="4710585" y="2281922"/>
              <a:ext cx="3380235" cy="1683653"/>
              <a:chOff x="4710585" y="2281922"/>
              <a:chExt cx="3380235" cy="1683653"/>
            </a:xfrm>
          </p:grpSpPr>
          <p:sp>
            <p:nvSpPr>
              <p:cNvPr id="1209" name="Google Shape;1209;p18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0" name="Google Shape;1210;p18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211" name="Google Shape;1211;p18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18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3" name="Google Shape;1213;p18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8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18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25" name="Google Shape;1225;p18"/>
          <p:cNvGrpSpPr/>
          <p:nvPr/>
        </p:nvGrpSpPr>
        <p:grpSpPr>
          <a:xfrm>
            <a:off x="5684589" y="2126767"/>
            <a:ext cx="1054922" cy="2623644"/>
            <a:chOff x="5262046" y="2234728"/>
            <a:chExt cx="1054922" cy="2623644"/>
          </a:xfrm>
        </p:grpSpPr>
        <p:sp>
          <p:nvSpPr>
            <p:cNvPr id="1226" name="Google Shape;1226;p18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4" name="Google Shape;1254;p18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255" name="Google Shape;1255;p18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5" name="Google Shape;1265;p18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40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8" name="Google Shape;1282;p19"/>
          <p:cNvSpPr/>
          <p:nvPr/>
        </p:nvSpPr>
        <p:spPr>
          <a:xfrm>
            <a:off x="430925" y="714704"/>
            <a:ext cx="4131035" cy="3468413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82;p19"/>
          <p:cNvSpPr/>
          <p:nvPr/>
        </p:nvSpPr>
        <p:spPr>
          <a:xfrm>
            <a:off x="4666266" y="714704"/>
            <a:ext cx="4004768" cy="3468412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3" y="807666"/>
            <a:ext cx="3932238" cy="3283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807667"/>
            <a:ext cx="3827411" cy="3283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524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10"/>
          <p:cNvGrpSpPr/>
          <p:nvPr/>
        </p:nvGrpSpPr>
        <p:grpSpPr>
          <a:xfrm>
            <a:off x="4534352" y="4313399"/>
            <a:ext cx="4600713" cy="150450"/>
            <a:chOff x="0" y="4397412"/>
            <a:chExt cx="4600713" cy="150450"/>
          </a:xfrm>
        </p:grpSpPr>
        <p:sp>
          <p:nvSpPr>
            <p:cNvPr id="1020" name="Google Shape;1020;p10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10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1026" name="Google Shape;1026;p10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027" name="Google Shape;1027;p10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10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9" name="Google Shape;1029;p10"/>
            <p:cNvGrpSpPr/>
            <p:nvPr/>
          </p:nvGrpSpPr>
          <p:grpSpPr>
            <a:xfrm>
              <a:off x="5723516" y="1479118"/>
              <a:ext cx="2288423" cy="1787927"/>
              <a:chOff x="5723516" y="1479118"/>
              <a:chExt cx="2288423" cy="1787927"/>
            </a:xfrm>
          </p:grpSpPr>
          <p:sp>
            <p:nvSpPr>
              <p:cNvPr id="1030" name="Google Shape;1030;p10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10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10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10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10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5" name="Google Shape;1035;p10"/>
          <p:cNvSpPr txBox="1">
            <a:spLocks noGrp="1"/>
          </p:cNvSpPr>
          <p:nvPr>
            <p:ph type="ctrTitle"/>
          </p:nvPr>
        </p:nvSpPr>
        <p:spPr>
          <a:xfrm>
            <a:off x="498516" y="1185874"/>
            <a:ext cx="3741122" cy="236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00"/>
              <a:buFont typeface="Arial Black"/>
              <a:buNone/>
            </a:pPr>
            <a:r>
              <a:rPr lang="en" dirty="0" smtClean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06. </a:t>
            </a: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DATA </a:t>
            </a:r>
            <a:r>
              <a:rPr lang="en" dirty="0" smtClean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ANALYSIS</a:t>
            </a:r>
            <a:endParaRPr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036" name="Google Shape;1036;p10"/>
          <p:cNvGrpSpPr/>
          <p:nvPr/>
        </p:nvGrpSpPr>
        <p:grpSpPr>
          <a:xfrm>
            <a:off x="4394088" y="3149995"/>
            <a:ext cx="1221060" cy="1220197"/>
            <a:chOff x="4394088" y="3299519"/>
            <a:chExt cx="1221060" cy="1220197"/>
          </a:xfrm>
        </p:grpSpPr>
        <p:sp>
          <p:nvSpPr>
            <p:cNvPr id="1037" name="Google Shape;1037;p10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0" name="Google Shape;1040;p10"/>
          <p:cNvSpPr/>
          <p:nvPr/>
        </p:nvSpPr>
        <p:spPr>
          <a:xfrm>
            <a:off x="4670101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0"/>
          <p:cNvSpPr/>
          <p:nvPr/>
        </p:nvSpPr>
        <p:spPr>
          <a:xfrm>
            <a:off x="8052890" y="3127165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10"/>
          <p:cNvSpPr/>
          <p:nvPr/>
        </p:nvSpPr>
        <p:spPr>
          <a:xfrm>
            <a:off x="4670101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0"/>
          <p:cNvSpPr/>
          <p:nvPr/>
        </p:nvSpPr>
        <p:spPr>
          <a:xfrm>
            <a:off x="8052890" y="2518831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4" name="Google Shape;1044;p10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1045" name="Google Shape;1045;p10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7" name="Google Shape;1047;p10"/>
            <p:cNvGrpSpPr/>
            <p:nvPr/>
          </p:nvGrpSpPr>
          <p:grpSpPr>
            <a:xfrm>
              <a:off x="4710585" y="2281922"/>
              <a:ext cx="3380235" cy="1683653"/>
              <a:chOff x="4710585" y="2281922"/>
              <a:chExt cx="3380235" cy="1683653"/>
            </a:xfrm>
          </p:grpSpPr>
          <p:sp>
            <p:nvSpPr>
              <p:cNvPr id="1048" name="Google Shape;1048;p10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9" name="Google Shape;1049;p10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050" name="Google Shape;1050;p10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2" name="Google Shape;1052;p10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10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10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10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10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0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10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10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0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0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0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0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4" name="Google Shape;1064;p10"/>
          <p:cNvGrpSpPr/>
          <p:nvPr/>
        </p:nvGrpSpPr>
        <p:grpSpPr>
          <a:xfrm>
            <a:off x="5262046" y="2085203"/>
            <a:ext cx="1054922" cy="2623644"/>
            <a:chOff x="5262046" y="2234728"/>
            <a:chExt cx="1054922" cy="2623644"/>
          </a:xfrm>
        </p:grpSpPr>
        <p:sp>
          <p:nvSpPr>
            <p:cNvPr id="1065" name="Google Shape;1065;p10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0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3" name="Google Shape;1093;p10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094" name="Google Shape;1094;p10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10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10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10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10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10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10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10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10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4" name="Google Shape;1104;p10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0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0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0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0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0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0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0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0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0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0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0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1"/>
          <p:cNvSpPr txBox="1"/>
          <p:nvPr/>
        </p:nvSpPr>
        <p:spPr>
          <a:xfrm>
            <a:off x="848217" y="1795967"/>
            <a:ext cx="286310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 :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From the above pair plot it can be clearly observed that there exists a linear relationship between temp, atemp &amp; cnt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1" name="Google Shape;11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0807" y="897072"/>
            <a:ext cx="4660955" cy="3456082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11"/>
          <p:cNvSpPr txBox="1"/>
          <p:nvPr/>
        </p:nvSpPr>
        <p:spPr>
          <a:xfrm>
            <a:off x="921846" y="897072"/>
            <a:ext cx="403167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PAIR PLOT</a:t>
            </a:r>
            <a:endParaRPr sz="3200" b="0" i="0" u="none" strike="noStrike" cap="none"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2"/>
          <p:cNvSpPr txBox="1"/>
          <p:nvPr/>
        </p:nvSpPr>
        <p:spPr>
          <a:xfrm>
            <a:off x="1580829" y="5687879"/>
            <a:ext cx="198017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2"/>
          <p:cNvSpPr/>
          <p:nvPr/>
        </p:nvSpPr>
        <p:spPr>
          <a:xfrm>
            <a:off x="6759114" y="1242027"/>
            <a:ext cx="1792554" cy="284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61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suspected, there is 99% correlation between temp and atemp.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hence drop one of these later while building our model. </a:t>
            </a:r>
            <a:endParaRPr dirty="0"/>
          </a:p>
        </p:txBody>
      </p:sp>
      <p:pic>
        <p:nvPicPr>
          <p:cNvPr id="1129" name="Google Shape;112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91" y="1004769"/>
            <a:ext cx="6076817" cy="332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2"/>
          <p:cNvSpPr txBox="1"/>
          <p:nvPr/>
        </p:nvSpPr>
        <p:spPr>
          <a:xfrm>
            <a:off x="522591" y="375031"/>
            <a:ext cx="58698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CORRELATION MATRIX</a:t>
            </a:r>
            <a:endParaRPr sz="3200" b="0" i="0" u="none" strike="noStrike" cap="none"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3"/>
          <p:cNvSpPr txBox="1"/>
          <p:nvPr/>
        </p:nvSpPr>
        <p:spPr>
          <a:xfrm>
            <a:off x="902142" y="359593"/>
            <a:ext cx="335002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BOX PLOT</a:t>
            </a:r>
            <a:endParaRPr sz="3200" b="0" i="0" u="none" strike="noStrike" cap="none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36" name="Google Shape;1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633" y="1000445"/>
            <a:ext cx="3141866" cy="217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0601" y="1000445"/>
            <a:ext cx="3141866" cy="217671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3"/>
          <p:cNvSpPr txBox="1"/>
          <p:nvPr/>
        </p:nvSpPr>
        <p:spPr>
          <a:xfrm>
            <a:off x="958187" y="3258117"/>
            <a:ext cx="326229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clear pattern observed here as all the days show a similar spread. This may not be able to serve as a good predictor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9" name="Google Shape;1139;p13"/>
          <p:cNvSpPr txBox="1"/>
          <p:nvPr/>
        </p:nvSpPr>
        <p:spPr>
          <a:xfrm>
            <a:off x="4873589" y="3258116"/>
            <a:ext cx="314186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 high booking count on working day and a median value close to 5000. It may serve as a good predictor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4"/>
          <p:cNvSpPr txBox="1"/>
          <p:nvPr/>
        </p:nvSpPr>
        <p:spPr>
          <a:xfrm>
            <a:off x="1172090" y="2606908"/>
            <a:ext cx="322635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looks like normally distributed,: 5-9 leading in number of bookings and crossing the median over around 4500-5000. This indeed can serve as a good predictor.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6" name="Google Shape;1146;p14"/>
          <p:cNvSpPr txBox="1"/>
          <p:nvPr/>
        </p:nvSpPr>
        <p:spPr>
          <a:xfrm>
            <a:off x="4745554" y="2589574"/>
            <a:ext cx="295719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Majority(~ 97%) of the booking took place when it wasn't a holiday. We have a very high bias here and thus it may not be a good predictor variable.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7" name="Google Shape;11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0030" y="505307"/>
            <a:ext cx="2805070" cy="20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3303" y="505307"/>
            <a:ext cx="2805070" cy="20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5"/>
          <p:cNvSpPr txBox="1"/>
          <p:nvPr/>
        </p:nvSpPr>
        <p:spPr>
          <a:xfrm>
            <a:off x="779765" y="2840491"/>
            <a:ext cx="3671224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the bookings took place during a clear/partly cloudy weather with a median at around 5000 followed by misty/cloudy weather, with median 4000. This can also serve as a good predicton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15"/>
          <p:cNvSpPr txBox="1"/>
          <p:nvPr/>
        </p:nvSpPr>
        <p:spPr>
          <a:xfrm>
            <a:off x="4886063" y="2840491"/>
            <a:ext cx="3380613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yr 1 , we have more number of bookings (almost twice) than yr 0. Since our analysis will be based only on two years (2018 and 2019), they are important predictors.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6" name="Google Shape;11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140" y="485374"/>
            <a:ext cx="3115888" cy="231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3949" y="530072"/>
            <a:ext cx="3115888" cy="231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6"/>
          <p:cNvSpPr txBox="1">
            <a:spLocks noGrp="1"/>
          </p:cNvSpPr>
          <p:nvPr>
            <p:ph type="subTitle" idx="1"/>
          </p:nvPr>
        </p:nvSpPr>
        <p:spPr>
          <a:xfrm>
            <a:off x="1113297" y="3286937"/>
            <a:ext cx="30672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rental vs season : Highest rental counts during fall season and lowest during spring season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3" name="Google Shape;1163;p16"/>
          <p:cNvSpPr txBox="1">
            <a:spLocks noGrp="1"/>
          </p:cNvSpPr>
          <p:nvPr>
            <p:ph type="subTitle" idx="3"/>
          </p:nvPr>
        </p:nvSpPr>
        <p:spPr>
          <a:xfrm>
            <a:off x="4879318" y="3252331"/>
            <a:ext cx="3545062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rental vs wheathersit : Highest rental counts during weather pattern clear/partly cloudy and lowest during light snow/rain/storm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4" name="Google Shape;116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620" y="916469"/>
            <a:ext cx="3623607" cy="240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471" y="916469"/>
            <a:ext cx="3623607" cy="240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16"/>
          <p:cNvSpPr txBox="1"/>
          <p:nvPr/>
        </p:nvSpPr>
        <p:spPr>
          <a:xfrm>
            <a:off x="902142" y="359593"/>
            <a:ext cx="335002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BAR PLOT</a:t>
            </a:r>
            <a:endParaRPr sz="3200" b="0" i="0" u="none" strike="noStrike" cap="none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"/>
          <p:cNvSpPr txBox="1"/>
          <p:nvPr/>
        </p:nvSpPr>
        <p:spPr>
          <a:xfrm>
            <a:off x="6925862" y="1173445"/>
            <a:ext cx="2154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</a:pP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2"/>
          <p:cNvSpPr txBox="1"/>
          <p:nvPr/>
        </p:nvSpPr>
        <p:spPr>
          <a:xfrm>
            <a:off x="2783729" y="328719"/>
            <a:ext cx="38185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C00000"/>
                </a:solidFill>
                <a:latin typeface="Amasis MT Pro Black" panose="02040A04050005020304" pitchFamily="18" charset="0"/>
              </a:rPr>
              <a:t>ACKNOWLEDGEMENT</a:t>
            </a:r>
            <a:endParaRPr sz="2400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87F0B-0975-3997-78D1-A4B9B112A7F8}"/>
              </a:ext>
            </a:extLst>
          </p:cNvPr>
          <p:cNvSpPr txBox="1"/>
          <p:nvPr/>
        </p:nvSpPr>
        <p:spPr>
          <a:xfrm>
            <a:off x="709047" y="993830"/>
            <a:ext cx="77259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would not have been possible without the kind support and incredible help of many individuals. I would like to extend my sincere thanks to all of them.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indebted to Mrs. Jyoti Mantri for her guidance and constant supervision as well as for providing necessary information regarding the project and also for her support in completing the project.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express my gratitude towards Mr. Dinesh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Chaurasiya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Sir, Head of Department of Statistics, for providing us an opportunity to work on this project and clearing our doubts whenever required.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thanks and appreciation also goes to all the teachers of department of statistics for the completion of this project wouldn't be possible without their great teachings.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but not the least, to all my fellow classmates who have always been there for answering my questions and giving simplified explanations, I express my gratitude. Thank you!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1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7"/>
          <p:cNvSpPr txBox="1">
            <a:spLocks noGrp="1"/>
          </p:cNvSpPr>
          <p:nvPr>
            <p:ph type="subTitle" idx="1"/>
          </p:nvPr>
        </p:nvSpPr>
        <p:spPr>
          <a:xfrm>
            <a:off x="1030680" y="3203611"/>
            <a:ext cx="30672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rental vs month : Highest rental counts during July-Sept (fall season) and lowest during Dec-Feb (extreme weather)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2" name="Google Shape;1172;p17"/>
          <p:cNvSpPr txBox="1">
            <a:spLocks noGrp="1"/>
          </p:cNvSpPr>
          <p:nvPr>
            <p:ph type="subTitle" idx="3"/>
          </p:nvPr>
        </p:nvSpPr>
        <p:spPr>
          <a:xfrm>
            <a:off x="5047532" y="3223836"/>
            <a:ext cx="30672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rental vs year : Rental counts are almost twice for year 1 as compared to year 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3" name="Google Shape;117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0384" y="944964"/>
            <a:ext cx="3401496" cy="225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4288" y="944964"/>
            <a:ext cx="3401496" cy="2258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7"/>
          <p:cNvSpPr txBox="1"/>
          <p:nvPr/>
        </p:nvSpPr>
        <p:spPr>
          <a:xfrm>
            <a:off x="844609" y="380290"/>
            <a:ext cx="335002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BAR PLOT</a:t>
            </a:r>
            <a:endParaRPr sz="3200" b="0" i="0" u="none" strike="noStrike" cap="none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18"/>
          <p:cNvGrpSpPr/>
          <p:nvPr/>
        </p:nvGrpSpPr>
        <p:grpSpPr>
          <a:xfrm>
            <a:off x="4956895" y="4354963"/>
            <a:ext cx="4600713" cy="150450"/>
            <a:chOff x="0" y="4397412"/>
            <a:chExt cx="4600713" cy="150450"/>
          </a:xfrm>
        </p:grpSpPr>
        <p:sp>
          <p:nvSpPr>
            <p:cNvPr id="1181" name="Google Shape;1181;p18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18"/>
          <p:cNvGrpSpPr/>
          <p:nvPr/>
        </p:nvGrpSpPr>
        <p:grpSpPr>
          <a:xfrm>
            <a:off x="5470880" y="1341771"/>
            <a:ext cx="3081703" cy="2757573"/>
            <a:chOff x="5215723" y="1479118"/>
            <a:chExt cx="3081703" cy="2757573"/>
          </a:xfrm>
        </p:grpSpPr>
        <p:grpSp>
          <p:nvGrpSpPr>
            <p:cNvPr id="1187" name="Google Shape;1187;p18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188" name="Google Shape;1188;p18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18"/>
            <p:cNvGrpSpPr/>
            <p:nvPr/>
          </p:nvGrpSpPr>
          <p:grpSpPr>
            <a:xfrm>
              <a:off x="5723516" y="1479118"/>
              <a:ext cx="2288423" cy="1787927"/>
              <a:chOff x="5723516" y="1479118"/>
              <a:chExt cx="2288423" cy="1787927"/>
            </a:xfrm>
          </p:grpSpPr>
          <p:sp>
            <p:nvSpPr>
              <p:cNvPr id="1191" name="Google Shape;1191;p18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18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18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18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6" name="Google Shape;1196;p18"/>
          <p:cNvSpPr txBox="1">
            <a:spLocks noGrp="1"/>
          </p:cNvSpPr>
          <p:nvPr>
            <p:ph type="ctrTitle"/>
          </p:nvPr>
        </p:nvSpPr>
        <p:spPr>
          <a:xfrm>
            <a:off x="1450664" y="1692322"/>
            <a:ext cx="3304013" cy="119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00"/>
              <a:buFont typeface="Arial Black"/>
              <a:buNone/>
            </a:pPr>
            <a:r>
              <a:rPr lang="en" dirty="0" smtClean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07.</a:t>
            </a: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RESULTS</a:t>
            </a:r>
            <a:endParaRPr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97" name="Google Shape;1197;p18"/>
          <p:cNvGrpSpPr/>
          <p:nvPr/>
        </p:nvGrpSpPr>
        <p:grpSpPr>
          <a:xfrm>
            <a:off x="4816631" y="3191559"/>
            <a:ext cx="1221060" cy="1220197"/>
            <a:chOff x="4394088" y="3299519"/>
            <a:chExt cx="1221060" cy="1220197"/>
          </a:xfrm>
        </p:grpSpPr>
        <p:sp>
          <p:nvSpPr>
            <p:cNvPr id="1198" name="Google Shape;1198;p18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1" name="Google Shape;1201;p18"/>
          <p:cNvSpPr/>
          <p:nvPr/>
        </p:nvSpPr>
        <p:spPr>
          <a:xfrm>
            <a:off x="5092644" y="3278717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8"/>
          <p:cNvSpPr/>
          <p:nvPr/>
        </p:nvSpPr>
        <p:spPr>
          <a:xfrm>
            <a:off x="8475433" y="3168729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18"/>
          <p:cNvSpPr/>
          <p:nvPr/>
        </p:nvSpPr>
        <p:spPr>
          <a:xfrm>
            <a:off x="5092644" y="2209643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18"/>
          <p:cNvSpPr/>
          <p:nvPr/>
        </p:nvSpPr>
        <p:spPr>
          <a:xfrm>
            <a:off x="8475433" y="2560394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5" name="Google Shape;1205;p18"/>
          <p:cNvGrpSpPr/>
          <p:nvPr/>
        </p:nvGrpSpPr>
        <p:grpSpPr>
          <a:xfrm>
            <a:off x="5093675" y="1660477"/>
            <a:ext cx="3380414" cy="2313100"/>
            <a:chOff x="4710406" y="1815485"/>
            <a:chExt cx="3380414" cy="2313100"/>
          </a:xfrm>
        </p:grpSpPr>
        <p:sp>
          <p:nvSpPr>
            <p:cNvPr id="1206" name="Google Shape;1206;p18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8" name="Google Shape;1208;p18"/>
            <p:cNvGrpSpPr/>
            <p:nvPr/>
          </p:nvGrpSpPr>
          <p:grpSpPr>
            <a:xfrm>
              <a:off x="4710585" y="2281922"/>
              <a:ext cx="3380235" cy="1683653"/>
              <a:chOff x="4710585" y="2281922"/>
              <a:chExt cx="3380235" cy="1683653"/>
            </a:xfrm>
          </p:grpSpPr>
          <p:sp>
            <p:nvSpPr>
              <p:cNvPr id="1209" name="Google Shape;1209;p18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0" name="Google Shape;1210;p18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211" name="Google Shape;1211;p18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18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3" name="Google Shape;1213;p18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8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18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25" name="Google Shape;1225;p18"/>
          <p:cNvGrpSpPr/>
          <p:nvPr/>
        </p:nvGrpSpPr>
        <p:grpSpPr>
          <a:xfrm>
            <a:off x="5684589" y="2126767"/>
            <a:ext cx="1054922" cy="2623644"/>
            <a:chOff x="5262046" y="2234728"/>
            <a:chExt cx="1054922" cy="2623644"/>
          </a:xfrm>
        </p:grpSpPr>
        <p:sp>
          <p:nvSpPr>
            <p:cNvPr id="1226" name="Google Shape;1226;p18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4" name="Google Shape;1254;p18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255" name="Google Shape;1255;p18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5" name="Google Shape;1265;p18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49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9"/>
          <p:cNvSpPr/>
          <p:nvPr/>
        </p:nvSpPr>
        <p:spPr>
          <a:xfrm>
            <a:off x="628162" y="914400"/>
            <a:ext cx="5478348" cy="3477243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19"/>
          <p:cNvSpPr txBox="1">
            <a:spLocks noGrp="1"/>
          </p:cNvSpPr>
          <p:nvPr>
            <p:ph type="ctrTitle"/>
          </p:nvPr>
        </p:nvSpPr>
        <p:spPr>
          <a:xfrm>
            <a:off x="426683" y="230308"/>
            <a:ext cx="402133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taatliches"/>
              <a:buNone/>
            </a:pPr>
            <a:r>
              <a:rPr lang="en" dirty="0">
                <a:solidFill>
                  <a:srgbClr val="C00000"/>
                </a:solidFill>
                <a:latin typeface="Amasis MT Pro Black" panose="02040A04050005020304" pitchFamily="18" charset="0"/>
                <a:ea typeface="Times New Roman"/>
                <a:cs typeface="Times New Roman"/>
                <a:sym typeface="Times New Roman"/>
              </a:rPr>
              <a:t>Initial Model</a:t>
            </a:r>
            <a:endParaRPr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83" name="Google Shape;1283;p19"/>
          <p:cNvSpPr txBox="1">
            <a:spLocks noGrp="1"/>
          </p:cNvSpPr>
          <p:nvPr>
            <p:ph type="subTitle" idx="1"/>
          </p:nvPr>
        </p:nvSpPr>
        <p:spPr>
          <a:xfrm>
            <a:off x="6632028" y="1103585"/>
            <a:ext cx="1495955" cy="315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 dirty="0" smtClean="0">
                <a:latin typeface="Times New Roman"/>
                <a:ea typeface="Times New Roman"/>
                <a:cs typeface="Times New Roman"/>
                <a:sym typeface="Times New Roman"/>
              </a:rPr>
              <a:t>Temp and working </a:t>
            </a: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variable is insignificant because its p value is greater than 0.05 and vif value of </a:t>
            </a:r>
            <a:r>
              <a:rPr lang="en" sz="1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atemp</a:t>
            </a: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 is very large so we </a:t>
            </a:r>
            <a:r>
              <a:rPr lang="en" sz="1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 this variable from the model.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4" name="Google Shape;1284;p19"/>
          <p:cNvSpPr txBox="1">
            <a:spLocks noGrp="1"/>
          </p:cNvSpPr>
          <p:nvPr>
            <p:ph type="ctrTitle" idx="2"/>
          </p:nvPr>
        </p:nvSpPr>
        <p:spPr>
          <a:xfrm>
            <a:off x="5072585" y="-831173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</a:pPr>
            <a:r>
              <a:rPr lang="en"/>
              <a:t>BOX PLOT</a:t>
            </a:r>
            <a:endParaRPr/>
          </a:p>
        </p:txBody>
      </p:sp>
      <p:sp>
        <p:nvSpPr>
          <p:cNvPr id="1285" name="Google Shape;1285;p19"/>
          <p:cNvSpPr/>
          <p:nvPr/>
        </p:nvSpPr>
        <p:spPr>
          <a:xfrm>
            <a:off x="-107967" y="2760325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9525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19"/>
          <p:cNvSpPr/>
          <p:nvPr/>
        </p:nvSpPr>
        <p:spPr>
          <a:xfrm>
            <a:off x="6469396" y="1023209"/>
            <a:ext cx="1765779" cy="323704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1023208"/>
            <a:ext cx="5310551" cy="32370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0"/>
          <p:cNvSpPr/>
          <p:nvPr/>
        </p:nvSpPr>
        <p:spPr>
          <a:xfrm>
            <a:off x="2896859" y="945389"/>
            <a:ext cx="5665407" cy="3436079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20"/>
          <p:cNvSpPr txBox="1">
            <a:spLocks noGrp="1"/>
          </p:cNvSpPr>
          <p:nvPr>
            <p:ph type="ctrTitle"/>
          </p:nvPr>
        </p:nvSpPr>
        <p:spPr>
          <a:xfrm>
            <a:off x="565723" y="279890"/>
            <a:ext cx="3090457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" b="1" dirty="0">
                <a:solidFill>
                  <a:srgbClr val="C00000"/>
                </a:solidFill>
                <a:latin typeface="Amasis MT Pro Black" panose="02040A04050005020304" pitchFamily="18" charset="0"/>
                <a:ea typeface="Times New Roman"/>
                <a:cs typeface="Times New Roman"/>
                <a:sym typeface="Times New Roman"/>
              </a:rPr>
              <a:t>Final Model</a:t>
            </a:r>
            <a:endParaRPr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96" name="Google Shape;1296;p20"/>
          <p:cNvSpPr txBox="1">
            <a:spLocks noGrp="1"/>
          </p:cNvSpPr>
          <p:nvPr>
            <p:ph type="ctrTitle" idx="2"/>
          </p:nvPr>
        </p:nvSpPr>
        <p:spPr>
          <a:xfrm>
            <a:off x="5072585" y="-831173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</a:pPr>
            <a:r>
              <a:rPr lang="en"/>
              <a:t>BOX PLOT</a:t>
            </a:r>
            <a:endParaRPr/>
          </a:p>
        </p:txBody>
      </p:sp>
      <p:sp>
        <p:nvSpPr>
          <p:cNvPr id="1298" name="Google Shape;1298;p20"/>
          <p:cNvSpPr/>
          <p:nvPr/>
        </p:nvSpPr>
        <p:spPr>
          <a:xfrm>
            <a:off x="-107967" y="2760325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9525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0" name="Google Shape;1300;p20"/>
          <p:cNvGrpSpPr/>
          <p:nvPr/>
        </p:nvGrpSpPr>
        <p:grpSpPr>
          <a:xfrm>
            <a:off x="331719" y="1735586"/>
            <a:ext cx="2446307" cy="2647060"/>
            <a:chOff x="411609" y="1049416"/>
            <a:chExt cx="1718376" cy="1650536"/>
          </a:xfrm>
        </p:grpSpPr>
        <p:sp>
          <p:nvSpPr>
            <p:cNvPr id="1301" name="Google Shape;1301;p20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0"/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3" name="Google Shape;1303;p20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1304" name="Google Shape;1304;p20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6" name="Google Shape;1306;p20"/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0"/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8" name="Google Shape;1308;p20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1309" name="Google Shape;1309;p20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4" name="Google Shape;1314;p20"/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0"/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0"/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0"/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7" name="Google Shape;1327;p20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1328" name="Google Shape;1328;p20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0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20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20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20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20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4" name="Google Shape;1334;p20"/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5" name="Google Shape;1335;p20"/>
            <p:cNvGrpSpPr/>
            <p:nvPr/>
          </p:nvGrpSpPr>
          <p:grpSpPr>
            <a:xfrm>
              <a:off x="1215819" y="1694083"/>
              <a:ext cx="599657" cy="1005154"/>
              <a:chOff x="1215819" y="1694083"/>
              <a:chExt cx="599657" cy="1005154"/>
            </a:xfrm>
          </p:grpSpPr>
          <p:sp>
            <p:nvSpPr>
              <p:cNvPr id="1336" name="Google Shape;1336;p20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20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20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20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0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20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0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0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0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0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20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20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0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0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0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20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0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0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0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0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20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20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0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0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0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0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20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0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0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0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0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0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0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0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0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0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0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0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0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0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0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0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0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0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0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0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0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0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0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0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0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0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0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0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0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0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0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0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0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0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0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0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0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0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0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6" name="Google Shape;1406;p20"/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0"/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0"/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0"/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0"/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0"/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0"/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0"/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0"/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0"/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0"/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86" y="1041151"/>
            <a:ext cx="5509625" cy="32445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21"/>
          <p:cNvGrpSpPr/>
          <p:nvPr/>
        </p:nvGrpSpPr>
        <p:grpSpPr>
          <a:xfrm>
            <a:off x="2013098" y="2475359"/>
            <a:ext cx="634273" cy="630608"/>
            <a:chOff x="6937601" y="1394136"/>
            <a:chExt cx="634273" cy="630608"/>
          </a:xfrm>
        </p:grpSpPr>
        <p:sp>
          <p:nvSpPr>
            <p:cNvPr id="1447" name="Google Shape;1447;p21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49" name="Google Shape;1449;p21"/>
          <p:cNvSpPr txBox="1">
            <a:spLocks noGrp="1"/>
          </p:cNvSpPr>
          <p:nvPr>
            <p:ph type="subTitle" idx="1"/>
          </p:nvPr>
        </p:nvSpPr>
        <p:spPr>
          <a:xfrm>
            <a:off x="390538" y="1167952"/>
            <a:ext cx="4288728" cy="108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1280"/>
              <a:buNone/>
            </a:pPr>
            <a:r>
              <a:rPr lang="en" sz="16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built a Multiple Linear Regression Model using bike rental dataset. (all variables except instant, datday, casual, </a:t>
            </a:r>
            <a:r>
              <a:rPr lang="en" sz="1600" dirty="0" smtClean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registered,temp,workingday)</a:t>
            </a:r>
            <a:endParaRPr sz="1600" dirty="0">
              <a:solidFill>
                <a:srgbClr val="840F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0" name="Google Shape;1450;p21"/>
          <p:cNvSpPr txBox="1">
            <a:spLocks noGrp="1"/>
          </p:cNvSpPr>
          <p:nvPr>
            <p:ph type="subTitle" idx="4"/>
          </p:nvPr>
        </p:nvSpPr>
        <p:spPr>
          <a:xfrm>
            <a:off x="5102129" y="1181406"/>
            <a:ext cx="312624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1280"/>
              <a:buNone/>
            </a:pPr>
            <a:r>
              <a:rPr lang="en" sz="16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minimum residual of the model is -</a:t>
            </a:r>
            <a:r>
              <a:rPr lang="en" sz="1600" dirty="0" smtClean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4140.8 </a:t>
            </a:r>
            <a:r>
              <a:rPr lang="en" sz="16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maximum is </a:t>
            </a:r>
            <a:r>
              <a:rPr lang="en" sz="1600" dirty="0" smtClean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2447.1</a:t>
            </a:r>
            <a:endParaRPr sz="1600" dirty="0">
              <a:solidFill>
                <a:srgbClr val="840F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1" name="Google Shape;1451;p21"/>
          <p:cNvSpPr txBox="1">
            <a:spLocks noGrp="1"/>
          </p:cNvSpPr>
          <p:nvPr>
            <p:ph type="subTitle" idx="6"/>
          </p:nvPr>
        </p:nvSpPr>
        <p:spPr>
          <a:xfrm>
            <a:off x="4838579" y="3063713"/>
            <a:ext cx="3703605" cy="166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1280"/>
              <a:buNone/>
            </a:pPr>
            <a:r>
              <a:rPr lang="en" sz="16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coefficient of independent variables tells us the average increase in the response variable when 1 </a:t>
            </a:r>
            <a:r>
              <a:rPr lang="en" sz="1600" dirty="0" smtClean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</a:t>
            </a:r>
            <a:r>
              <a:rPr lang="en" sz="16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in the predictor variable assuming all the other variables are held constant</a:t>
            </a:r>
            <a:endParaRPr sz="1600" dirty="0">
              <a:solidFill>
                <a:srgbClr val="840F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2" name="Google Shape;1452;p21"/>
          <p:cNvSpPr txBox="1">
            <a:spLocks noGrp="1"/>
          </p:cNvSpPr>
          <p:nvPr>
            <p:ph type="subTitle" idx="8"/>
          </p:nvPr>
        </p:nvSpPr>
        <p:spPr>
          <a:xfrm>
            <a:off x="178041" y="3095497"/>
            <a:ext cx="4532250" cy="130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 sz="15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fitted regression model is </a:t>
            </a:r>
            <a:r>
              <a:rPr lang="en" sz="1500" dirty="0" smtClean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cnt=1514.15+546.19season+2059.51yr-45.20mnth-646.93holiday+83.89workingday-626.88weathersit+5150.75temp-861.59hum-2374.83windspeed</a:t>
            </a:r>
            <a:endParaRPr sz="1500" dirty="0">
              <a:solidFill>
                <a:srgbClr val="840F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3" name="Google Shape;1453;p21"/>
          <p:cNvGrpSpPr/>
          <p:nvPr/>
        </p:nvGrpSpPr>
        <p:grpSpPr>
          <a:xfrm>
            <a:off x="6297998" y="520596"/>
            <a:ext cx="634273" cy="630608"/>
            <a:chOff x="6937601" y="1394136"/>
            <a:chExt cx="634273" cy="630608"/>
          </a:xfrm>
        </p:grpSpPr>
        <p:sp>
          <p:nvSpPr>
            <p:cNvPr id="1454" name="Google Shape;1454;p21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56" name="Google Shape;1456;p21"/>
          <p:cNvGrpSpPr/>
          <p:nvPr/>
        </p:nvGrpSpPr>
        <p:grpSpPr>
          <a:xfrm>
            <a:off x="6392123" y="2464889"/>
            <a:ext cx="634273" cy="630608"/>
            <a:chOff x="6937601" y="1394136"/>
            <a:chExt cx="634273" cy="630608"/>
          </a:xfrm>
        </p:grpSpPr>
        <p:sp>
          <p:nvSpPr>
            <p:cNvPr id="1457" name="Google Shape;1457;p21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59" name="Google Shape;1459;p21"/>
          <p:cNvGrpSpPr/>
          <p:nvPr/>
        </p:nvGrpSpPr>
        <p:grpSpPr>
          <a:xfrm>
            <a:off x="1961386" y="537345"/>
            <a:ext cx="663750" cy="615545"/>
            <a:chOff x="6937601" y="1394136"/>
            <a:chExt cx="663750" cy="615545"/>
          </a:xfrm>
        </p:grpSpPr>
        <p:sp>
          <p:nvSpPr>
            <p:cNvPr id="1460" name="Google Shape;1460;p21"/>
            <p:cNvSpPr/>
            <p:nvPr/>
          </p:nvSpPr>
          <p:spPr>
            <a:xfrm>
              <a:off x="7011551" y="1419881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62" name="Google Shape;1462;p21"/>
          <p:cNvSpPr txBox="1"/>
          <p:nvPr/>
        </p:nvSpPr>
        <p:spPr>
          <a:xfrm>
            <a:off x="2107689" y="716621"/>
            <a:ext cx="1036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463" name="Google Shape;1463;p21"/>
          <p:cNvSpPr txBox="1"/>
          <p:nvPr/>
        </p:nvSpPr>
        <p:spPr>
          <a:xfrm>
            <a:off x="6508369" y="2641512"/>
            <a:ext cx="1036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464" name="Google Shape;1464;p21"/>
          <p:cNvSpPr txBox="1"/>
          <p:nvPr/>
        </p:nvSpPr>
        <p:spPr>
          <a:xfrm>
            <a:off x="6414244" y="692532"/>
            <a:ext cx="1036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465" name="Google Shape;1465;p21"/>
          <p:cNvSpPr txBox="1"/>
          <p:nvPr/>
        </p:nvSpPr>
        <p:spPr>
          <a:xfrm>
            <a:off x="2129346" y="2641512"/>
            <a:ext cx="1036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cxnSp>
        <p:nvCxnSpPr>
          <p:cNvPr id="1466" name="Google Shape;1466;p21"/>
          <p:cNvCxnSpPr/>
          <p:nvPr/>
        </p:nvCxnSpPr>
        <p:spPr>
          <a:xfrm flipH="1" flipV="1">
            <a:off x="4679266" y="303836"/>
            <a:ext cx="31025" cy="4024953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467" name="Google Shape;1467;p21"/>
          <p:cNvGrpSpPr/>
          <p:nvPr/>
        </p:nvGrpSpPr>
        <p:grpSpPr>
          <a:xfrm>
            <a:off x="4268528" y="2059825"/>
            <a:ext cx="856692" cy="961559"/>
            <a:chOff x="852385" y="1510916"/>
            <a:chExt cx="353145" cy="351997"/>
          </a:xfrm>
        </p:grpSpPr>
        <p:sp>
          <p:nvSpPr>
            <p:cNvPr id="1468" name="Google Shape;1468;p21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2"/>
          <p:cNvSpPr txBox="1">
            <a:spLocks noGrp="1"/>
          </p:cNvSpPr>
          <p:nvPr>
            <p:ph type="subTitle" idx="1"/>
          </p:nvPr>
        </p:nvSpPr>
        <p:spPr>
          <a:xfrm>
            <a:off x="601465" y="1160044"/>
            <a:ext cx="4093836" cy="78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1280"/>
              <a:buNone/>
            </a:pPr>
            <a:r>
              <a:rPr lang="en" sz="160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Std. error measures the uncertainty in estimating the coefficient</a:t>
            </a:r>
            <a:endParaRPr sz="1600">
              <a:solidFill>
                <a:srgbClr val="840F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6" name="Google Shape;1476;p22"/>
          <p:cNvSpPr txBox="1">
            <a:spLocks noGrp="1"/>
          </p:cNvSpPr>
          <p:nvPr>
            <p:ph type="subTitle" idx="4"/>
          </p:nvPr>
        </p:nvSpPr>
        <p:spPr>
          <a:xfrm>
            <a:off x="5125376" y="1173660"/>
            <a:ext cx="312624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1280"/>
              <a:buNone/>
            </a:pPr>
            <a:r>
              <a:rPr lang="en" sz="160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value &gt;0.05 means variable has insignificant effect in model</a:t>
            </a:r>
            <a:endParaRPr sz="1600">
              <a:solidFill>
                <a:srgbClr val="840F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7" name="Google Shape;1477;p22"/>
          <p:cNvSpPr txBox="1">
            <a:spLocks noGrp="1"/>
          </p:cNvSpPr>
          <p:nvPr>
            <p:ph type="subTitle" idx="6"/>
          </p:nvPr>
        </p:nvSpPr>
        <p:spPr>
          <a:xfrm>
            <a:off x="4861826" y="3055967"/>
            <a:ext cx="3703605" cy="166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1280"/>
              <a:buNone/>
            </a:pPr>
            <a:r>
              <a:rPr lang="en" sz="16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value indicates whether the regression model provides the better fit than a model that contains no independent variables     p-value &lt;</a:t>
            </a:r>
            <a:r>
              <a:rPr lang="en" sz="1600" dirty="0" smtClean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0.05 </a:t>
            </a:r>
            <a:r>
              <a:rPr lang="en" sz="16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model is better than the model with no predictor variable</a:t>
            </a:r>
            <a:endParaRPr sz="1600" dirty="0">
              <a:solidFill>
                <a:srgbClr val="840F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8" name="Google Shape;1478;p22"/>
          <p:cNvSpPr txBox="1">
            <a:spLocks noGrp="1"/>
          </p:cNvSpPr>
          <p:nvPr>
            <p:ph type="subTitle" idx="8"/>
          </p:nvPr>
        </p:nvSpPr>
        <p:spPr>
          <a:xfrm>
            <a:off x="394233" y="3172617"/>
            <a:ext cx="4301068" cy="101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 sz="1500" dirty="0" smtClean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 R-square </a:t>
            </a:r>
            <a:r>
              <a:rPr lang="en" sz="15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500" dirty="0" smtClean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0.7972 </a:t>
            </a:r>
            <a:r>
              <a:rPr lang="en" sz="1500" dirty="0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proportion on variance the response variable that can be explained the predictor variable</a:t>
            </a:r>
            <a:endParaRPr sz="1500" dirty="0">
              <a:solidFill>
                <a:srgbClr val="840F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9" name="Google Shape;1479;p22"/>
          <p:cNvGrpSpPr/>
          <p:nvPr/>
        </p:nvGrpSpPr>
        <p:grpSpPr>
          <a:xfrm>
            <a:off x="6321245" y="512850"/>
            <a:ext cx="634273" cy="630608"/>
            <a:chOff x="6937601" y="1394136"/>
            <a:chExt cx="634273" cy="630608"/>
          </a:xfrm>
        </p:grpSpPr>
        <p:sp>
          <p:nvSpPr>
            <p:cNvPr id="1480" name="Google Shape;1480;p2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1" name="Google Shape;1481;p22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82" name="Google Shape;1482;p22"/>
          <p:cNvGrpSpPr/>
          <p:nvPr/>
        </p:nvGrpSpPr>
        <p:grpSpPr>
          <a:xfrm>
            <a:off x="6415370" y="2457143"/>
            <a:ext cx="634273" cy="630608"/>
            <a:chOff x="6937601" y="1394136"/>
            <a:chExt cx="634273" cy="630608"/>
          </a:xfrm>
        </p:grpSpPr>
        <p:sp>
          <p:nvSpPr>
            <p:cNvPr id="1483" name="Google Shape;1483;p2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4" name="Google Shape;1484;p22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85" name="Google Shape;1485;p22"/>
          <p:cNvGrpSpPr/>
          <p:nvPr/>
        </p:nvGrpSpPr>
        <p:grpSpPr>
          <a:xfrm>
            <a:off x="1984633" y="529599"/>
            <a:ext cx="663750" cy="615545"/>
            <a:chOff x="6937601" y="1394136"/>
            <a:chExt cx="663750" cy="615545"/>
          </a:xfrm>
        </p:grpSpPr>
        <p:sp>
          <p:nvSpPr>
            <p:cNvPr id="1486" name="Google Shape;1486;p22"/>
            <p:cNvSpPr/>
            <p:nvPr/>
          </p:nvSpPr>
          <p:spPr>
            <a:xfrm>
              <a:off x="7011551" y="1419881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7" name="Google Shape;1487;p22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88" name="Google Shape;1488;p22"/>
          <p:cNvGrpSpPr/>
          <p:nvPr/>
        </p:nvGrpSpPr>
        <p:grpSpPr>
          <a:xfrm>
            <a:off x="2044243" y="2440127"/>
            <a:ext cx="714756" cy="710626"/>
            <a:chOff x="6937601" y="2859127"/>
            <a:chExt cx="634273" cy="630608"/>
          </a:xfrm>
        </p:grpSpPr>
        <p:sp>
          <p:nvSpPr>
            <p:cNvPr id="1489" name="Google Shape;1489;p22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840F0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91" name="Google Shape;1491;p22"/>
          <p:cNvSpPr txBox="1"/>
          <p:nvPr/>
        </p:nvSpPr>
        <p:spPr>
          <a:xfrm>
            <a:off x="2130936" y="708875"/>
            <a:ext cx="1036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492" name="Google Shape;1492;p22"/>
          <p:cNvSpPr txBox="1"/>
          <p:nvPr/>
        </p:nvSpPr>
        <p:spPr>
          <a:xfrm>
            <a:off x="6531616" y="2633766"/>
            <a:ext cx="1036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/>
          </a:p>
        </p:txBody>
      </p:sp>
      <p:sp>
        <p:nvSpPr>
          <p:cNvPr id="1493" name="Google Shape;1493;p22"/>
          <p:cNvSpPr txBox="1"/>
          <p:nvPr/>
        </p:nvSpPr>
        <p:spPr>
          <a:xfrm>
            <a:off x="6437491" y="684786"/>
            <a:ext cx="1036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1494" name="Google Shape;1494;p22"/>
          <p:cNvSpPr txBox="1"/>
          <p:nvPr/>
        </p:nvSpPr>
        <p:spPr>
          <a:xfrm>
            <a:off x="2201693" y="2619764"/>
            <a:ext cx="1036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/>
          </a:p>
        </p:txBody>
      </p:sp>
      <p:cxnSp>
        <p:nvCxnSpPr>
          <p:cNvPr id="1495" name="Google Shape;1495;p22"/>
          <p:cNvCxnSpPr/>
          <p:nvPr/>
        </p:nvCxnSpPr>
        <p:spPr>
          <a:xfrm flipH="1" flipV="1">
            <a:off x="4699367" y="338216"/>
            <a:ext cx="51843" cy="4065618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496" name="Google Shape;1496;p22"/>
          <p:cNvGrpSpPr/>
          <p:nvPr/>
        </p:nvGrpSpPr>
        <p:grpSpPr>
          <a:xfrm>
            <a:off x="4274442" y="1920518"/>
            <a:ext cx="901692" cy="1091285"/>
            <a:chOff x="852385" y="1510916"/>
            <a:chExt cx="353145" cy="351997"/>
          </a:xfrm>
        </p:grpSpPr>
        <p:sp>
          <p:nvSpPr>
            <p:cNvPr id="1497" name="Google Shape;1497;p22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3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9525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23"/>
          <p:cNvSpPr txBox="1"/>
          <p:nvPr/>
        </p:nvSpPr>
        <p:spPr>
          <a:xfrm>
            <a:off x="723214" y="3088838"/>
            <a:ext cx="3680300" cy="57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163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v/s FITTED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163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visible pattern data is scattered in this plot. Hence the relationship is linear and error variance is constant</a:t>
            </a:r>
            <a:endParaRPr sz="1300" b="0" i="0" u="none" strike="noStrike" cap="none" dirty="0">
              <a:solidFill>
                <a:srgbClr val="163C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6" name="Google Shape;1506;p23"/>
          <p:cNvSpPr txBox="1"/>
          <p:nvPr/>
        </p:nvSpPr>
        <p:spPr>
          <a:xfrm>
            <a:off x="4923507" y="3133559"/>
            <a:ext cx="3497279" cy="45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163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Q-Q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163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normal probability plot, it can be easier to see individual data items that don't quite fit a normal distribution. In the graph, The data is approximately normal.</a:t>
            </a:r>
            <a:endParaRPr sz="1300" b="0" i="0" u="none" strike="noStrike" cap="none" dirty="0">
              <a:solidFill>
                <a:srgbClr val="163C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" name="Google Shape;1495;p22"/>
          <p:cNvCxnSpPr/>
          <p:nvPr/>
        </p:nvCxnSpPr>
        <p:spPr>
          <a:xfrm flipH="1" flipV="1">
            <a:off x="4515082" y="338216"/>
            <a:ext cx="51843" cy="4065618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5" y="475978"/>
            <a:ext cx="3374825" cy="2657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07" y="480285"/>
            <a:ext cx="3369356" cy="2653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4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9525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24"/>
          <p:cNvSpPr txBox="1"/>
          <p:nvPr/>
        </p:nvSpPr>
        <p:spPr>
          <a:xfrm>
            <a:off x="742280" y="3248089"/>
            <a:ext cx="3270223" cy="57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163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LOCATION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163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above graph, we can observe that he residuals are spread equally.</a:t>
            </a:r>
            <a:endParaRPr sz="1400" b="0" i="0" u="none" strike="noStrike" cap="none" dirty="0">
              <a:solidFill>
                <a:srgbClr val="163C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0" name="Google Shape;1520;p24"/>
          <p:cNvSpPr txBox="1"/>
          <p:nvPr/>
        </p:nvSpPr>
        <p:spPr>
          <a:xfrm>
            <a:off x="5250692" y="3248089"/>
            <a:ext cx="2763964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163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RESIDUALS v/s LEVERAGE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163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seen in the graph, there are some outliers.</a:t>
            </a:r>
            <a:endParaRPr sz="1400" b="0" i="0" u="none" strike="noStrike" cap="none" dirty="0">
              <a:solidFill>
                <a:srgbClr val="163C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" name="Google Shape;1495;p22"/>
          <p:cNvCxnSpPr/>
          <p:nvPr/>
        </p:nvCxnSpPr>
        <p:spPr>
          <a:xfrm flipH="1" flipV="1">
            <a:off x="4431650" y="338216"/>
            <a:ext cx="51843" cy="4065618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26" y="528039"/>
            <a:ext cx="3763869" cy="2720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5" y="528039"/>
            <a:ext cx="3833878" cy="2720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" name="Google Shape;1539;g15879ea64e5_0_103"/>
          <p:cNvGrpSpPr/>
          <p:nvPr/>
        </p:nvGrpSpPr>
        <p:grpSpPr>
          <a:xfrm>
            <a:off x="4534352" y="4313399"/>
            <a:ext cx="4600713" cy="150450"/>
            <a:chOff x="0" y="4397412"/>
            <a:chExt cx="4600713" cy="150450"/>
          </a:xfrm>
        </p:grpSpPr>
        <p:sp>
          <p:nvSpPr>
            <p:cNvPr id="1540" name="Google Shape;1540;g15879ea64e5_0_103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g15879ea64e5_0_103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15879ea64e5_0_103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g15879ea64e5_0_103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15879ea64e5_0_103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5" name="Google Shape;1545;g15879ea64e5_0_103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1546" name="Google Shape;1546;g15879ea64e5_0_103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547" name="Google Shape;1547;g15879ea64e5_0_103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g15879ea64e5_0_103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9" name="Google Shape;1549;g15879ea64e5_0_103"/>
            <p:cNvGrpSpPr/>
            <p:nvPr/>
          </p:nvGrpSpPr>
          <p:grpSpPr>
            <a:xfrm>
              <a:off x="5723516" y="1479118"/>
              <a:ext cx="2288423" cy="1787927"/>
              <a:chOff x="5723516" y="1479118"/>
              <a:chExt cx="2288423" cy="1787927"/>
            </a:xfrm>
          </p:grpSpPr>
          <p:sp>
            <p:nvSpPr>
              <p:cNvPr id="1550" name="Google Shape;1550;g15879ea64e5_0_103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g15879ea64e5_0_103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g15879ea64e5_0_103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g15879ea64e5_0_103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g15879ea64e5_0_103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5" name="Google Shape;1555;g15879ea64e5_0_103"/>
          <p:cNvSpPr txBox="1">
            <a:spLocks noGrp="1"/>
          </p:cNvSpPr>
          <p:nvPr>
            <p:ph type="title"/>
          </p:nvPr>
        </p:nvSpPr>
        <p:spPr>
          <a:xfrm>
            <a:off x="846574" y="1690279"/>
            <a:ext cx="366008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40F0E"/>
              </a:buClr>
              <a:buSzPts val="3100"/>
              <a:buFont typeface="Arial Black"/>
              <a:buNone/>
            </a:pPr>
            <a:r>
              <a:rPr lang="en" dirty="0" smtClean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08. </a:t>
            </a: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dirty="0" smtClean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CONCLUSION </a:t>
            </a:r>
            <a:endParaRPr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556" name="Google Shape;1556;g15879ea64e5_0_103"/>
          <p:cNvGrpSpPr/>
          <p:nvPr/>
        </p:nvGrpSpPr>
        <p:grpSpPr>
          <a:xfrm>
            <a:off x="4394088" y="3149995"/>
            <a:ext cx="1221060" cy="1220197"/>
            <a:chOff x="4394088" y="3299519"/>
            <a:chExt cx="1221060" cy="1220197"/>
          </a:xfrm>
        </p:grpSpPr>
        <p:sp>
          <p:nvSpPr>
            <p:cNvPr id="1557" name="Google Shape;1557;g15879ea64e5_0_103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g15879ea64e5_0_103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15879ea64e5_0_103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g15879ea64e5_0_103"/>
          <p:cNvSpPr/>
          <p:nvPr/>
        </p:nvSpPr>
        <p:spPr>
          <a:xfrm>
            <a:off x="4670101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g15879ea64e5_0_103"/>
          <p:cNvSpPr/>
          <p:nvPr/>
        </p:nvSpPr>
        <p:spPr>
          <a:xfrm>
            <a:off x="8052890" y="3127165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g15879ea64e5_0_103"/>
          <p:cNvSpPr/>
          <p:nvPr/>
        </p:nvSpPr>
        <p:spPr>
          <a:xfrm>
            <a:off x="4670101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g15879ea64e5_0_103"/>
          <p:cNvSpPr/>
          <p:nvPr/>
        </p:nvSpPr>
        <p:spPr>
          <a:xfrm>
            <a:off x="8052890" y="2518831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4" name="Google Shape;1564;g15879ea64e5_0_103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1565" name="Google Shape;1565;g15879ea64e5_0_103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g15879ea64e5_0_103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7" name="Google Shape;1567;g15879ea64e5_0_103"/>
            <p:cNvGrpSpPr/>
            <p:nvPr/>
          </p:nvGrpSpPr>
          <p:grpSpPr>
            <a:xfrm>
              <a:off x="4710585" y="2281922"/>
              <a:ext cx="3380235" cy="1683653"/>
              <a:chOff x="4710585" y="2281922"/>
              <a:chExt cx="3380235" cy="1683653"/>
            </a:xfrm>
          </p:grpSpPr>
          <p:sp>
            <p:nvSpPr>
              <p:cNvPr id="1568" name="Google Shape;1568;g15879ea64e5_0_103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9" name="Google Shape;1569;g15879ea64e5_0_103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570" name="Google Shape;1570;g15879ea64e5_0_103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1" name="Google Shape;1571;g15879ea64e5_0_103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72" name="Google Shape;1572;g15879ea64e5_0_103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g15879ea64e5_0_103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g15879ea64e5_0_103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g15879ea64e5_0_103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g15879ea64e5_0_103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g15879ea64e5_0_103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g15879ea64e5_0_103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g15879ea64e5_0_103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g15879ea64e5_0_103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g15879ea64e5_0_103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g15879ea64e5_0_103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g15879ea64e5_0_103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4" name="Google Shape;1584;g15879ea64e5_0_103"/>
          <p:cNvGrpSpPr/>
          <p:nvPr/>
        </p:nvGrpSpPr>
        <p:grpSpPr>
          <a:xfrm>
            <a:off x="5262046" y="2085203"/>
            <a:ext cx="1054922" cy="2623644"/>
            <a:chOff x="5262046" y="2234728"/>
            <a:chExt cx="1054922" cy="2623644"/>
          </a:xfrm>
        </p:grpSpPr>
        <p:sp>
          <p:nvSpPr>
            <p:cNvPr id="1585" name="Google Shape;1585;g15879ea64e5_0_103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15879ea64e5_0_103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15879ea64e5_0_103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15879ea64e5_0_103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15879ea64e5_0_103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15879ea64e5_0_103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15879ea64e5_0_103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15879ea64e5_0_103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15879ea64e5_0_103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15879ea64e5_0_103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15879ea64e5_0_103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15879ea64e5_0_103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15879ea64e5_0_103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15879ea64e5_0_103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15879ea64e5_0_103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15879ea64e5_0_103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15879ea64e5_0_103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15879ea64e5_0_103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15879ea64e5_0_103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15879ea64e5_0_103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15879ea64e5_0_103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15879ea64e5_0_103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15879ea64e5_0_103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15879ea64e5_0_103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15879ea64e5_0_103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15879ea64e5_0_103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15879ea64e5_0_103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15879ea64e5_0_103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3" name="Google Shape;1613;g15879ea64e5_0_103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614" name="Google Shape;1614;g15879ea64e5_0_103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g15879ea64e5_0_103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g15879ea64e5_0_103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g15879ea64e5_0_103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g15879ea64e5_0_103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g15879ea64e5_0_103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g15879ea64e5_0_103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g15879ea64e5_0_103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g15879ea64e5_0_103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g15879ea64e5_0_103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4" name="Google Shape;1624;g15879ea64e5_0_103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15879ea64e5_0_103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15879ea64e5_0_103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15879ea64e5_0_103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15879ea64e5_0_103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15879ea64e5_0_103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15879ea64e5_0_103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15879ea64e5_0_103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15879ea64e5_0_103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g15879ea64e5_0_103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15879ea64e5_0_103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15879ea64e5_0_103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5"/>
          <p:cNvSpPr txBox="1">
            <a:spLocks noGrp="1"/>
          </p:cNvSpPr>
          <p:nvPr>
            <p:ph idx="1"/>
          </p:nvPr>
        </p:nvSpPr>
        <p:spPr>
          <a:xfrm>
            <a:off x="2719327" y="1073913"/>
            <a:ext cx="5845171" cy="319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600"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had fitted multiple linear regression model to predict the no of customers who rent the bike in a day.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buSzPts val="1600"/>
            </a:pPr>
            <a:r>
              <a:rPr lang="en-GB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is 80%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buSzPts val="1600"/>
            </a:pPr>
            <a:r>
              <a:rPr lang="en-GB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is 79%.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buSzPts val="1600"/>
            </a:pPr>
            <a:r>
              <a:rPr lang="en-GB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low bias and low variance in our model.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lvl="0" indent="-257175" algn="l" rtl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4" name="Google Shape;1534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grpSp>
        <p:nvGrpSpPr>
          <p:cNvPr id="6" name="Google Shape;1300;p20"/>
          <p:cNvGrpSpPr/>
          <p:nvPr/>
        </p:nvGrpSpPr>
        <p:grpSpPr>
          <a:xfrm>
            <a:off x="415801" y="1201663"/>
            <a:ext cx="2446307" cy="3160129"/>
            <a:chOff x="411609" y="1049416"/>
            <a:chExt cx="1718376" cy="1650536"/>
          </a:xfrm>
        </p:grpSpPr>
        <p:sp>
          <p:nvSpPr>
            <p:cNvPr id="7" name="Google Shape;1301;p20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02;p20"/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1303;p20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146" name="Google Shape;1304;p20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305;p20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" name="Google Shape;1306;p20"/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07;p20"/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308;p20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141" name="Google Shape;1309;p20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310;p20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311;p20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312;p20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313;p20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" name="Google Shape;1314;p20"/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15;p20"/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316;p20"/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17;p20"/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18;p20"/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319;p20"/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320;p20"/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321;p20"/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322;p20"/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323;p20"/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24;p20"/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25;p20"/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326;p20"/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1327;p20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135" name="Google Shape;1328;p20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29;p20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30;p20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31;p20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32;p20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333;p20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" name="Google Shape;1334;p20"/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" name="Google Shape;1335;p20"/>
            <p:cNvGrpSpPr/>
            <p:nvPr/>
          </p:nvGrpSpPr>
          <p:grpSpPr>
            <a:xfrm>
              <a:off x="1215819" y="1694083"/>
              <a:ext cx="599657" cy="1005154"/>
              <a:chOff x="1215819" y="1694083"/>
              <a:chExt cx="599657" cy="1005154"/>
            </a:xfrm>
          </p:grpSpPr>
          <p:sp>
            <p:nvSpPr>
              <p:cNvPr id="65" name="Google Shape;1336;p20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337;p20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338;p20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339;p20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1340;p20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1341;p20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342;p20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1343;p20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1344;p20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1345;p20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346;p20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347;p20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348;p20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349;p20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350;p20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351;p20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352;p20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353;p20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354;p20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1355;p20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1356;p20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1357;p20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1358;p20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1359;p20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360;p20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1361;p20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362;p20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1363;p20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364;p20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365;p20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366;p20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367;p20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368;p20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369;p20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370;p20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371;p20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372;p20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373;p20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374;p20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375;p20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376;p20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377;p20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378;p20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379;p20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380;p20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381;p20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382;p20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383;p20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384;p20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385;p20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386;p20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387;p20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388;p20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389;p20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390;p20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391;p20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392;p20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393;p20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394;p20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395;p20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396;p20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397;p20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398;p20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399;p20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400;p20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401;p20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402;p20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403;p20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404;p20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405;p20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" name="Google Shape;1406;p20"/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407;p20"/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408;p20"/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409;p20"/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410;p20"/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411;p20"/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412;p20"/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413;p20"/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414;p20"/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415;p20"/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416;p20"/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417;p20"/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418;p20"/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419;p20"/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420;p20"/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421;p20"/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422;p20"/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423;p20"/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424;p20"/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425;p20"/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426;p20"/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427;p20"/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428;p20"/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429;p20"/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430;p20"/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431;p20"/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32;p20"/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33;p20"/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34;p20"/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35;p20"/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36;p20"/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37;p20"/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38;p20"/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39;p20"/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40;p20"/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41;p20"/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"/>
          <p:cNvGrpSpPr/>
          <p:nvPr/>
        </p:nvGrpSpPr>
        <p:grpSpPr>
          <a:xfrm>
            <a:off x="289856" y="587934"/>
            <a:ext cx="5306640" cy="4084636"/>
            <a:chOff x="0" y="982900"/>
            <a:chExt cx="4600713" cy="3725949"/>
          </a:xfrm>
        </p:grpSpPr>
        <p:grpSp>
          <p:nvGrpSpPr>
            <p:cNvPr id="520" name="Google Shape;520;p2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521" name="Google Shape;521;p2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23" name="Google Shape;523;p2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524" name="Google Shape;524;p2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29" name="Google Shape;529;p2"/>
            <p:cNvGrpSpPr/>
            <p:nvPr/>
          </p:nvGrpSpPr>
          <p:grpSpPr>
            <a:xfrm>
              <a:off x="2072827" y="1904259"/>
              <a:ext cx="1418991" cy="2804590"/>
              <a:chOff x="2072827" y="1904259"/>
              <a:chExt cx="1418991" cy="2804590"/>
            </a:xfrm>
          </p:grpSpPr>
          <p:sp>
            <p:nvSpPr>
              <p:cNvPr id="530" name="Google Shape;530;p2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586" name="Google Shape;586;p2"/>
          <p:cNvSpPr txBox="1"/>
          <p:nvPr/>
        </p:nvSpPr>
        <p:spPr>
          <a:xfrm>
            <a:off x="6925862" y="1173445"/>
            <a:ext cx="2154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</a:pP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2"/>
          <p:cNvSpPr txBox="1"/>
          <p:nvPr/>
        </p:nvSpPr>
        <p:spPr>
          <a:xfrm>
            <a:off x="826316" y="1151957"/>
            <a:ext cx="285693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TABLE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OF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CONTENTS</a:t>
            </a:r>
            <a:endParaRPr dirty="0"/>
          </a:p>
        </p:txBody>
      </p:sp>
      <p:graphicFrame>
        <p:nvGraphicFramePr>
          <p:cNvPr id="588" name="Google Shape;588;p2"/>
          <p:cNvGraphicFramePr/>
          <p:nvPr>
            <p:extLst>
              <p:ext uri="{D42A27DB-BD31-4B8C-83A1-F6EECF244321}">
                <p14:modId xmlns:p14="http://schemas.microsoft.com/office/powerpoint/2010/main" val="3816840014"/>
              </p:ext>
            </p:extLst>
          </p:nvPr>
        </p:nvGraphicFramePr>
        <p:xfrm>
          <a:off x="4503822" y="471888"/>
          <a:ext cx="3897313" cy="370953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76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01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AIM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02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OBJECTIVE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03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MODEL DESCRIPTION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</a:rPr>
                        <a:t>04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DATA DESCRIPTION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</a:rPr>
                        <a:t>05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DATA ANALYSIS 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</a:rPr>
                        <a:t>06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RESULT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</a:rPr>
                        <a:t>07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</a:rPr>
                        <a:t>CONCLUSION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</a:rPr>
                        <a:t>08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REFERENCE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" name="Google Shape;1539;g15879ea64e5_0_103"/>
          <p:cNvGrpSpPr/>
          <p:nvPr/>
        </p:nvGrpSpPr>
        <p:grpSpPr>
          <a:xfrm>
            <a:off x="4534352" y="4313399"/>
            <a:ext cx="4600713" cy="150450"/>
            <a:chOff x="0" y="4397412"/>
            <a:chExt cx="4600713" cy="150450"/>
          </a:xfrm>
        </p:grpSpPr>
        <p:sp>
          <p:nvSpPr>
            <p:cNvPr id="1540" name="Google Shape;1540;g15879ea64e5_0_103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g15879ea64e5_0_103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15879ea64e5_0_103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g15879ea64e5_0_103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15879ea64e5_0_103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5" name="Google Shape;1545;g15879ea64e5_0_103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1546" name="Google Shape;1546;g15879ea64e5_0_103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547" name="Google Shape;1547;g15879ea64e5_0_103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g15879ea64e5_0_103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9" name="Google Shape;1549;g15879ea64e5_0_103"/>
            <p:cNvGrpSpPr/>
            <p:nvPr/>
          </p:nvGrpSpPr>
          <p:grpSpPr>
            <a:xfrm>
              <a:off x="5723516" y="1479118"/>
              <a:ext cx="2288423" cy="1787927"/>
              <a:chOff x="5723516" y="1479118"/>
              <a:chExt cx="2288423" cy="1787927"/>
            </a:xfrm>
          </p:grpSpPr>
          <p:sp>
            <p:nvSpPr>
              <p:cNvPr id="1550" name="Google Shape;1550;g15879ea64e5_0_103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g15879ea64e5_0_103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g15879ea64e5_0_103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g15879ea64e5_0_103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g15879ea64e5_0_103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5" name="Google Shape;1555;g15879ea64e5_0_103"/>
          <p:cNvSpPr txBox="1">
            <a:spLocks noGrp="1"/>
          </p:cNvSpPr>
          <p:nvPr>
            <p:ph type="title"/>
          </p:nvPr>
        </p:nvSpPr>
        <p:spPr>
          <a:xfrm>
            <a:off x="846574" y="1690279"/>
            <a:ext cx="366008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40F0E"/>
              </a:buClr>
              <a:buSzPts val="3100"/>
              <a:buFont typeface="Arial Black"/>
              <a:buNone/>
            </a:pPr>
            <a:r>
              <a:rPr lang="en" dirty="0" smtClean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09. </a:t>
            </a: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REFERENCE </a:t>
            </a:r>
            <a:endParaRPr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556" name="Google Shape;1556;g15879ea64e5_0_103"/>
          <p:cNvGrpSpPr/>
          <p:nvPr/>
        </p:nvGrpSpPr>
        <p:grpSpPr>
          <a:xfrm>
            <a:off x="4394088" y="3149995"/>
            <a:ext cx="1221060" cy="1220197"/>
            <a:chOff x="4394088" y="3299519"/>
            <a:chExt cx="1221060" cy="1220197"/>
          </a:xfrm>
        </p:grpSpPr>
        <p:sp>
          <p:nvSpPr>
            <p:cNvPr id="1557" name="Google Shape;1557;g15879ea64e5_0_103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g15879ea64e5_0_103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15879ea64e5_0_103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g15879ea64e5_0_103"/>
          <p:cNvSpPr/>
          <p:nvPr/>
        </p:nvSpPr>
        <p:spPr>
          <a:xfrm>
            <a:off x="4670101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g15879ea64e5_0_103"/>
          <p:cNvSpPr/>
          <p:nvPr/>
        </p:nvSpPr>
        <p:spPr>
          <a:xfrm>
            <a:off x="8052890" y="3127165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g15879ea64e5_0_103"/>
          <p:cNvSpPr/>
          <p:nvPr/>
        </p:nvSpPr>
        <p:spPr>
          <a:xfrm>
            <a:off x="4670101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g15879ea64e5_0_103"/>
          <p:cNvSpPr/>
          <p:nvPr/>
        </p:nvSpPr>
        <p:spPr>
          <a:xfrm>
            <a:off x="8052890" y="2518831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4" name="Google Shape;1564;g15879ea64e5_0_103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1565" name="Google Shape;1565;g15879ea64e5_0_103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g15879ea64e5_0_103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7" name="Google Shape;1567;g15879ea64e5_0_103"/>
            <p:cNvGrpSpPr/>
            <p:nvPr/>
          </p:nvGrpSpPr>
          <p:grpSpPr>
            <a:xfrm>
              <a:off x="4710585" y="2281922"/>
              <a:ext cx="3380235" cy="1683653"/>
              <a:chOff x="4710585" y="2281922"/>
              <a:chExt cx="3380235" cy="1683653"/>
            </a:xfrm>
          </p:grpSpPr>
          <p:sp>
            <p:nvSpPr>
              <p:cNvPr id="1568" name="Google Shape;1568;g15879ea64e5_0_103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9" name="Google Shape;1569;g15879ea64e5_0_103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570" name="Google Shape;1570;g15879ea64e5_0_103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1" name="Google Shape;1571;g15879ea64e5_0_103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72" name="Google Shape;1572;g15879ea64e5_0_103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g15879ea64e5_0_103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g15879ea64e5_0_103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g15879ea64e5_0_103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g15879ea64e5_0_103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g15879ea64e5_0_103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g15879ea64e5_0_103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g15879ea64e5_0_103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g15879ea64e5_0_103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g15879ea64e5_0_103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g15879ea64e5_0_103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g15879ea64e5_0_103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4" name="Google Shape;1584;g15879ea64e5_0_103"/>
          <p:cNvGrpSpPr/>
          <p:nvPr/>
        </p:nvGrpSpPr>
        <p:grpSpPr>
          <a:xfrm>
            <a:off x="5262046" y="2085203"/>
            <a:ext cx="1054922" cy="2623644"/>
            <a:chOff x="5262046" y="2234728"/>
            <a:chExt cx="1054922" cy="2623644"/>
          </a:xfrm>
        </p:grpSpPr>
        <p:sp>
          <p:nvSpPr>
            <p:cNvPr id="1585" name="Google Shape;1585;g15879ea64e5_0_103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15879ea64e5_0_103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15879ea64e5_0_103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15879ea64e5_0_103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15879ea64e5_0_103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15879ea64e5_0_103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15879ea64e5_0_103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15879ea64e5_0_103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15879ea64e5_0_103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15879ea64e5_0_103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15879ea64e5_0_103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15879ea64e5_0_103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15879ea64e5_0_103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15879ea64e5_0_103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15879ea64e5_0_103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15879ea64e5_0_103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15879ea64e5_0_103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15879ea64e5_0_103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15879ea64e5_0_103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15879ea64e5_0_103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15879ea64e5_0_103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15879ea64e5_0_103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15879ea64e5_0_103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15879ea64e5_0_103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15879ea64e5_0_103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15879ea64e5_0_103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15879ea64e5_0_103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15879ea64e5_0_103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3" name="Google Shape;1613;g15879ea64e5_0_103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614" name="Google Shape;1614;g15879ea64e5_0_103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g15879ea64e5_0_103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g15879ea64e5_0_103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g15879ea64e5_0_103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g15879ea64e5_0_103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g15879ea64e5_0_103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g15879ea64e5_0_103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g15879ea64e5_0_103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g15879ea64e5_0_103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g15879ea64e5_0_103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4" name="Google Shape;1624;g15879ea64e5_0_103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15879ea64e5_0_103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15879ea64e5_0_103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15879ea64e5_0_103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15879ea64e5_0_103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15879ea64e5_0_103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15879ea64e5_0_103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15879ea64e5_0_103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15879ea64e5_0_103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g15879ea64e5_0_103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15879ea64e5_0_103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15879ea64e5_0_103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89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7"/>
          <p:cNvSpPr/>
          <p:nvPr/>
        </p:nvSpPr>
        <p:spPr>
          <a:xfrm>
            <a:off x="1307380" y="58951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1" name="Google Shape;1641;p27"/>
          <p:cNvSpPr/>
          <p:nvPr/>
        </p:nvSpPr>
        <p:spPr>
          <a:xfrm>
            <a:off x="5079781" y="585195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2" name="Google Shape;1642;p27"/>
          <p:cNvSpPr/>
          <p:nvPr/>
        </p:nvSpPr>
        <p:spPr>
          <a:xfrm>
            <a:off x="5029440" y="54332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3" name="Google Shape;1643;p27"/>
          <p:cNvSpPr txBox="1">
            <a:spLocks noGrp="1"/>
          </p:cNvSpPr>
          <p:nvPr>
            <p:ph type="ctrTitle"/>
          </p:nvPr>
        </p:nvSpPr>
        <p:spPr>
          <a:xfrm>
            <a:off x="1158411" y="1395603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None/>
            </a:pPr>
            <a:r>
              <a:rPr lang="en" sz="180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BOOKS</a:t>
            </a:r>
            <a:endParaRPr sz="180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44" name="Google Shape;1644;p27"/>
          <p:cNvSpPr txBox="1">
            <a:spLocks noGrp="1"/>
          </p:cNvSpPr>
          <p:nvPr>
            <p:ph type="subTitle" idx="1"/>
          </p:nvPr>
        </p:nvSpPr>
        <p:spPr>
          <a:xfrm>
            <a:off x="1158411" y="1912756"/>
            <a:ext cx="2948400" cy="238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•Statistical Methods and use of R software authored by P. G. Dixit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•Regression analysis by manish sane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•Statistical Computing by using R software by Vishwas Pawgi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5" name="Google Shape;1645;p27"/>
          <p:cNvSpPr txBox="1">
            <a:spLocks noGrp="1"/>
          </p:cNvSpPr>
          <p:nvPr>
            <p:ph type="ctrTitle" idx="2"/>
          </p:nvPr>
        </p:nvSpPr>
        <p:spPr>
          <a:xfrm>
            <a:off x="4938415" y="1392553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None/>
            </a:pPr>
            <a:r>
              <a:rPr lang="en" sz="180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WEBSITES</a:t>
            </a:r>
            <a:endParaRPr sz="180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46" name="Google Shape;1646;p27"/>
          <p:cNvSpPr txBox="1">
            <a:spLocks noGrp="1"/>
          </p:cNvSpPr>
          <p:nvPr>
            <p:ph type="subTitle" idx="3"/>
          </p:nvPr>
        </p:nvSpPr>
        <p:spPr>
          <a:xfrm>
            <a:off x="4897479" y="1912779"/>
            <a:ext cx="3924000" cy="2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Data Set;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Dataset Link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CODE: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Code Link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7" name="Google Shape;1647;p27" descr="Book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6324" y="648462"/>
            <a:ext cx="549612" cy="54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8" name="Google Shape;1648;p27" descr="Wireles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7187" y="659638"/>
            <a:ext cx="512009" cy="51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28"/>
          <p:cNvSpPr txBox="1">
            <a:spLocks noGrp="1"/>
          </p:cNvSpPr>
          <p:nvPr>
            <p:ph type="ctrTitle"/>
          </p:nvPr>
        </p:nvSpPr>
        <p:spPr>
          <a:xfrm>
            <a:off x="1749674" y="1512429"/>
            <a:ext cx="3707905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" sz="6000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THANK </a:t>
            </a:r>
            <a:br>
              <a:rPr lang="en" sz="6000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sz="6000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YOU</a:t>
            </a:r>
            <a:endParaRPr sz="6000"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4" name="Google Shape;1654;p28"/>
          <p:cNvSpPr/>
          <p:nvPr/>
        </p:nvSpPr>
        <p:spPr>
          <a:xfrm>
            <a:off x="10804017" y="2633662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28"/>
          <p:cNvSpPr/>
          <p:nvPr/>
        </p:nvSpPr>
        <p:spPr>
          <a:xfrm>
            <a:off x="11702726" y="2940696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28"/>
          <p:cNvSpPr/>
          <p:nvPr/>
        </p:nvSpPr>
        <p:spPr>
          <a:xfrm>
            <a:off x="11730626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28"/>
          <p:cNvSpPr/>
          <p:nvPr/>
        </p:nvSpPr>
        <p:spPr>
          <a:xfrm>
            <a:off x="1178983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8" name="Google Shape;1658;p28"/>
          <p:cNvGrpSpPr/>
          <p:nvPr/>
        </p:nvGrpSpPr>
        <p:grpSpPr>
          <a:xfrm>
            <a:off x="5789559" y="1050981"/>
            <a:ext cx="2747040" cy="3342010"/>
            <a:chOff x="5475134" y="1196458"/>
            <a:chExt cx="2597845" cy="3233030"/>
          </a:xfrm>
        </p:grpSpPr>
        <p:grpSp>
          <p:nvGrpSpPr>
            <p:cNvPr id="1659" name="Google Shape;1659;p28"/>
            <p:cNvGrpSpPr/>
            <p:nvPr/>
          </p:nvGrpSpPr>
          <p:grpSpPr>
            <a:xfrm flipH="1">
              <a:off x="5475134" y="3053552"/>
              <a:ext cx="2597845" cy="1375936"/>
              <a:chOff x="3153325" y="4276100"/>
              <a:chExt cx="1530214" cy="810471"/>
            </a:xfrm>
          </p:grpSpPr>
          <p:sp>
            <p:nvSpPr>
              <p:cNvPr id="1660" name="Google Shape;1660;p28"/>
              <p:cNvSpPr/>
              <p:nvPr/>
            </p:nvSpPr>
            <p:spPr>
              <a:xfrm>
                <a:off x="4080864" y="4736771"/>
                <a:ext cx="602675" cy="349800"/>
              </a:xfrm>
              <a:custGeom>
                <a:avLst/>
                <a:gdLst/>
                <a:ahLst/>
                <a:cxnLst/>
                <a:rect l="l" t="t" r="r" b="b"/>
                <a:pathLst>
                  <a:path w="24107" h="13992" extrusionOk="0">
                    <a:moveTo>
                      <a:pt x="12120" y="1"/>
                    </a:moveTo>
                    <a:lnTo>
                      <a:pt x="10961" y="45"/>
                    </a:lnTo>
                    <a:lnTo>
                      <a:pt x="9803" y="135"/>
                    </a:lnTo>
                    <a:lnTo>
                      <a:pt x="8689" y="313"/>
                    </a:lnTo>
                    <a:lnTo>
                      <a:pt x="7575" y="536"/>
                    </a:lnTo>
                    <a:lnTo>
                      <a:pt x="6506" y="803"/>
                    </a:lnTo>
                    <a:lnTo>
                      <a:pt x="5481" y="1159"/>
                    </a:lnTo>
                    <a:lnTo>
                      <a:pt x="4501" y="1560"/>
                    </a:lnTo>
                    <a:lnTo>
                      <a:pt x="3565" y="2051"/>
                    </a:lnTo>
                    <a:lnTo>
                      <a:pt x="2718" y="2585"/>
                    </a:lnTo>
                    <a:lnTo>
                      <a:pt x="2005" y="3164"/>
                    </a:lnTo>
                    <a:lnTo>
                      <a:pt x="1426" y="3744"/>
                    </a:lnTo>
                    <a:lnTo>
                      <a:pt x="891" y="4368"/>
                    </a:lnTo>
                    <a:lnTo>
                      <a:pt x="535" y="4991"/>
                    </a:lnTo>
                    <a:lnTo>
                      <a:pt x="223" y="5660"/>
                    </a:lnTo>
                    <a:lnTo>
                      <a:pt x="134" y="5972"/>
                    </a:lnTo>
                    <a:lnTo>
                      <a:pt x="89" y="6328"/>
                    </a:lnTo>
                    <a:lnTo>
                      <a:pt x="45" y="6640"/>
                    </a:lnTo>
                    <a:lnTo>
                      <a:pt x="0" y="6996"/>
                    </a:lnTo>
                    <a:lnTo>
                      <a:pt x="45" y="7308"/>
                    </a:lnTo>
                    <a:lnTo>
                      <a:pt x="45" y="7665"/>
                    </a:lnTo>
                    <a:lnTo>
                      <a:pt x="134" y="7977"/>
                    </a:lnTo>
                    <a:lnTo>
                      <a:pt x="223" y="8333"/>
                    </a:lnTo>
                    <a:lnTo>
                      <a:pt x="357" y="8645"/>
                    </a:lnTo>
                    <a:lnTo>
                      <a:pt x="490" y="9002"/>
                    </a:lnTo>
                    <a:lnTo>
                      <a:pt x="891" y="9625"/>
                    </a:lnTo>
                    <a:lnTo>
                      <a:pt x="1382" y="10249"/>
                    </a:lnTo>
                    <a:lnTo>
                      <a:pt x="1961" y="10828"/>
                    </a:lnTo>
                    <a:lnTo>
                      <a:pt x="2674" y="11408"/>
                    </a:lnTo>
                    <a:lnTo>
                      <a:pt x="3520" y="11942"/>
                    </a:lnTo>
                    <a:lnTo>
                      <a:pt x="4411" y="12388"/>
                    </a:lnTo>
                    <a:lnTo>
                      <a:pt x="5392" y="12834"/>
                    </a:lnTo>
                    <a:lnTo>
                      <a:pt x="6417" y="13190"/>
                    </a:lnTo>
                    <a:lnTo>
                      <a:pt x="7486" y="13457"/>
                    </a:lnTo>
                    <a:lnTo>
                      <a:pt x="8600" y="13680"/>
                    </a:lnTo>
                    <a:lnTo>
                      <a:pt x="9714" y="13858"/>
                    </a:lnTo>
                    <a:lnTo>
                      <a:pt x="10872" y="13947"/>
                    </a:lnTo>
                    <a:lnTo>
                      <a:pt x="12031" y="13992"/>
                    </a:lnTo>
                    <a:lnTo>
                      <a:pt x="13189" y="13947"/>
                    </a:lnTo>
                    <a:lnTo>
                      <a:pt x="14348" y="13858"/>
                    </a:lnTo>
                    <a:lnTo>
                      <a:pt x="15462" y="13680"/>
                    </a:lnTo>
                    <a:lnTo>
                      <a:pt x="16576" y="13457"/>
                    </a:lnTo>
                    <a:lnTo>
                      <a:pt x="17645" y="13190"/>
                    </a:lnTo>
                    <a:lnTo>
                      <a:pt x="18670" y="12834"/>
                    </a:lnTo>
                    <a:lnTo>
                      <a:pt x="19650" y="12388"/>
                    </a:lnTo>
                    <a:lnTo>
                      <a:pt x="20541" y="11942"/>
                    </a:lnTo>
                    <a:lnTo>
                      <a:pt x="21388" y="11408"/>
                    </a:lnTo>
                    <a:lnTo>
                      <a:pt x="22101" y="10828"/>
                    </a:lnTo>
                    <a:lnTo>
                      <a:pt x="22725" y="10249"/>
                    </a:lnTo>
                    <a:lnTo>
                      <a:pt x="23215" y="9625"/>
                    </a:lnTo>
                    <a:lnTo>
                      <a:pt x="23616" y="9002"/>
                    </a:lnTo>
                    <a:lnTo>
                      <a:pt x="23883" y="8333"/>
                    </a:lnTo>
                    <a:lnTo>
                      <a:pt x="23972" y="7977"/>
                    </a:lnTo>
                    <a:lnTo>
                      <a:pt x="24062" y="7665"/>
                    </a:lnTo>
                    <a:lnTo>
                      <a:pt x="24106" y="7308"/>
                    </a:lnTo>
                    <a:lnTo>
                      <a:pt x="24106" y="6996"/>
                    </a:lnTo>
                    <a:lnTo>
                      <a:pt x="24106" y="6640"/>
                    </a:lnTo>
                    <a:lnTo>
                      <a:pt x="24062" y="6328"/>
                    </a:lnTo>
                    <a:lnTo>
                      <a:pt x="24017" y="5972"/>
                    </a:lnTo>
                    <a:lnTo>
                      <a:pt x="23883" y="5660"/>
                    </a:lnTo>
                    <a:lnTo>
                      <a:pt x="23794" y="5348"/>
                    </a:lnTo>
                    <a:lnTo>
                      <a:pt x="23616" y="4991"/>
                    </a:lnTo>
                    <a:lnTo>
                      <a:pt x="23259" y="4368"/>
                    </a:lnTo>
                    <a:lnTo>
                      <a:pt x="22769" y="3744"/>
                    </a:lnTo>
                    <a:lnTo>
                      <a:pt x="22146" y="3164"/>
                    </a:lnTo>
                    <a:lnTo>
                      <a:pt x="21433" y="2585"/>
                    </a:lnTo>
                    <a:lnTo>
                      <a:pt x="20631" y="2051"/>
                    </a:lnTo>
                    <a:lnTo>
                      <a:pt x="19695" y="1560"/>
                    </a:lnTo>
                    <a:lnTo>
                      <a:pt x="18715" y="1159"/>
                    </a:lnTo>
                    <a:lnTo>
                      <a:pt x="17690" y="803"/>
                    </a:lnTo>
                    <a:lnTo>
                      <a:pt x="16620" y="536"/>
                    </a:lnTo>
                    <a:lnTo>
                      <a:pt x="15551" y="313"/>
                    </a:lnTo>
                    <a:lnTo>
                      <a:pt x="14392" y="135"/>
                    </a:lnTo>
                    <a:lnTo>
                      <a:pt x="13278" y="45"/>
                    </a:lnTo>
                    <a:lnTo>
                      <a:pt x="12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28"/>
              <p:cNvSpPr/>
              <p:nvPr/>
            </p:nvSpPr>
            <p:spPr>
              <a:xfrm>
                <a:off x="3153325" y="4276100"/>
                <a:ext cx="602650" cy="348675"/>
              </a:xfrm>
              <a:custGeom>
                <a:avLst/>
                <a:gdLst/>
                <a:ahLst/>
                <a:cxnLst/>
                <a:rect l="l" t="t" r="r" b="b"/>
                <a:pathLst>
                  <a:path w="24106" h="13947" extrusionOk="0">
                    <a:moveTo>
                      <a:pt x="12075" y="0"/>
                    </a:moveTo>
                    <a:lnTo>
                      <a:pt x="10917" y="45"/>
                    </a:lnTo>
                    <a:lnTo>
                      <a:pt x="9758" y="134"/>
                    </a:lnTo>
                    <a:lnTo>
                      <a:pt x="8644" y="268"/>
                    </a:lnTo>
                    <a:lnTo>
                      <a:pt x="7530" y="490"/>
                    </a:lnTo>
                    <a:lnTo>
                      <a:pt x="6461" y="802"/>
                    </a:lnTo>
                    <a:lnTo>
                      <a:pt x="5436" y="1159"/>
                    </a:lnTo>
                    <a:lnTo>
                      <a:pt x="4456" y="1560"/>
                    </a:lnTo>
                    <a:lnTo>
                      <a:pt x="3565" y="2050"/>
                    </a:lnTo>
                    <a:lnTo>
                      <a:pt x="2718" y="2585"/>
                    </a:lnTo>
                    <a:lnTo>
                      <a:pt x="2005" y="3119"/>
                    </a:lnTo>
                    <a:lnTo>
                      <a:pt x="1381" y="3743"/>
                    </a:lnTo>
                    <a:lnTo>
                      <a:pt x="891" y="4367"/>
                    </a:lnTo>
                    <a:lnTo>
                      <a:pt x="490" y="4991"/>
                    </a:lnTo>
                    <a:lnTo>
                      <a:pt x="223" y="5659"/>
                    </a:lnTo>
                    <a:lnTo>
                      <a:pt x="134" y="5971"/>
                    </a:lnTo>
                    <a:lnTo>
                      <a:pt x="45" y="6283"/>
                    </a:lnTo>
                    <a:lnTo>
                      <a:pt x="0" y="6639"/>
                    </a:lnTo>
                    <a:lnTo>
                      <a:pt x="0" y="6996"/>
                    </a:lnTo>
                    <a:lnTo>
                      <a:pt x="0" y="7308"/>
                    </a:lnTo>
                    <a:lnTo>
                      <a:pt x="45" y="7664"/>
                    </a:lnTo>
                    <a:lnTo>
                      <a:pt x="89" y="7976"/>
                    </a:lnTo>
                    <a:lnTo>
                      <a:pt x="223" y="8288"/>
                    </a:lnTo>
                    <a:lnTo>
                      <a:pt x="312" y="8645"/>
                    </a:lnTo>
                    <a:lnTo>
                      <a:pt x="490" y="8956"/>
                    </a:lnTo>
                    <a:lnTo>
                      <a:pt x="847" y="9580"/>
                    </a:lnTo>
                    <a:lnTo>
                      <a:pt x="1337" y="10204"/>
                    </a:lnTo>
                    <a:lnTo>
                      <a:pt x="1961" y="10828"/>
                    </a:lnTo>
                    <a:lnTo>
                      <a:pt x="2674" y="11363"/>
                    </a:lnTo>
                    <a:lnTo>
                      <a:pt x="3476" y="11897"/>
                    </a:lnTo>
                    <a:lnTo>
                      <a:pt x="4411" y="12387"/>
                    </a:lnTo>
                    <a:lnTo>
                      <a:pt x="5392" y="12788"/>
                    </a:lnTo>
                    <a:lnTo>
                      <a:pt x="6416" y="13145"/>
                    </a:lnTo>
                    <a:lnTo>
                      <a:pt x="7486" y="13457"/>
                    </a:lnTo>
                    <a:lnTo>
                      <a:pt x="8555" y="13680"/>
                    </a:lnTo>
                    <a:lnTo>
                      <a:pt x="9714" y="13813"/>
                    </a:lnTo>
                    <a:lnTo>
                      <a:pt x="10828" y="13902"/>
                    </a:lnTo>
                    <a:lnTo>
                      <a:pt x="11986" y="13947"/>
                    </a:lnTo>
                    <a:lnTo>
                      <a:pt x="13145" y="13902"/>
                    </a:lnTo>
                    <a:lnTo>
                      <a:pt x="14303" y="13813"/>
                    </a:lnTo>
                    <a:lnTo>
                      <a:pt x="15417" y="13680"/>
                    </a:lnTo>
                    <a:lnTo>
                      <a:pt x="16531" y="13457"/>
                    </a:lnTo>
                    <a:lnTo>
                      <a:pt x="17600" y="13145"/>
                    </a:lnTo>
                    <a:lnTo>
                      <a:pt x="18625" y="12788"/>
                    </a:lnTo>
                    <a:lnTo>
                      <a:pt x="19606" y="12387"/>
                    </a:lnTo>
                    <a:lnTo>
                      <a:pt x="20541" y="11897"/>
                    </a:lnTo>
                    <a:lnTo>
                      <a:pt x="21343" y="11363"/>
                    </a:lnTo>
                    <a:lnTo>
                      <a:pt x="22101" y="10828"/>
                    </a:lnTo>
                    <a:lnTo>
                      <a:pt x="22680" y="10204"/>
                    </a:lnTo>
                    <a:lnTo>
                      <a:pt x="23215" y="9580"/>
                    </a:lnTo>
                    <a:lnTo>
                      <a:pt x="23571" y="8956"/>
                    </a:lnTo>
                    <a:lnTo>
                      <a:pt x="23883" y="8288"/>
                    </a:lnTo>
                    <a:lnTo>
                      <a:pt x="23972" y="7976"/>
                    </a:lnTo>
                    <a:lnTo>
                      <a:pt x="24017" y="7664"/>
                    </a:lnTo>
                    <a:lnTo>
                      <a:pt x="24061" y="7308"/>
                    </a:lnTo>
                    <a:lnTo>
                      <a:pt x="24106" y="6996"/>
                    </a:lnTo>
                    <a:lnTo>
                      <a:pt x="24061" y="6639"/>
                    </a:lnTo>
                    <a:lnTo>
                      <a:pt x="24061" y="6328"/>
                    </a:lnTo>
                    <a:lnTo>
                      <a:pt x="23972" y="5971"/>
                    </a:lnTo>
                    <a:lnTo>
                      <a:pt x="23883" y="5659"/>
                    </a:lnTo>
                    <a:lnTo>
                      <a:pt x="23749" y="5303"/>
                    </a:lnTo>
                    <a:lnTo>
                      <a:pt x="23616" y="4991"/>
                    </a:lnTo>
                    <a:lnTo>
                      <a:pt x="23215" y="4367"/>
                    </a:lnTo>
                    <a:lnTo>
                      <a:pt x="22725" y="3743"/>
                    </a:lnTo>
                    <a:lnTo>
                      <a:pt x="22145" y="3119"/>
                    </a:lnTo>
                    <a:lnTo>
                      <a:pt x="21432" y="2585"/>
                    </a:lnTo>
                    <a:lnTo>
                      <a:pt x="20586" y="2050"/>
                    </a:lnTo>
                    <a:lnTo>
                      <a:pt x="19695" y="1560"/>
                    </a:lnTo>
                    <a:lnTo>
                      <a:pt x="18714" y="1159"/>
                    </a:lnTo>
                    <a:lnTo>
                      <a:pt x="17690" y="802"/>
                    </a:lnTo>
                    <a:lnTo>
                      <a:pt x="16620" y="490"/>
                    </a:lnTo>
                    <a:lnTo>
                      <a:pt x="15506" y="268"/>
                    </a:lnTo>
                    <a:lnTo>
                      <a:pt x="14392" y="134"/>
                    </a:lnTo>
                    <a:lnTo>
                      <a:pt x="13234" y="45"/>
                    </a:lnTo>
                    <a:lnTo>
                      <a:pt x="1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2" name="Google Shape;1662;p28"/>
            <p:cNvGrpSpPr/>
            <p:nvPr/>
          </p:nvGrpSpPr>
          <p:grpSpPr>
            <a:xfrm>
              <a:off x="5594308" y="1196458"/>
              <a:ext cx="2359475" cy="3119413"/>
              <a:chOff x="5594308" y="1196458"/>
              <a:chExt cx="2359475" cy="3119413"/>
            </a:xfrm>
          </p:grpSpPr>
          <p:sp>
            <p:nvSpPr>
              <p:cNvPr id="1663" name="Google Shape;1663;p28"/>
              <p:cNvSpPr/>
              <p:nvPr/>
            </p:nvSpPr>
            <p:spPr>
              <a:xfrm flipH="1">
                <a:off x="6049087" y="1676516"/>
                <a:ext cx="532549" cy="847409"/>
              </a:xfrm>
              <a:custGeom>
                <a:avLst/>
                <a:gdLst/>
                <a:ahLst/>
                <a:cxnLst/>
                <a:rect l="l" t="t" r="r" b="b"/>
                <a:pathLst>
                  <a:path w="12682" h="20180" extrusionOk="0">
                    <a:moveTo>
                      <a:pt x="8701" y="0"/>
                    </a:moveTo>
                    <a:lnTo>
                      <a:pt x="8655" y="370"/>
                    </a:lnTo>
                    <a:lnTo>
                      <a:pt x="8563" y="1111"/>
                    </a:lnTo>
                    <a:lnTo>
                      <a:pt x="8377" y="1852"/>
                    </a:lnTo>
                    <a:lnTo>
                      <a:pt x="8100" y="2546"/>
                    </a:lnTo>
                    <a:lnTo>
                      <a:pt x="7776" y="3194"/>
                    </a:lnTo>
                    <a:lnTo>
                      <a:pt x="7359" y="3795"/>
                    </a:lnTo>
                    <a:lnTo>
                      <a:pt x="6896" y="4397"/>
                    </a:lnTo>
                    <a:lnTo>
                      <a:pt x="6387" y="4906"/>
                    </a:lnTo>
                    <a:lnTo>
                      <a:pt x="5786" y="5369"/>
                    </a:lnTo>
                    <a:lnTo>
                      <a:pt x="0" y="9534"/>
                    </a:lnTo>
                    <a:lnTo>
                      <a:pt x="3101" y="12080"/>
                    </a:lnTo>
                    <a:lnTo>
                      <a:pt x="3564" y="12497"/>
                    </a:lnTo>
                    <a:lnTo>
                      <a:pt x="3981" y="13006"/>
                    </a:lnTo>
                    <a:lnTo>
                      <a:pt x="4305" y="13561"/>
                    </a:lnTo>
                    <a:lnTo>
                      <a:pt x="4536" y="14116"/>
                    </a:lnTo>
                    <a:lnTo>
                      <a:pt x="4721" y="14718"/>
                    </a:lnTo>
                    <a:lnTo>
                      <a:pt x="4767" y="15366"/>
                    </a:lnTo>
                    <a:lnTo>
                      <a:pt x="4767" y="15968"/>
                    </a:lnTo>
                    <a:lnTo>
                      <a:pt x="4675" y="16616"/>
                    </a:lnTo>
                    <a:lnTo>
                      <a:pt x="4443" y="17773"/>
                    </a:lnTo>
                    <a:lnTo>
                      <a:pt x="4490" y="17773"/>
                    </a:lnTo>
                    <a:lnTo>
                      <a:pt x="4860" y="17958"/>
                    </a:lnTo>
                    <a:lnTo>
                      <a:pt x="5230" y="18097"/>
                    </a:lnTo>
                    <a:lnTo>
                      <a:pt x="5693" y="18189"/>
                    </a:lnTo>
                    <a:lnTo>
                      <a:pt x="6480" y="18189"/>
                    </a:lnTo>
                    <a:lnTo>
                      <a:pt x="6804" y="18143"/>
                    </a:lnTo>
                    <a:lnTo>
                      <a:pt x="7174" y="18050"/>
                    </a:lnTo>
                    <a:lnTo>
                      <a:pt x="7498" y="17912"/>
                    </a:lnTo>
                    <a:lnTo>
                      <a:pt x="7591" y="17865"/>
                    </a:lnTo>
                    <a:lnTo>
                      <a:pt x="7822" y="18143"/>
                    </a:lnTo>
                    <a:lnTo>
                      <a:pt x="7822" y="18560"/>
                    </a:lnTo>
                    <a:lnTo>
                      <a:pt x="7915" y="18930"/>
                    </a:lnTo>
                    <a:lnTo>
                      <a:pt x="8100" y="19300"/>
                    </a:lnTo>
                    <a:lnTo>
                      <a:pt x="8377" y="19624"/>
                    </a:lnTo>
                    <a:lnTo>
                      <a:pt x="8655" y="19855"/>
                    </a:lnTo>
                    <a:lnTo>
                      <a:pt x="8794" y="19948"/>
                    </a:lnTo>
                    <a:lnTo>
                      <a:pt x="8794" y="19763"/>
                    </a:lnTo>
                    <a:lnTo>
                      <a:pt x="8794" y="19717"/>
                    </a:lnTo>
                    <a:lnTo>
                      <a:pt x="8933" y="19902"/>
                    </a:lnTo>
                    <a:lnTo>
                      <a:pt x="8933" y="19670"/>
                    </a:lnTo>
                    <a:lnTo>
                      <a:pt x="9025" y="19393"/>
                    </a:lnTo>
                    <a:lnTo>
                      <a:pt x="9118" y="19254"/>
                    </a:lnTo>
                    <a:lnTo>
                      <a:pt x="9164" y="19208"/>
                    </a:lnTo>
                    <a:lnTo>
                      <a:pt x="9211" y="19115"/>
                    </a:lnTo>
                    <a:lnTo>
                      <a:pt x="9257" y="19069"/>
                    </a:lnTo>
                    <a:lnTo>
                      <a:pt x="9303" y="18976"/>
                    </a:lnTo>
                    <a:lnTo>
                      <a:pt x="9349" y="18930"/>
                    </a:lnTo>
                    <a:lnTo>
                      <a:pt x="9442" y="18930"/>
                    </a:lnTo>
                    <a:lnTo>
                      <a:pt x="9534" y="18884"/>
                    </a:lnTo>
                    <a:lnTo>
                      <a:pt x="9581" y="18884"/>
                    </a:lnTo>
                    <a:lnTo>
                      <a:pt x="9627" y="18930"/>
                    </a:lnTo>
                    <a:lnTo>
                      <a:pt x="9766" y="18976"/>
                    </a:lnTo>
                    <a:lnTo>
                      <a:pt x="9951" y="19069"/>
                    </a:lnTo>
                    <a:lnTo>
                      <a:pt x="10275" y="19254"/>
                    </a:lnTo>
                    <a:lnTo>
                      <a:pt x="10275" y="19300"/>
                    </a:lnTo>
                    <a:lnTo>
                      <a:pt x="10506" y="19439"/>
                    </a:lnTo>
                    <a:lnTo>
                      <a:pt x="11108" y="19809"/>
                    </a:lnTo>
                    <a:lnTo>
                      <a:pt x="11108" y="19809"/>
                    </a:lnTo>
                    <a:lnTo>
                      <a:pt x="11062" y="19763"/>
                    </a:lnTo>
                    <a:lnTo>
                      <a:pt x="11802" y="20179"/>
                    </a:lnTo>
                    <a:lnTo>
                      <a:pt x="11849" y="20179"/>
                    </a:lnTo>
                    <a:lnTo>
                      <a:pt x="11941" y="20087"/>
                    </a:lnTo>
                    <a:lnTo>
                      <a:pt x="12126" y="19994"/>
                    </a:lnTo>
                    <a:lnTo>
                      <a:pt x="12173" y="19855"/>
                    </a:lnTo>
                    <a:lnTo>
                      <a:pt x="12173" y="19717"/>
                    </a:lnTo>
                    <a:lnTo>
                      <a:pt x="12126" y="19578"/>
                    </a:lnTo>
                    <a:lnTo>
                      <a:pt x="12080" y="19531"/>
                    </a:lnTo>
                    <a:lnTo>
                      <a:pt x="12219" y="19531"/>
                    </a:lnTo>
                    <a:lnTo>
                      <a:pt x="12404" y="19485"/>
                    </a:lnTo>
                    <a:lnTo>
                      <a:pt x="12589" y="19393"/>
                    </a:lnTo>
                    <a:lnTo>
                      <a:pt x="12635" y="19208"/>
                    </a:lnTo>
                    <a:lnTo>
                      <a:pt x="12682" y="19069"/>
                    </a:lnTo>
                    <a:lnTo>
                      <a:pt x="12635" y="18884"/>
                    </a:lnTo>
                    <a:lnTo>
                      <a:pt x="12543" y="18745"/>
                    </a:lnTo>
                    <a:lnTo>
                      <a:pt x="11525" y="17773"/>
                    </a:lnTo>
                    <a:lnTo>
                      <a:pt x="11432" y="17680"/>
                    </a:lnTo>
                    <a:lnTo>
                      <a:pt x="11340" y="17449"/>
                    </a:lnTo>
                    <a:lnTo>
                      <a:pt x="11340" y="17449"/>
                    </a:lnTo>
                    <a:lnTo>
                      <a:pt x="11432" y="17541"/>
                    </a:lnTo>
                    <a:lnTo>
                      <a:pt x="11617" y="17634"/>
                    </a:lnTo>
                    <a:lnTo>
                      <a:pt x="11756" y="17680"/>
                    </a:lnTo>
                    <a:lnTo>
                      <a:pt x="11941" y="17634"/>
                    </a:lnTo>
                    <a:lnTo>
                      <a:pt x="12080" y="17541"/>
                    </a:lnTo>
                    <a:lnTo>
                      <a:pt x="12173" y="17402"/>
                    </a:lnTo>
                    <a:lnTo>
                      <a:pt x="12219" y="17217"/>
                    </a:lnTo>
                    <a:lnTo>
                      <a:pt x="12173" y="17032"/>
                    </a:lnTo>
                    <a:lnTo>
                      <a:pt x="12080" y="16893"/>
                    </a:lnTo>
                    <a:lnTo>
                      <a:pt x="11108" y="16060"/>
                    </a:lnTo>
                    <a:lnTo>
                      <a:pt x="11016" y="15968"/>
                    </a:lnTo>
                    <a:lnTo>
                      <a:pt x="10645" y="15968"/>
                    </a:lnTo>
                    <a:lnTo>
                      <a:pt x="9581" y="16431"/>
                    </a:lnTo>
                    <a:lnTo>
                      <a:pt x="9303" y="16153"/>
                    </a:lnTo>
                    <a:lnTo>
                      <a:pt x="9349" y="16060"/>
                    </a:lnTo>
                    <a:lnTo>
                      <a:pt x="9534" y="15597"/>
                    </a:lnTo>
                    <a:lnTo>
                      <a:pt x="9581" y="15273"/>
                    </a:lnTo>
                    <a:lnTo>
                      <a:pt x="9627" y="14903"/>
                    </a:lnTo>
                    <a:lnTo>
                      <a:pt x="9627" y="14579"/>
                    </a:lnTo>
                    <a:lnTo>
                      <a:pt x="9627" y="14255"/>
                    </a:lnTo>
                    <a:lnTo>
                      <a:pt x="9534" y="13885"/>
                    </a:lnTo>
                    <a:lnTo>
                      <a:pt x="9442" y="13561"/>
                    </a:lnTo>
                    <a:lnTo>
                      <a:pt x="9349" y="13237"/>
                    </a:lnTo>
                    <a:lnTo>
                      <a:pt x="9164" y="12959"/>
                    </a:lnTo>
                    <a:lnTo>
                      <a:pt x="7267" y="9581"/>
                    </a:lnTo>
                    <a:lnTo>
                      <a:pt x="9025" y="2546"/>
                    </a:lnTo>
                    <a:lnTo>
                      <a:pt x="9118" y="1990"/>
                    </a:lnTo>
                    <a:lnTo>
                      <a:pt x="9118" y="1435"/>
                    </a:lnTo>
                    <a:lnTo>
                      <a:pt x="9025" y="880"/>
                    </a:lnTo>
                    <a:lnTo>
                      <a:pt x="8840" y="370"/>
                    </a:lnTo>
                    <a:lnTo>
                      <a:pt x="8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4" name="Google Shape;1664;p28"/>
              <p:cNvGrpSpPr/>
              <p:nvPr/>
            </p:nvGrpSpPr>
            <p:grpSpPr>
              <a:xfrm flipH="1">
                <a:off x="5975222" y="1315003"/>
                <a:ext cx="1856110" cy="2820090"/>
                <a:chOff x="3144675" y="3265350"/>
                <a:chExt cx="1105025" cy="1678925"/>
              </a:xfrm>
            </p:grpSpPr>
            <p:sp>
              <p:nvSpPr>
                <p:cNvPr id="1665" name="Google Shape;1665;p28"/>
                <p:cNvSpPr/>
                <p:nvPr/>
              </p:nvSpPr>
              <p:spPr>
                <a:xfrm>
                  <a:off x="4004375" y="3265350"/>
                  <a:ext cx="245325" cy="14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3" h="5833" extrusionOk="0">
                      <a:moveTo>
                        <a:pt x="6434" y="1"/>
                      </a:moveTo>
                      <a:lnTo>
                        <a:pt x="6388" y="47"/>
                      </a:lnTo>
                      <a:lnTo>
                        <a:pt x="6156" y="186"/>
                      </a:lnTo>
                      <a:lnTo>
                        <a:pt x="6017" y="325"/>
                      </a:lnTo>
                      <a:lnTo>
                        <a:pt x="5786" y="649"/>
                      </a:lnTo>
                      <a:lnTo>
                        <a:pt x="5647" y="973"/>
                      </a:lnTo>
                      <a:lnTo>
                        <a:pt x="5601" y="1297"/>
                      </a:lnTo>
                      <a:lnTo>
                        <a:pt x="5508" y="1482"/>
                      </a:lnTo>
                      <a:lnTo>
                        <a:pt x="5369" y="1621"/>
                      </a:lnTo>
                      <a:lnTo>
                        <a:pt x="5184" y="1713"/>
                      </a:lnTo>
                      <a:lnTo>
                        <a:pt x="4953" y="1667"/>
                      </a:lnTo>
                      <a:lnTo>
                        <a:pt x="4906" y="1621"/>
                      </a:lnTo>
                      <a:lnTo>
                        <a:pt x="4860" y="1574"/>
                      </a:lnTo>
                      <a:lnTo>
                        <a:pt x="4860" y="1528"/>
                      </a:lnTo>
                      <a:lnTo>
                        <a:pt x="4860" y="1435"/>
                      </a:lnTo>
                      <a:lnTo>
                        <a:pt x="4953" y="1111"/>
                      </a:lnTo>
                      <a:lnTo>
                        <a:pt x="4999" y="880"/>
                      </a:lnTo>
                      <a:lnTo>
                        <a:pt x="4999" y="649"/>
                      </a:lnTo>
                      <a:lnTo>
                        <a:pt x="4953" y="510"/>
                      </a:lnTo>
                      <a:lnTo>
                        <a:pt x="4721" y="232"/>
                      </a:lnTo>
                      <a:lnTo>
                        <a:pt x="4675" y="139"/>
                      </a:lnTo>
                      <a:lnTo>
                        <a:pt x="4583" y="139"/>
                      </a:lnTo>
                      <a:lnTo>
                        <a:pt x="4490" y="93"/>
                      </a:lnTo>
                      <a:lnTo>
                        <a:pt x="4397" y="139"/>
                      </a:lnTo>
                      <a:lnTo>
                        <a:pt x="4073" y="278"/>
                      </a:lnTo>
                      <a:lnTo>
                        <a:pt x="3749" y="417"/>
                      </a:lnTo>
                      <a:lnTo>
                        <a:pt x="3194" y="741"/>
                      </a:lnTo>
                      <a:lnTo>
                        <a:pt x="2824" y="1065"/>
                      </a:lnTo>
                      <a:lnTo>
                        <a:pt x="2546" y="1297"/>
                      </a:lnTo>
                      <a:lnTo>
                        <a:pt x="2454" y="1389"/>
                      </a:lnTo>
                      <a:lnTo>
                        <a:pt x="2315" y="1389"/>
                      </a:lnTo>
                      <a:lnTo>
                        <a:pt x="2315" y="1482"/>
                      </a:lnTo>
                      <a:lnTo>
                        <a:pt x="2315" y="1852"/>
                      </a:lnTo>
                      <a:lnTo>
                        <a:pt x="2361" y="2176"/>
                      </a:lnTo>
                      <a:lnTo>
                        <a:pt x="2407" y="2222"/>
                      </a:lnTo>
                      <a:lnTo>
                        <a:pt x="2407" y="2268"/>
                      </a:lnTo>
                      <a:lnTo>
                        <a:pt x="648" y="3333"/>
                      </a:lnTo>
                      <a:lnTo>
                        <a:pt x="417" y="3472"/>
                      </a:lnTo>
                      <a:lnTo>
                        <a:pt x="278" y="3703"/>
                      </a:lnTo>
                      <a:lnTo>
                        <a:pt x="139" y="3935"/>
                      </a:lnTo>
                      <a:lnTo>
                        <a:pt x="47" y="4166"/>
                      </a:lnTo>
                      <a:lnTo>
                        <a:pt x="1" y="4444"/>
                      </a:lnTo>
                      <a:lnTo>
                        <a:pt x="1" y="4675"/>
                      </a:lnTo>
                      <a:lnTo>
                        <a:pt x="93" y="4953"/>
                      </a:lnTo>
                      <a:lnTo>
                        <a:pt x="186" y="5184"/>
                      </a:lnTo>
                      <a:lnTo>
                        <a:pt x="417" y="5462"/>
                      </a:lnTo>
                      <a:lnTo>
                        <a:pt x="695" y="5693"/>
                      </a:lnTo>
                      <a:lnTo>
                        <a:pt x="1019" y="5786"/>
                      </a:lnTo>
                      <a:lnTo>
                        <a:pt x="1343" y="5832"/>
                      </a:lnTo>
                      <a:lnTo>
                        <a:pt x="1713" y="5786"/>
                      </a:lnTo>
                      <a:lnTo>
                        <a:pt x="2083" y="5647"/>
                      </a:lnTo>
                      <a:lnTo>
                        <a:pt x="3935" y="4536"/>
                      </a:lnTo>
                      <a:lnTo>
                        <a:pt x="3981" y="4583"/>
                      </a:lnTo>
                      <a:lnTo>
                        <a:pt x="4397" y="4814"/>
                      </a:lnTo>
                      <a:lnTo>
                        <a:pt x="4860" y="4999"/>
                      </a:lnTo>
                      <a:lnTo>
                        <a:pt x="5323" y="5138"/>
                      </a:lnTo>
                      <a:lnTo>
                        <a:pt x="5832" y="5184"/>
                      </a:lnTo>
                      <a:lnTo>
                        <a:pt x="6434" y="5184"/>
                      </a:lnTo>
                      <a:lnTo>
                        <a:pt x="6758" y="5138"/>
                      </a:lnTo>
                      <a:lnTo>
                        <a:pt x="7082" y="5045"/>
                      </a:lnTo>
                      <a:lnTo>
                        <a:pt x="7406" y="4953"/>
                      </a:lnTo>
                      <a:lnTo>
                        <a:pt x="7730" y="4814"/>
                      </a:lnTo>
                      <a:lnTo>
                        <a:pt x="8007" y="4675"/>
                      </a:lnTo>
                      <a:lnTo>
                        <a:pt x="8285" y="4490"/>
                      </a:lnTo>
                      <a:lnTo>
                        <a:pt x="8563" y="4259"/>
                      </a:lnTo>
                      <a:lnTo>
                        <a:pt x="8979" y="3842"/>
                      </a:lnTo>
                      <a:lnTo>
                        <a:pt x="9350" y="3333"/>
                      </a:lnTo>
                      <a:lnTo>
                        <a:pt x="9627" y="2778"/>
                      </a:lnTo>
                      <a:lnTo>
                        <a:pt x="9766" y="2176"/>
                      </a:lnTo>
                      <a:lnTo>
                        <a:pt x="9812" y="2083"/>
                      </a:lnTo>
                      <a:lnTo>
                        <a:pt x="9720" y="2083"/>
                      </a:lnTo>
                      <a:lnTo>
                        <a:pt x="9257" y="1945"/>
                      </a:lnTo>
                      <a:lnTo>
                        <a:pt x="8794" y="1759"/>
                      </a:lnTo>
                      <a:lnTo>
                        <a:pt x="8331" y="1482"/>
                      </a:lnTo>
                      <a:lnTo>
                        <a:pt x="7915" y="1204"/>
                      </a:lnTo>
                      <a:lnTo>
                        <a:pt x="7221" y="649"/>
                      </a:lnTo>
                      <a:lnTo>
                        <a:pt x="6897" y="417"/>
                      </a:lnTo>
                      <a:lnTo>
                        <a:pt x="6480" y="47"/>
                      </a:lnTo>
                      <a:lnTo>
                        <a:pt x="64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6" name="Google Shape;1666;p28"/>
                <p:cNvSpPr/>
                <p:nvPr/>
              </p:nvSpPr>
              <p:spPr>
                <a:xfrm>
                  <a:off x="3687350" y="3428500"/>
                  <a:ext cx="327475" cy="7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29159" extrusionOk="0">
                      <a:moveTo>
                        <a:pt x="9581" y="28603"/>
                      </a:moveTo>
                      <a:lnTo>
                        <a:pt x="9627" y="28649"/>
                      </a:lnTo>
                      <a:lnTo>
                        <a:pt x="9581" y="28649"/>
                      </a:lnTo>
                      <a:lnTo>
                        <a:pt x="9581" y="28603"/>
                      </a:lnTo>
                      <a:close/>
                      <a:moveTo>
                        <a:pt x="5832" y="0"/>
                      </a:moveTo>
                      <a:lnTo>
                        <a:pt x="5230" y="47"/>
                      </a:lnTo>
                      <a:lnTo>
                        <a:pt x="4675" y="186"/>
                      </a:lnTo>
                      <a:lnTo>
                        <a:pt x="4119" y="417"/>
                      </a:lnTo>
                      <a:lnTo>
                        <a:pt x="3656" y="741"/>
                      </a:lnTo>
                      <a:lnTo>
                        <a:pt x="3240" y="1111"/>
                      </a:lnTo>
                      <a:lnTo>
                        <a:pt x="2870" y="1574"/>
                      </a:lnTo>
                      <a:lnTo>
                        <a:pt x="2592" y="2083"/>
                      </a:lnTo>
                      <a:lnTo>
                        <a:pt x="2407" y="2639"/>
                      </a:lnTo>
                      <a:lnTo>
                        <a:pt x="93" y="12080"/>
                      </a:lnTo>
                      <a:lnTo>
                        <a:pt x="46" y="12404"/>
                      </a:lnTo>
                      <a:lnTo>
                        <a:pt x="0" y="12728"/>
                      </a:lnTo>
                      <a:lnTo>
                        <a:pt x="0" y="13052"/>
                      </a:lnTo>
                      <a:lnTo>
                        <a:pt x="46" y="13376"/>
                      </a:lnTo>
                      <a:lnTo>
                        <a:pt x="93" y="13700"/>
                      </a:lnTo>
                      <a:lnTo>
                        <a:pt x="185" y="13978"/>
                      </a:lnTo>
                      <a:lnTo>
                        <a:pt x="278" y="14302"/>
                      </a:lnTo>
                      <a:lnTo>
                        <a:pt x="417" y="14580"/>
                      </a:lnTo>
                      <a:lnTo>
                        <a:pt x="4860" y="22586"/>
                      </a:lnTo>
                      <a:lnTo>
                        <a:pt x="5091" y="23003"/>
                      </a:lnTo>
                      <a:lnTo>
                        <a:pt x="5415" y="23327"/>
                      </a:lnTo>
                      <a:lnTo>
                        <a:pt x="5739" y="23651"/>
                      </a:lnTo>
                      <a:lnTo>
                        <a:pt x="6109" y="23882"/>
                      </a:lnTo>
                      <a:lnTo>
                        <a:pt x="6526" y="24114"/>
                      </a:lnTo>
                      <a:lnTo>
                        <a:pt x="6942" y="24253"/>
                      </a:lnTo>
                      <a:lnTo>
                        <a:pt x="7405" y="24345"/>
                      </a:lnTo>
                      <a:lnTo>
                        <a:pt x="7868" y="24391"/>
                      </a:lnTo>
                      <a:lnTo>
                        <a:pt x="8053" y="24391"/>
                      </a:lnTo>
                      <a:lnTo>
                        <a:pt x="8655" y="24345"/>
                      </a:lnTo>
                      <a:lnTo>
                        <a:pt x="9164" y="24160"/>
                      </a:lnTo>
                      <a:lnTo>
                        <a:pt x="9164" y="24160"/>
                      </a:lnTo>
                      <a:lnTo>
                        <a:pt x="8562" y="24484"/>
                      </a:lnTo>
                      <a:lnTo>
                        <a:pt x="8192" y="24715"/>
                      </a:lnTo>
                      <a:lnTo>
                        <a:pt x="8100" y="24715"/>
                      </a:lnTo>
                      <a:lnTo>
                        <a:pt x="8285" y="25225"/>
                      </a:lnTo>
                      <a:lnTo>
                        <a:pt x="8192" y="25502"/>
                      </a:lnTo>
                      <a:lnTo>
                        <a:pt x="8146" y="25780"/>
                      </a:lnTo>
                      <a:lnTo>
                        <a:pt x="8146" y="26058"/>
                      </a:lnTo>
                      <a:lnTo>
                        <a:pt x="8146" y="26335"/>
                      </a:lnTo>
                      <a:lnTo>
                        <a:pt x="8146" y="26428"/>
                      </a:lnTo>
                      <a:lnTo>
                        <a:pt x="8192" y="26474"/>
                      </a:lnTo>
                      <a:lnTo>
                        <a:pt x="8331" y="26891"/>
                      </a:lnTo>
                      <a:lnTo>
                        <a:pt x="8516" y="27215"/>
                      </a:lnTo>
                      <a:lnTo>
                        <a:pt x="8747" y="27492"/>
                      </a:lnTo>
                      <a:lnTo>
                        <a:pt x="9118" y="28279"/>
                      </a:lnTo>
                      <a:lnTo>
                        <a:pt x="9210" y="28464"/>
                      </a:lnTo>
                      <a:lnTo>
                        <a:pt x="9210" y="28511"/>
                      </a:lnTo>
                      <a:lnTo>
                        <a:pt x="9303" y="28464"/>
                      </a:lnTo>
                      <a:lnTo>
                        <a:pt x="9303" y="28511"/>
                      </a:lnTo>
                      <a:lnTo>
                        <a:pt x="9257" y="28511"/>
                      </a:lnTo>
                      <a:lnTo>
                        <a:pt x="9303" y="28696"/>
                      </a:lnTo>
                      <a:lnTo>
                        <a:pt x="9395" y="28649"/>
                      </a:lnTo>
                      <a:lnTo>
                        <a:pt x="9349" y="28742"/>
                      </a:lnTo>
                      <a:lnTo>
                        <a:pt x="9395" y="28835"/>
                      </a:lnTo>
                      <a:lnTo>
                        <a:pt x="9488" y="28927"/>
                      </a:lnTo>
                      <a:lnTo>
                        <a:pt x="9581" y="29020"/>
                      </a:lnTo>
                      <a:lnTo>
                        <a:pt x="9858" y="29020"/>
                      </a:lnTo>
                      <a:lnTo>
                        <a:pt x="9905" y="28973"/>
                      </a:lnTo>
                      <a:lnTo>
                        <a:pt x="9951" y="28973"/>
                      </a:lnTo>
                      <a:lnTo>
                        <a:pt x="9997" y="28927"/>
                      </a:lnTo>
                      <a:lnTo>
                        <a:pt x="10043" y="28881"/>
                      </a:lnTo>
                      <a:lnTo>
                        <a:pt x="10090" y="28835"/>
                      </a:lnTo>
                      <a:lnTo>
                        <a:pt x="10136" y="28742"/>
                      </a:lnTo>
                      <a:lnTo>
                        <a:pt x="10136" y="28649"/>
                      </a:lnTo>
                      <a:lnTo>
                        <a:pt x="10229" y="28881"/>
                      </a:lnTo>
                      <a:lnTo>
                        <a:pt x="10275" y="28973"/>
                      </a:lnTo>
                      <a:lnTo>
                        <a:pt x="10321" y="29020"/>
                      </a:lnTo>
                      <a:lnTo>
                        <a:pt x="10414" y="29066"/>
                      </a:lnTo>
                      <a:lnTo>
                        <a:pt x="10460" y="29112"/>
                      </a:lnTo>
                      <a:lnTo>
                        <a:pt x="10553" y="29159"/>
                      </a:lnTo>
                      <a:lnTo>
                        <a:pt x="10691" y="29159"/>
                      </a:lnTo>
                      <a:lnTo>
                        <a:pt x="10923" y="29112"/>
                      </a:lnTo>
                      <a:lnTo>
                        <a:pt x="11062" y="29020"/>
                      </a:lnTo>
                      <a:lnTo>
                        <a:pt x="11154" y="28927"/>
                      </a:lnTo>
                      <a:lnTo>
                        <a:pt x="11200" y="28788"/>
                      </a:lnTo>
                      <a:lnTo>
                        <a:pt x="11200" y="28603"/>
                      </a:lnTo>
                      <a:lnTo>
                        <a:pt x="11293" y="28696"/>
                      </a:lnTo>
                      <a:lnTo>
                        <a:pt x="11432" y="28742"/>
                      </a:lnTo>
                      <a:lnTo>
                        <a:pt x="11571" y="28788"/>
                      </a:lnTo>
                      <a:lnTo>
                        <a:pt x="11756" y="28742"/>
                      </a:lnTo>
                      <a:lnTo>
                        <a:pt x="11802" y="28696"/>
                      </a:lnTo>
                      <a:lnTo>
                        <a:pt x="11895" y="28649"/>
                      </a:lnTo>
                      <a:lnTo>
                        <a:pt x="11941" y="28603"/>
                      </a:lnTo>
                      <a:lnTo>
                        <a:pt x="11987" y="28557"/>
                      </a:lnTo>
                      <a:lnTo>
                        <a:pt x="12034" y="28511"/>
                      </a:lnTo>
                      <a:lnTo>
                        <a:pt x="12080" y="28325"/>
                      </a:lnTo>
                      <a:lnTo>
                        <a:pt x="12034" y="28187"/>
                      </a:lnTo>
                      <a:lnTo>
                        <a:pt x="12219" y="28279"/>
                      </a:lnTo>
                      <a:lnTo>
                        <a:pt x="12404" y="28325"/>
                      </a:lnTo>
                      <a:lnTo>
                        <a:pt x="12589" y="28279"/>
                      </a:lnTo>
                      <a:lnTo>
                        <a:pt x="12774" y="28140"/>
                      </a:lnTo>
                      <a:lnTo>
                        <a:pt x="12867" y="28001"/>
                      </a:lnTo>
                      <a:lnTo>
                        <a:pt x="12913" y="27770"/>
                      </a:lnTo>
                      <a:lnTo>
                        <a:pt x="12867" y="27585"/>
                      </a:lnTo>
                      <a:lnTo>
                        <a:pt x="12219" y="26243"/>
                      </a:lnTo>
                      <a:lnTo>
                        <a:pt x="12126" y="26104"/>
                      </a:lnTo>
                      <a:lnTo>
                        <a:pt x="12126" y="25826"/>
                      </a:lnTo>
                      <a:lnTo>
                        <a:pt x="12219" y="26011"/>
                      </a:lnTo>
                      <a:lnTo>
                        <a:pt x="12311" y="26150"/>
                      </a:lnTo>
                      <a:lnTo>
                        <a:pt x="12496" y="26243"/>
                      </a:lnTo>
                      <a:lnTo>
                        <a:pt x="12682" y="26243"/>
                      </a:lnTo>
                      <a:lnTo>
                        <a:pt x="12867" y="26196"/>
                      </a:lnTo>
                      <a:lnTo>
                        <a:pt x="13005" y="26104"/>
                      </a:lnTo>
                      <a:lnTo>
                        <a:pt x="13098" y="25919"/>
                      </a:lnTo>
                      <a:lnTo>
                        <a:pt x="13098" y="25734"/>
                      </a:lnTo>
                      <a:lnTo>
                        <a:pt x="13052" y="25549"/>
                      </a:lnTo>
                      <a:lnTo>
                        <a:pt x="12404" y="24345"/>
                      </a:lnTo>
                      <a:lnTo>
                        <a:pt x="12358" y="24253"/>
                      </a:lnTo>
                      <a:lnTo>
                        <a:pt x="12219" y="24160"/>
                      </a:lnTo>
                      <a:lnTo>
                        <a:pt x="12126" y="24114"/>
                      </a:lnTo>
                      <a:lnTo>
                        <a:pt x="11987" y="24114"/>
                      </a:lnTo>
                      <a:lnTo>
                        <a:pt x="10738" y="24160"/>
                      </a:lnTo>
                      <a:lnTo>
                        <a:pt x="10691" y="24114"/>
                      </a:lnTo>
                      <a:lnTo>
                        <a:pt x="10553" y="24021"/>
                      </a:lnTo>
                      <a:lnTo>
                        <a:pt x="10414" y="23975"/>
                      </a:lnTo>
                      <a:lnTo>
                        <a:pt x="10043" y="23929"/>
                      </a:lnTo>
                      <a:lnTo>
                        <a:pt x="9673" y="23975"/>
                      </a:lnTo>
                      <a:lnTo>
                        <a:pt x="9303" y="24114"/>
                      </a:lnTo>
                      <a:lnTo>
                        <a:pt x="9303" y="24114"/>
                      </a:lnTo>
                      <a:lnTo>
                        <a:pt x="9627" y="23975"/>
                      </a:lnTo>
                      <a:lnTo>
                        <a:pt x="9997" y="23697"/>
                      </a:lnTo>
                      <a:lnTo>
                        <a:pt x="10367" y="23420"/>
                      </a:lnTo>
                      <a:lnTo>
                        <a:pt x="10367" y="23373"/>
                      </a:lnTo>
                      <a:lnTo>
                        <a:pt x="10414" y="23373"/>
                      </a:lnTo>
                      <a:lnTo>
                        <a:pt x="10460" y="23281"/>
                      </a:lnTo>
                      <a:lnTo>
                        <a:pt x="10738" y="23003"/>
                      </a:lnTo>
                      <a:lnTo>
                        <a:pt x="10969" y="22633"/>
                      </a:lnTo>
                      <a:lnTo>
                        <a:pt x="11154" y="22262"/>
                      </a:lnTo>
                      <a:lnTo>
                        <a:pt x="11293" y="21846"/>
                      </a:lnTo>
                      <a:lnTo>
                        <a:pt x="11386" y="21522"/>
                      </a:lnTo>
                      <a:lnTo>
                        <a:pt x="11432" y="21198"/>
                      </a:lnTo>
                      <a:lnTo>
                        <a:pt x="11432" y="20828"/>
                      </a:lnTo>
                      <a:lnTo>
                        <a:pt x="11386" y="20504"/>
                      </a:lnTo>
                      <a:lnTo>
                        <a:pt x="11339" y="20180"/>
                      </a:lnTo>
                      <a:lnTo>
                        <a:pt x="11247" y="19856"/>
                      </a:lnTo>
                      <a:lnTo>
                        <a:pt x="11154" y="19532"/>
                      </a:lnTo>
                      <a:lnTo>
                        <a:pt x="10969" y="19208"/>
                      </a:lnTo>
                      <a:lnTo>
                        <a:pt x="7266" y="12404"/>
                      </a:lnTo>
                      <a:lnTo>
                        <a:pt x="9210" y="4305"/>
                      </a:lnTo>
                      <a:lnTo>
                        <a:pt x="9303" y="3981"/>
                      </a:lnTo>
                      <a:lnTo>
                        <a:pt x="9349" y="3611"/>
                      </a:lnTo>
                      <a:lnTo>
                        <a:pt x="9303" y="3287"/>
                      </a:lnTo>
                      <a:lnTo>
                        <a:pt x="9303" y="2916"/>
                      </a:lnTo>
                      <a:lnTo>
                        <a:pt x="9210" y="2592"/>
                      </a:lnTo>
                      <a:lnTo>
                        <a:pt x="9118" y="2268"/>
                      </a:lnTo>
                      <a:lnTo>
                        <a:pt x="8979" y="1944"/>
                      </a:lnTo>
                      <a:lnTo>
                        <a:pt x="8840" y="1667"/>
                      </a:lnTo>
                      <a:lnTo>
                        <a:pt x="8655" y="1389"/>
                      </a:lnTo>
                      <a:lnTo>
                        <a:pt x="8424" y="1111"/>
                      </a:lnTo>
                      <a:lnTo>
                        <a:pt x="8192" y="880"/>
                      </a:lnTo>
                      <a:lnTo>
                        <a:pt x="7914" y="695"/>
                      </a:lnTo>
                      <a:lnTo>
                        <a:pt x="7637" y="463"/>
                      </a:lnTo>
                      <a:lnTo>
                        <a:pt x="7313" y="324"/>
                      </a:lnTo>
                      <a:lnTo>
                        <a:pt x="6989" y="186"/>
                      </a:lnTo>
                      <a:lnTo>
                        <a:pt x="6665" y="93"/>
                      </a:lnTo>
                      <a:lnTo>
                        <a:pt x="62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7" name="Google Shape;1667;p28"/>
                <p:cNvSpPr/>
                <p:nvPr/>
              </p:nvSpPr>
              <p:spPr>
                <a:xfrm>
                  <a:off x="3738250" y="4241925"/>
                  <a:ext cx="128450" cy="1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6527" extrusionOk="0">
                      <a:moveTo>
                        <a:pt x="0" y="0"/>
                      </a:moveTo>
                      <a:lnTo>
                        <a:pt x="0" y="4582"/>
                      </a:lnTo>
                      <a:lnTo>
                        <a:pt x="2963" y="6341"/>
                      </a:lnTo>
                      <a:lnTo>
                        <a:pt x="3240" y="6480"/>
                      </a:lnTo>
                      <a:lnTo>
                        <a:pt x="3518" y="6526"/>
                      </a:lnTo>
                      <a:lnTo>
                        <a:pt x="4675" y="5832"/>
                      </a:lnTo>
                      <a:lnTo>
                        <a:pt x="4860" y="5369"/>
                      </a:lnTo>
                      <a:lnTo>
                        <a:pt x="5045" y="4906"/>
                      </a:lnTo>
                      <a:lnTo>
                        <a:pt x="5138" y="4443"/>
                      </a:lnTo>
                      <a:lnTo>
                        <a:pt x="5138" y="3980"/>
                      </a:lnTo>
                      <a:lnTo>
                        <a:pt x="5092" y="3471"/>
                      </a:lnTo>
                      <a:lnTo>
                        <a:pt x="4999" y="3009"/>
                      </a:lnTo>
                      <a:lnTo>
                        <a:pt x="4860" y="2546"/>
                      </a:lnTo>
                      <a:lnTo>
                        <a:pt x="4629" y="2083"/>
                      </a:lnTo>
                      <a:lnTo>
                        <a:pt x="4582" y="1990"/>
                      </a:lnTo>
                      <a:lnTo>
                        <a:pt x="4397" y="1713"/>
                      </a:lnTo>
                      <a:lnTo>
                        <a:pt x="4212" y="1435"/>
                      </a:lnTo>
                      <a:lnTo>
                        <a:pt x="4166" y="1435"/>
                      </a:lnTo>
                      <a:lnTo>
                        <a:pt x="3981" y="1250"/>
                      </a:lnTo>
                      <a:lnTo>
                        <a:pt x="3935" y="1250"/>
                      </a:lnTo>
                      <a:lnTo>
                        <a:pt x="3287" y="1296"/>
                      </a:lnTo>
                      <a:lnTo>
                        <a:pt x="2824" y="1250"/>
                      </a:lnTo>
                      <a:lnTo>
                        <a:pt x="2361" y="1204"/>
                      </a:lnTo>
                      <a:lnTo>
                        <a:pt x="1944" y="1065"/>
                      </a:lnTo>
                      <a:lnTo>
                        <a:pt x="1528" y="926"/>
                      </a:lnTo>
                      <a:lnTo>
                        <a:pt x="1111" y="741"/>
                      </a:lnTo>
                      <a:lnTo>
                        <a:pt x="787" y="509"/>
                      </a:lnTo>
                      <a:lnTo>
                        <a:pt x="139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8" name="Google Shape;1668;p28"/>
                <p:cNvSpPr/>
                <p:nvPr/>
              </p:nvSpPr>
              <p:spPr>
                <a:xfrm>
                  <a:off x="3738250" y="4116950"/>
                  <a:ext cx="446650" cy="82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6" h="33093" extrusionOk="0">
                      <a:moveTo>
                        <a:pt x="0" y="1"/>
                      </a:moveTo>
                      <a:lnTo>
                        <a:pt x="0" y="1389"/>
                      </a:lnTo>
                      <a:lnTo>
                        <a:pt x="12034" y="6619"/>
                      </a:lnTo>
                      <a:lnTo>
                        <a:pt x="93" y="13747"/>
                      </a:lnTo>
                      <a:lnTo>
                        <a:pt x="47" y="13793"/>
                      </a:lnTo>
                      <a:lnTo>
                        <a:pt x="47" y="15690"/>
                      </a:lnTo>
                      <a:lnTo>
                        <a:pt x="12404" y="8332"/>
                      </a:lnTo>
                      <a:lnTo>
                        <a:pt x="12404" y="8285"/>
                      </a:lnTo>
                      <a:lnTo>
                        <a:pt x="12636" y="9766"/>
                      </a:lnTo>
                      <a:lnTo>
                        <a:pt x="14441" y="21615"/>
                      </a:lnTo>
                      <a:lnTo>
                        <a:pt x="14441" y="21661"/>
                      </a:lnTo>
                      <a:lnTo>
                        <a:pt x="14533" y="21846"/>
                      </a:lnTo>
                      <a:lnTo>
                        <a:pt x="14533" y="21939"/>
                      </a:lnTo>
                      <a:lnTo>
                        <a:pt x="14580" y="21939"/>
                      </a:lnTo>
                      <a:lnTo>
                        <a:pt x="14580" y="21985"/>
                      </a:lnTo>
                      <a:lnTo>
                        <a:pt x="14672" y="22124"/>
                      </a:lnTo>
                      <a:lnTo>
                        <a:pt x="14672" y="22170"/>
                      </a:lnTo>
                      <a:lnTo>
                        <a:pt x="14765" y="22309"/>
                      </a:lnTo>
                      <a:lnTo>
                        <a:pt x="14857" y="22540"/>
                      </a:lnTo>
                      <a:lnTo>
                        <a:pt x="14904" y="22725"/>
                      </a:lnTo>
                      <a:lnTo>
                        <a:pt x="15274" y="23512"/>
                      </a:lnTo>
                      <a:lnTo>
                        <a:pt x="14950" y="23466"/>
                      </a:lnTo>
                      <a:lnTo>
                        <a:pt x="14904" y="23651"/>
                      </a:lnTo>
                      <a:lnTo>
                        <a:pt x="14996" y="23651"/>
                      </a:lnTo>
                      <a:lnTo>
                        <a:pt x="15274" y="23697"/>
                      </a:lnTo>
                      <a:lnTo>
                        <a:pt x="15366" y="23697"/>
                      </a:lnTo>
                      <a:lnTo>
                        <a:pt x="15413" y="23790"/>
                      </a:lnTo>
                      <a:lnTo>
                        <a:pt x="11710" y="25919"/>
                      </a:lnTo>
                      <a:lnTo>
                        <a:pt x="11664" y="25919"/>
                      </a:lnTo>
                      <a:lnTo>
                        <a:pt x="11571" y="25688"/>
                      </a:lnTo>
                      <a:lnTo>
                        <a:pt x="11432" y="25456"/>
                      </a:lnTo>
                      <a:lnTo>
                        <a:pt x="11340" y="25271"/>
                      </a:lnTo>
                      <a:lnTo>
                        <a:pt x="11293" y="25040"/>
                      </a:lnTo>
                      <a:lnTo>
                        <a:pt x="11108" y="24716"/>
                      </a:lnTo>
                      <a:lnTo>
                        <a:pt x="11016" y="24577"/>
                      </a:lnTo>
                      <a:lnTo>
                        <a:pt x="11016" y="24530"/>
                      </a:lnTo>
                      <a:lnTo>
                        <a:pt x="10923" y="24345"/>
                      </a:lnTo>
                      <a:lnTo>
                        <a:pt x="10784" y="23975"/>
                      </a:lnTo>
                      <a:lnTo>
                        <a:pt x="10692" y="23790"/>
                      </a:lnTo>
                      <a:lnTo>
                        <a:pt x="10646" y="23605"/>
                      </a:lnTo>
                      <a:lnTo>
                        <a:pt x="10507" y="23188"/>
                      </a:lnTo>
                      <a:lnTo>
                        <a:pt x="10784" y="23235"/>
                      </a:lnTo>
                      <a:lnTo>
                        <a:pt x="10831" y="23235"/>
                      </a:lnTo>
                      <a:lnTo>
                        <a:pt x="10877" y="23049"/>
                      </a:lnTo>
                      <a:lnTo>
                        <a:pt x="10692" y="23003"/>
                      </a:lnTo>
                      <a:lnTo>
                        <a:pt x="10460" y="23003"/>
                      </a:lnTo>
                      <a:lnTo>
                        <a:pt x="10460" y="23142"/>
                      </a:lnTo>
                      <a:lnTo>
                        <a:pt x="10368" y="23142"/>
                      </a:lnTo>
                      <a:lnTo>
                        <a:pt x="10275" y="23049"/>
                      </a:lnTo>
                      <a:lnTo>
                        <a:pt x="10183" y="22957"/>
                      </a:lnTo>
                      <a:lnTo>
                        <a:pt x="10136" y="22818"/>
                      </a:lnTo>
                      <a:lnTo>
                        <a:pt x="10090" y="22494"/>
                      </a:lnTo>
                      <a:lnTo>
                        <a:pt x="10044" y="22263"/>
                      </a:lnTo>
                      <a:lnTo>
                        <a:pt x="9905" y="21800"/>
                      </a:lnTo>
                      <a:lnTo>
                        <a:pt x="9951" y="21800"/>
                      </a:lnTo>
                      <a:lnTo>
                        <a:pt x="10414" y="21661"/>
                      </a:lnTo>
                      <a:lnTo>
                        <a:pt x="9998" y="21615"/>
                      </a:lnTo>
                      <a:lnTo>
                        <a:pt x="9998" y="21522"/>
                      </a:lnTo>
                      <a:lnTo>
                        <a:pt x="9905" y="21244"/>
                      </a:lnTo>
                      <a:lnTo>
                        <a:pt x="9905" y="21198"/>
                      </a:lnTo>
                      <a:lnTo>
                        <a:pt x="9859" y="21152"/>
                      </a:lnTo>
                      <a:lnTo>
                        <a:pt x="9905" y="21106"/>
                      </a:lnTo>
                      <a:lnTo>
                        <a:pt x="9905" y="20967"/>
                      </a:lnTo>
                      <a:lnTo>
                        <a:pt x="9812" y="20735"/>
                      </a:lnTo>
                      <a:lnTo>
                        <a:pt x="9812" y="20596"/>
                      </a:lnTo>
                      <a:lnTo>
                        <a:pt x="9720" y="20041"/>
                      </a:lnTo>
                      <a:lnTo>
                        <a:pt x="9720" y="19995"/>
                      </a:lnTo>
                      <a:lnTo>
                        <a:pt x="9674" y="19995"/>
                      </a:lnTo>
                      <a:lnTo>
                        <a:pt x="9674" y="19902"/>
                      </a:lnTo>
                      <a:lnTo>
                        <a:pt x="9674" y="19717"/>
                      </a:lnTo>
                      <a:lnTo>
                        <a:pt x="9674" y="19624"/>
                      </a:lnTo>
                      <a:lnTo>
                        <a:pt x="9627" y="18884"/>
                      </a:lnTo>
                      <a:lnTo>
                        <a:pt x="9627" y="18838"/>
                      </a:lnTo>
                      <a:lnTo>
                        <a:pt x="9581" y="18791"/>
                      </a:lnTo>
                      <a:lnTo>
                        <a:pt x="9488" y="18745"/>
                      </a:lnTo>
                      <a:lnTo>
                        <a:pt x="9396" y="18653"/>
                      </a:lnTo>
                      <a:lnTo>
                        <a:pt x="9211" y="18051"/>
                      </a:lnTo>
                      <a:lnTo>
                        <a:pt x="9257" y="18653"/>
                      </a:lnTo>
                      <a:lnTo>
                        <a:pt x="9257" y="19254"/>
                      </a:lnTo>
                      <a:lnTo>
                        <a:pt x="9303" y="19624"/>
                      </a:lnTo>
                      <a:lnTo>
                        <a:pt x="9303" y="19763"/>
                      </a:lnTo>
                      <a:lnTo>
                        <a:pt x="9350" y="20087"/>
                      </a:lnTo>
                      <a:lnTo>
                        <a:pt x="9396" y="20411"/>
                      </a:lnTo>
                      <a:lnTo>
                        <a:pt x="9396" y="20596"/>
                      </a:lnTo>
                      <a:lnTo>
                        <a:pt x="9442" y="20828"/>
                      </a:lnTo>
                      <a:lnTo>
                        <a:pt x="9488" y="20967"/>
                      </a:lnTo>
                      <a:lnTo>
                        <a:pt x="9488" y="21059"/>
                      </a:lnTo>
                      <a:lnTo>
                        <a:pt x="9535" y="21244"/>
                      </a:lnTo>
                      <a:lnTo>
                        <a:pt x="9627" y="21661"/>
                      </a:lnTo>
                      <a:lnTo>
                        <a:pt x="9627" y="21800"/>
                      </a:lnTo>
                      <a:lnTo>
                        <a:pt x="9674" y="21985"/>
                      </a:lnTo>
                      <a:lnTo>
                        <a:pt x="9766" y="22216"/>
                      </a:lnTo>
                      <a:lnTo>
                        <a:pt x="9859" y="22494"/>
                      </a:lnTo>
                      <a:lnTo>
                        <a:pt x="9951" y="22911"/>
                      </a:lnTo>
                      <a:lnTo>
                        <a:pt x="9951" y="22957"/>
                      </a:lnTo>
                      <a:lnTo>
                        <a:pt x="10044" y="23096"/>
                      </a:lnTo>
                      <a:lnTo>
                        <a:pt x="10044" y="23188"/>
                      </a:lnTo>
                      <a:lnTo>
                        <a:pt x="10136" y="23373"/>
                      </a:lnTo>
                      <a:lnTo>
                        <a:pt x="10275" y="23790"/>
                      </a:lnTo>
                      <a:lnTo>
                        <a:pt x="10322" y="23975"/>
                      </a:lnTo>
                      <a:lnTo>
                        <a:pt x="10414" y="24206"/>
                      </a:lnTo>
                      <a:lnTo>
                        <a:pt x="11016" y="25549"/>
                      </a:lnTo>
                      <a:lnTo>
                        <a:pt x="11710" y="26891"/>
                      </a:lnTo>
                      <a:lnTo>
                        <a:pt x="12312" y="27817"/>
                      </a:lnTo>
                      <a:lnTo>
                        <a:pt x="12682" y="28372"/>
                      </a:lnTo>
                      <a:lnTo>
                        <a:pt x="12913" y="28696"/>
                      </a:lnTo>
                      <a:lnTo>
                        <a:pt x="13191" y="29066"/>
                      </a:lnTo>
                      <a:lnTo>
                        <a:pt x="13237" y="29159"/>
                      </a:lnTo>
                      <a:lnTo>
                        <a:pt x="13561" y="29529"/>
                      </a:lnTo>
                      <a:lnTo>
                        <a:pt x="13654" y="29622"/>
                      </a:lnTo>
                      <a:lnTo>
                        <a:pt x="13932" y="29992"/>
                      </a:lnTo>
                      <a:lnTo>
                        <a:pt x="14070" y="30131"/>
                      </a:lnTo>
                      <a:lnTo>
                        <a:pt x="14163" y="30223"/>
                      </a:lnTo>
                      <a:lnTo>
                        <a:pt x="14348" y="30455"/>
                      </a:lnTo>
                      <a:lnTo>
                        <a:pt x="14487" y="30547"/>
                      </a:lnTo>
                      <a:lnTo>
                        <a:pt x="14857" y="30964"/>
                      </a:lnTo>
                      <a:lnTo>
                        <a:pt x="15320" y="31427"/>
                      </a:lnTo>
                      <a:lnTo>
                        <a:pt x="15829" y="31843"/>
                      </a:lnTo>
                      <a:lnTo>
                        <a:pt x="16338" y="32260"/>
                      </a:lnTo>
                      <a:lnTo>
                        <a:pt x="16847" y="32630"/>
                      </a:lnTo>
                      <a:lnTo>
                        <a:pt x="16986" y="32722"/>
                      </a:lnTo>
                      <a:lnTo>
                        <a:pt x="17079" y="32769"/>
                      </a:lnTo>
                      <a:lnTo>
                        <a:pt x="17310" y="32908"/>
                      </a:lnTo>
                      <a:lnTo>
                        <a:pt x="17403" y="32954"/>
                      </a:lnTo>
                      <a:lnTo>
                        <a:pt x="17634" y="33093"/>
                      </a:lnTo>
                      <a:lnTo>
                        <a:pt x="17542" y="32861"/>
                      </a:lnTo>
                      <a:lnTo>
                        <a:pt x="17542" y="32815"/>
                      </a:lnTo>
                      <a:lnTo>
                        <a:pt x="17542" y="32676"/>
                      </a:lnTo>
                      <a:lnTo>
                        <a:pt x="17542" y="32584"/>
                      </a:lnTo>
                      <a:lnTo>
                        <a:pt x="17634" y="32584"/>
                      </a:lnTo>
                      <a:lnTo>
                        <a:pt x="17634" y="32028"/>
                      </a:lnTo>
                      <a:lnTo>
                        <a:pt x="17449" y="32028"/>
                      </a:lnTo>
                      <a:lnTo>
                        <a:pt x="17449" y="32584"/>
                      </a:lnTo>
                      <a:lnTo>
                        <a:pt x="17310" y="32491"/>
                      </a:lnTo>
                      <a:lnTo>
                        <a:pt x="16940" y="32213"/>
                      </a:lnTo>
                      <a:lnTo>
                        <a:pt x="16523" y="31889"/>
                      </a:lnTo>
                      <a:lnTo>
                        <a:pt x="16338" y="31751"/>
                      </a:lnTo>
                      <a:lnTo>
                        <a:pt x="16153" y="31612"/>
                      </a:lnTo>
                      <a:lnTo>
                        <a:pt x="16107" y="31565"/>
                      </a:lnTo>
                      <a:lnTo>
                        <a:pt x="16061" y="31519"/>
                      </a:lnTo>
                      <a:lnTo>
                        <a:pt x="15922" y="31380"/>
                      </a:lnTo>
                      <a:lnTo>
                        <a:pt x="15598" y="31149"/>
                      </a:lnTo>
                      <a:lnTo>
                        <a:pt x="15459" y="30964"/>
                      </a:lnTo>
                      <a:lnTo>
                        <a:pt x="15366" y="30871"/>
                      </a:lnTo>
                      <a:lnTo>
                        <a:pt x="15551" y="30408"/>
                      </a:lnTo>
                      <a:lnTo>
                        <a:pt x="15181" y="30871"/>
                      </a:lnTo>
                      <a:lnTo>
                        <a:pt x="15089" y="30917"/>
                      </a:lnTo>
                      <a:lnTo>
                        <a:pt x="14811" y="30593"/>
                      </a:lnTo>
                      <a:lnTo>
                        <a:pt x="14626" y="30408"/>
                      </a:lnTo>
                      <a:lnTo>
                        <a:pt x="14394" y="30223"/>
                      </a:lnTo>
                      <a:lnTo>
                        <a:pt x="14256" y="29992"/>
                      </a:lnTo>
                      <a:lnTo>
                        <a:pt x="14209" y="29946"/>
                      </a:lnTo>
                      <a:lnTo>
                        <a:pt x="14209" y="29853"/>
                      </a:lnTo>
                      <a:lnTo>
                        <a:pt x="14348" y="29899"/>
                      </a:lnTo>
                      <a:lnTo>
                        <a:pt x="14348" y="29853"/>
                      </a:lnTo>
                      <a:lnTo>
                        <a:pt x="14394" y="29853"/>
                      </a:lnTo>
                      <a:lnTo>
                        <a:pt x="14487" y="29575"/>
                      </a:lnTo>
                      <a:lnTo>
                        <a:pt x="14348" y="29483"/>
                      </a:lnTo>
                      <a:lnTo>
                        <a:pt x="14302" y="29529"/>
                      </a:lnTo>
                      <a:lnTo>
                        <a:pt x="14209" y="29668"/>
                      </a:lnTo>
                      <a:lnTo>
                        <a:pt x="13932" y="29344"/>
                      </a:lnTo>
                      <a:lnTo>
                        <a:pt x="13839" y="29251"/>
                      </a:lnTo>
                      <a:lnTo>
                        <a:pt x="13700" y="29020"/>
                      </a:lnTo>
                      <a:lnTo>
                        <a:pt x="13608" y="28927"/>
                      </a:lnTo>
                      <a:lnTo>
                        <a:pt x="13469" y="28742"/>
                      </a:lnTo>
                      <a:lnTo>
                        <a:pt x="13191" y="28326"/>
                      </a:lnTo>
                      <a:lnTo>
                        <a:pt x="13052" y="28140"/>
                      </a:lnTo>
                      <a:lnTo>
                        <a:pt x="13006" y="28140"/>
                      </a:lnTo>
                      <a:lnTo>
                        <a:pt x="12913" y="28002"/>
                      </a:lnTo>
                      <a:lnTo>
                        <a:pt x="12682" y="27585"/>
                      </a:lnTo>
                      <a:lnTo>
                        <a:pt x="12543" y="27446"/>
                      </a:lnTo>
                      <a:lnTo>
                        <a:pt x="12543" y="27400"/>
                      </a:lnTo>
                      <a:lnTo>
                        <a:pt x="12451" y="27261"/>
                      </a:lnTo>
                      <a:lnTo>
                        <a:pt x="12358" y="27261"/>
                      </a:lnTo>
                      <a:lnTo>
                        <a:pt x="12404" y="27307"/>
                      </a:lnTo>
                      <a:lnTo>
                        <a:pt x="12358" y="27307"/>
                      </a:lnTo>
                      <a:lnTo>
                        <a:pt x="12358" y="27261"/>
                      </a:lnTo>
                      <a:lnTo>
                        <a:pt x="12265" y="27261"/>
                      </a:lnTo>
                      <a:lnTo>
                        <a:pt x="11617" y="26197"/>
                      </a:lnTo>
                      <a:lnTo>
                        <a:pt x="11710" y="26150"/>
                      </a:lnTo>
                      <a:lnTo>
                        <a:pt x="15459" y="24021"/>
                      </a:lnTo>
                      <a:lnTo>
                        <a:pt x="15505" y="23975"/>
                      </a:lnTo>
                      <a:lnTo>
                        <a:pt x="15505" y="24021"/>
                      </a:lnTo>
                      <a:lnTo>
                        <a:pt x="15551" y="24068"/>
                      </a:lnTo>
                      <a:lnTo>
                        <a:pt x="15598" y="24114"/>
                      </a:lnTo>
                      <a:lnTo>
                        <a:pt x="15690" y="24299"/>
                      </a:lnTo>
                      <a:lnTo>
                        <a:pt x="15922" y="24530"/>
                      </a:lnTo>
                      <a:lnTo>
                        <a:pt x="15968" y="24577"/>
                      </a:lnTo>
                      <a:lnTo>
                        <a:pt x="16061" y="24623"/>
                      </a:lnTo>
                      <a:lnTo>
                        <a:pt x="16153" y="24669"/>
                      </a:lnTo>
                      <a:lnTo>
                        <a:pt x="16292" y="24854"/>
                      </a:lnTo>
                      <a:lnTo>
                        <a:pt x="16385" y="24947"/>
                      </a:lnTo>
                      <a:lnTo>
                        <a:pt x="13006" y="26891"/>
                      </a:lnTo>
                      <a:lnTo>
                        <a:pt x="12867" y="26983"/>
                      </a:lnTo>
                      <a:lnTo>
                        <a:pt x="12867" y="27030"/>
                      </a:lnTo>
                      <a:lnTo>
                        <a:pt x="12960" y="27169"/>
                      </a:lnTo>
                      <a:lnTo>
                        <a:pt x="15783" y="25549"/>
                      </a:lnTo>
                      <a:lnTo>
                        <a:pt x="15968" y="25456"/>
                      </a:lnTo>
                      <a:lnTo>
                        <a:pt x="16292" y="25225"/>
                      </a:lnTo>
                      <a:lnTo>
                        <a:pt x="16385" y="25178"/>
                      </a:lnTo>
                      <a:lnTo>
                        <a:pt x="16523" y="25086"/>
                      </a:lnTo>
                      <a:lnTo>
                        <a:pt x="16570" y="25132"/>
                      </a:lnTo>
                      <a:lnTo>
                        <a:pt x="16616" y="25178"/>
                      </a:lnTo>
                      <a:lnTo>
                        <a:pt x="16801" y="25317"/>
                      </a:lnTo>
                      <a:lnTo>
                        <a:pt x="17033" y="25410"/>
                      </a:lnTo>
                      <a:lnTo>
                        <a:pt x="17403" y="25410"/>
                      </a:lnTo>
                      <a:lnTo>
                        <a:pt x="17495" y="25364"/>
                      </a:lnTo>
                      <a:lnTo>
                        <a:pt x="17542" y="25364"/>
                      </a:lnTo>
                      <a:lnTo>
                        <a:pt x="17588" y="25317"/>
                      </a:lnTo>
                      <a:lnTo>
                        <a:pt x="17727" y="25225"/>
                      </a:lnTo>
                      <a:lnTo>
                        <a:pt x="17773" y="25086"/>
                      </a:lnTo>
                      <a:lnTo>
                        <a:pt x="17866" y="24947"/>
                      </a:lnTo>
                      <a:lnTo>
                        <a:pt x="17866" y="24762"/>
                      </a:lnTo>
                      <a:lnTo>
                        <a:pt x="17866" y="24716"/>
                      </a:lnTo>
                      <a:lnTo>
                        <a:pt x="17866" y="24623"/>
                      </a:lnTo>
                      <a:lnTo>
                        <a:pt x="17866" y="24577"/>
                      </a:lnTo>
                      <a:lnTo>
                        <a:pt x="17866" y="24438"/>
                      </a:lnTo>
                      <a:lnTo>
                        <a:pt x="17866" y="24392"/>
                      </a:lnTo>
                      <a:lnTo>
                        <a:pt x="17819" y="24345"/>
                      </a:lnTo>
                      <a:lnTo>
                        <a:pt x="17819" y="24299"/>
                      </a:lnTo>
                      <a:lnTo>
                        <a:pt x="17819" y="24206"/>
                      </a:lnTo>
                      <a:lnTo>
                        <a:pt x="17819" y="24160"/>
                      </a:lnTo>
                      <a:lnTo>
                        <a:pt x="17773" y="24021"/>
                      </a:lnTo>
                      <a:lnTo>
                        <a:pt x="17727" y="23929"/>
                      </a:lnTo>
                      <a:lnTo>
                        <a:pt x="17681" y="23882"/>
                      </a:lnTo>
                      <a:lnTo>
                        <a:pt x="17681" y="23836"/>
                      </a:lnTo>
                      <a:lnTo>
                        <a:pt x="17634" y="23790"/>
                      </a:lnTo>
                      <a:lnTo>
                        <a:pt x="17634" y="23744"/>
                      </a:lnTo>
                      <a:lnTo>
                        <a:pt x="17588" y="23697"/>
                      </a:lnTo>
                      <a:lnTo>
                        <a:pt x="17588" y="23651"/>
                      </a:lnTo>
                      <a:lnTo>
                        <a:pt x="17542" y="23605"/>
                      </a:lnTo>
                      <a:lnTo>
                        <a:pt x="17495" y="23559"/>
                      </a:lnTo>
                      <a:lnTo>
                        <a:pt x="17449" y="23466"/>
                      </a:lnTo>
                      <a:lnTo>
                        <a:pt x="17449" y="23420"/>
                      </a:lnTo>
                      <a:lnTo>
                        <a:pt x="17079" y="22957"/>
                      </a:lnTo>
                      <a:lnTo>
                        <a:pt x="17079" y="22957"/>
                      </a:lnTo>
                      <a:lnTo>
                        <a:pt x="17310" y="23559"/>
                      </a:lnTo>
                      <a:lnTo>
                        <a:pt x="17310" y="23605"/>
                      </a:lnTo>
                      <a:lnTo>
                        <a:pt x="17310" y="23697"/>
                      </a:lnTo>
                      <a:lnTo>
                        <a:pt x="17357" y="23744"/>
                      </a:lnTo>
                      <a:lnTo>
                        <a:pt x="17357" y="23836"/>
                      </a:lnTo>
                      <a:lnTo>
                        <a:pt x="17357" y="23882"/>
                      </a:lnTo>
                      <a:lnTo>
                        <a:pt x="17357" y="23929"/>
                      </a:lnTo>
                      <a:lnTo>
                        <a:pt x="17357" y="23975"/>
                      </a:lnTo>
                      <a:lnTo>
                        <a:pt x="17310" y="23975"/>
                      </a:lnTo>
                      <a:lnTo>
                        <a:pt x="17310" y="24021"/>
                      </a:lnTo>
                      <a:lnTo>
                        <a:pt x="17310" y="24114"/>
                      </a:lnTo>
                      <a:lnTo>
                        <a:pt x="17264" y="24160"/>
                      </a:lnTo>
                      <a:lnTo>
                        <a:pt x="17218" y="24206"/>
                      </a:lnTo>
                      <a:lnTo>
                        <a:pt x="17033" y="24392"/>
                      </a:lnTo>
                      <a:lnTo>
                        <a:pt x="16847" y="24530"/>
                      </a:lnTo>
                      <a:lnTo>
                        <a:pt x="16755" y="24577"/>
                      </a:lnTo>
                      <a:lnTo>
                        <a:pt x="16570" y="24623"/>
                      </a:lnTo>
                      <a:lnTo>
                        <a:pt x="16477" y="24669"/>
                      </a:lnTo>
                      <a:lnTo>
                        <a:pt x="16477" y="24669"/>
                      </a:lnTo>
                      <a:lnTo>
                        <a:pt x="16616" y="24577"/>
                      </a:lnTo>
                      <a:lnTo>
                        <a:pt x="16662" y="24484"/>
                      </a:lnTo>
                      <a:lnTo>
                        <a:pt x="16662" y="24345"/>
                      </a:lnTo>
                      <a:lnTo>
                        <a:pt x="16709" y="24299"/>
                      </a:lnTo>
                      <a:lnTo>
                        <a:pt x="16662" y="24206"/>
                      </a:lnTo>
                      <a:lnTo>
                        <a:pt x="16662" y="24114"/>
                      </a:lnTo>
                      <a:lnTo>
                        <a:pt x="16662" y="24068"/>
                      </a:lnTo>
                      <a:lnTo>
                        <a:pt x="16616" y="23929"/>
                      </a:lnTo>
                      <a:lnTo>
                        <a:pt x="15783" y="22124"/>
                      </a:lnTo>
                      <a:lnTo>
                        <a:pt x="15690" y="21939"/>
                      </a:lnTo>
                      <a:lnTo>
                        <a:pt x="15644" y="21892"/>
                      </a:lnTo>
                      <a:lnTo>
                        <a:pt x="15644" y="21846"/>
                      </a:lnTo>
                      <a:lnTo>
                        <a:pt x="15598" y="21753"/>
                      </a:lnTo>
                      <a:lnTo>
                        <a:pt x="15598" y="21615"/>
                      </a:lnTo>
                      <a:lnTo>
                        <a:pt x="15551" y="21337"/>
                      </a:lnTo>
                      <a:lnTo>
                        <a:pt x="15459" y="20782"/>
                      </a:lnTo>
                      <a:lnTo>
                        <a:pt x="15320" y="19624"/>
                      </a:lnTo>
                      <a:lnTo>
                        <a:pt x="14302" y="13006"/>
                      </a:lnTo>
                      <a:lnTo>
                        <a:pt x="14209" y="13006"/>
                      </a:lnTo>
                      <a:lnTo>
                        <a:pt x="14302" y="12960"/>
                      </a:lnTo>
                      <a:lnTo>
                        <a:pt x="13515" y="7961"/>
                      </a:lnTo>
                      <a:lnTo>
                        <a:pt x="13469" y="7684"/>
                      </a:lnTo>
                      <a:lnTo>
                        <a:pt x="13422" y="7684"/>
                      </a:lnTo>
                      <a:lnTo>
                        <a:pt x="13469" y="7637"/>
                      </a:lnTo>
                      <a:lnTo>
                        <a:pt x="13469" y="7545"/>
                      </a:lnTo>
                      <a:lnTo>
                        <a:pt x="13191" y="5740"/>
                      </a:lnTo>
                      <a:lnTo>
                        <a:pt x="13145" y="5601"/>
                      </a:lnTo>
                      <a:lnTo>
                        <a:pt x="12821" y="3426"/>
                      </a:lnTo>
                      <a:lnTo>
                        <a:pt x="12728" y="2870"/>
                      </a:lnTo>
                      <a:lnTo>
                        <a:pt x="12636" y="2916"/>
                      </a:lnTo>
                      <a:lnTo>
                        <a:pt x="12219" y="3009"/>
                      </a:lnTo>
                      <a:lnTo>
                        <a:pt x="12127" y="3009"/>
                      </a:lnTo>
                      <a:lnTo>
                        <a:pt x="11988" y="3055"/>
                      </a:lnTo>
                      <a:lnTo>
                        <a:pt x="11664" y="3055"/>
                      </a:lnTo>
                      <a:lnTo>
                        <a:pt x="11664" y="3194"/>
                      </a:lnTo>
                      <a:lnTo>
                        <a:pt x="11941" y="51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9" name="Google Shape;1669;p28"/>
                <p:cNvSpPr/>
                <p:nvPr/>
              </p:nvSpPr>
              <p:spPr>
                <a:xfrm>
                  <a:off x="3489475" y="4601775"/>
                  <a:ext cx="200200" cy="16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8" h="6758" extrusionOk="0">
                      <a:moveTo>
                        <a:pt x="1343" y="0"/>
                      </a:moveTo>
                      <a:lnTo>
                        <a:pt x="1158" y="278"/>
                      </a:lnTo>
                      <a:lnTo>
                        <a:pt x="1065" y="417"/>
                      </a:lnTo>
                      <a:lnTo>
                        <a:pt x="93" y="2684"/>
                      </a:lnTo>
                      <a:lnTo>
                        <a:pt x="1" y="2916"/>
                      </a:lnTo>
                      <a:lnTo>
                        <a:pt x="1" y="3194"/>
                      </a:lnTo>
                      <a:lnTo>
                        <a:pt x="1" y="3425"/>
                      </a:lnTo>
                      <a:lnTo>
                        <a:pt x="93" y="3656"/>
                      </a:lnTo>
                      <a:lnTo>
                        <a:pt x="186" y="3888"/>
                      </a:lnTo>
                      <a:lnTo>
                        <a:pt x="325" y="4073"/>
                      </a:lnTo>
                      <a:lnTo>
                        <a:pt x="556" y="4258"/>
                      </a:lnTo>
                      <a:lnTo>
                        <a:pt x="741" y="4351"/>
                      </a:lnTo>
                      <a:lnTo>
                        <a:pt x="6017" y="6665"/>
                      </a:lnTo>
                      <a:lnTo>
                        <a:pt x="6295" y="6711"/>
                      </a:lnTo>
                      <a:lnTo>
                        <a:pt x="6527" y="6757"/>
                      </a:lnTo>
                      <a:lnTo>
                        <a:pt x="6758" y="6757"/>
                      </a:lnTo>
                      <a:lnTo>
                        <a:pt x="6989" y="6665"/>
                      </a:lnTo>
                      <a:lnTo>
                        <a:pt x="7221" y="6572"/>
                      </a:lnTo>
                      <a:lnTo>
                        <a:pt x="7406" y="6387"/>
                      </a:lnTo>
                      <a:lnTo>
                        <a:pt x="7591" y="6202"/>
                      </a:lnTo>
                      <a:lnTo>
                        <a:pt x="7730" y="6017"/>
                      </a:lnTo>
                      <a:lnTo>
                        <a:pt x="7915" y="5415"/>
                      </a:lnTo>
                      <a:lnTo>
                        <a:pt x="8008" y="4767"/>
                      </a:lnTo>
                      <a:lnTo>
                        <a:pt x="8008" y="4166"/>
                      </a:lnTo>
                      <a:lnTo>
                        <a:pt x="7869" y="3518"/>
                      </a:lnTo>
                      <a:lnTo>
                        <a:pt x="7869" y="3471"/>
                      </a:lnTo>
                      <a:lnTo>
                        <a:pt x="7869" y="3425"/>
                      </a:lnTo>
                      <a:lnTo>
                        <a:pt x="7822" y="3379"/>
                      </a:lnTo>
                      <a:lnTo>
                        <a:pt x="7637" y="2870"/>
                      </a:lnTo>
                      <a:lnTo>
                        <a:pt x="7637" y="2823"/>
                      </a:lnTo>
                      <a:lnTo>
                        <a:pt x="7591" y="2731"/>
                      </a:lnTo>
                      <a:lnTo>
                        <a:pt x="7360" y="2407"/>
                      </a:lnTo>
                      <a:lnTo>
                        <a:pt x="7128" y="2083"/>
                      </a:lnTo>
                      <a:lnTo>
                        <a:pt x="7036" y="1944"/>
                      </a:lnTo>
                      <a:lnTo>
                        <a:pt x="6989" y="2083"/>
                      </a:lnTo>
                      <a:lnTo>
                        <a:pt x="6573" y="2175"/>
                      </a:lnTo>
                      <a:lnTo>
                        <a:pt x="6203" y="2268"/>
                      </a:lnTo>
                      <a:lnTo>
                        <a:pt x="5832" y="2314"/>
                      </a:lnTo>
                      <a:lnTo>
                        <a:pt x="5462" y="2314"/>
                      </a:lnTo>
                      <a:lnTo>
                        <a:pt x="4768" y="2268"/>
                      </a:lnTo>
                      <a:lnTo>
                        <a:pt x="4629" y="2268"/>
                      </a:lnTo>
                      <a:lnTo>
                        <a:pt x="4212" y="2175"/>
                      </a:lnTo>
                      <a:lnTo>
                        <a:pt x="4074" y="2129"/>
                      </a:lnTo>
                      <a:lnTo>
                        <a:pt x="3472" y="1898"/>
                      </a:lnTo>
                      <a:lnTo>
                        <a:pt x="3379" y="1851"/>
                      </a:lnTo>
                      <a:lnTo>
                        <a:pt x="2870" y="1574"/>
                      </a:lnTo>
                      <a:lnTo>
                        <a:pt x="2222" y="1157"/>
                      </a:lnTo>
                      <a:lnTo>
                        <a:pt x="1759" y="741"/>
                      </a:lnTo>
                      <a:lnTo>
                        <a:pt x="1435" y="417"/>
                      </a:lnTo>
                      <a:lnTo>
                        <a:pt x="1343" y="324"/>
                      </a:lnTo>
                      <a:lnTo>
                        <a:pt x="13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0" name="Google Shape;1670;p28"/>
                <p:cNvSpPr/>
                <p:nvPr/>
              </p:nvSpPr>
              <p:spPr>
                <a:xfrm>
                  <a:off x="3720900" y="4508050"/>
                  <a:ext cx="3472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" h="4027" extrusionOk="0">
                      <a:moveTo>
                        <a:pt x="972" y="0"/>
                      </a:moveTo>
                      <a:lnTo>
                        <a:pt x="741" y="139"/>
                      </a:lnTo>
                      <a:lnTo>
                        <a:pt x="741" y="694"/>
                      </a:lnTo>
                      <a:lnTo>
                        <a:pt x="694" y="1250"/>
                      </a:lnTo>
                      <a:lnTo>
                        <a:pt x="602" y="1805"/>
                      </a:lnTo>
                      <a:lnTo>
                        <a:pt x="602" y="1851"/>
                      </a:lnTo>
                      <a:lnTo>
                        <a:pt x="648" y="2314"/>
                      </a:lnTo>
                      <a:lnTo>
                        <a:pt x="602" y="2731"/>
                      </a:lnTo>
                      <a:lnTo>
                        <a:pt x="556" y="3055"/>
                      </a:lnTo>
                      <a:lnTo>
                        <a:pt x="417" y="3379"/>
                      </a:lnTo>
                      <a:lnTo>
                        <a:pt x="278" y="3657"/>
                      </a:lnTo>
                      <a:lnTo>
                        <a:pt x="0" y="4027"/>
                      </a:lnTo>
                      <a:lnTo>
                        <a:pt x="370" y="3795"/>
                      </a:lnTo>
                      <a:lnTo>
                        <a:pt x="694" y="3610"/>
                      </a:lnTo>
                      <a:lnTo>
                        <a:pt x="880" y="3425"/>
                      </a:lnTo>
                      <a:lnTo>
                        <a:pt x="1065" y="3194"/>
                      </a:lnTo>
                      <a:lnTo>
                        <a:pt x="1157" y="2962"/>
                      </a:lnTo>
                      <a:lnTo>
                        <a:pt x="1250" y="2731"/>
                      </a:lnTo>
                      <a:lnTo>
                        <a:pt x="1342" y="2268"/>
                      </a:lnTo>
                      <a:lnTo>
                        <a:pt x="1389" y="1898"/>
                      </a:lnTo>
                      <a:lnTo>
                        <a:pt x="1342" y="1435"/>
                      </a:lnTo>
                      <a:lnTo>
                        <a:pt x="1296" y="1018"/>
                      </a:lnTo>
                      <a:lnTo>
                        <a:pt x="1204" y="556"/>
                      </a:lnTo>
                      <a:lnTo>
                        <a:pt x="1018" y="93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1" name="Google Shape;1671;p28"/>
                <p:cNvSpPr/>
                <p:nvPr/>
              </p:nvSpPr>
              <p:spPr>
                <a:xfrm>
                  <a:off x="3351800" y="4120425"/>
                  <a:ext cx="155050" cy="1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2" h="5786" extrusionOk="0">
                      <a:moveTo>
                        <a:pt x="6202" y="1"/>
                      </a:moveTo>
                      <a:lnTo>
                        <a:pt x="370" y="4166"/>
                      </a:lnTo>
                      <a:lnTo>
                        <a:pt x="324" y="4212"/>
                      </a:lnTo>
                      <a:lnTo>
                        <a:pt x="231" y="4073"/>
                      </a:lnTo>
                      <a:lnTo>
                        <a:pt x="231" y="4120"/>
                      </a:lnTo>
                      <a:lnTo>
                        <a:pt x="185" y="4120"/>
                      </a:lnTo>
                      <a:lnTo>
                        <a:pt x="0" y="4259"/>
                      </a:lnTo>
                      <a:lnTo>
                        <a:pt x="139" y="4305"/>
                      </a:lnTo>
                      <a:lnTo>
                        <a:pt x="139" y="4351"/>
                      </a:lnTo>
                      <a:lnTo>
                        <a:pt x="324" y="4490"/>
                      </a:lnTo>
                      <a:lnTo>
                        <a:pt x="370" y="4444"/>
                      </a:lnTo>
                      <a:lnTo>
                        <a:pt x="324" y="4536"/>
                      </a:lnTo>
                      <a:lnTo>
                        <a:pt x="370" y="4536"/>
                      </a:lnTo>
                      <a:lnTo>
                        <a:pt x="463" y="4629"/>
                      </a:lnTo>
                      <a:lnTo>
                        <a:pt x="509" y="4675"/>
                      </a:lnTo>
                      <a:lnTo>
                        <a:pt x="555" y="4629"/>
                      </a:lnTo>
                      <a:lnTo>
                        <a:pt x="509" y="4721"/>
                      </a:lnTo>
                      <a:lnTo>
                        <a:pt x="555" y="4721"/>
                      </a:lnTo>
                      <a:lnTo>
                        <a:pt x="602" y="4814"/>
                      </a:lnTo>
                      <a:lnTo>
                        <a:pt x="648" y="4860"/>
                      </a:lnTo>
                      <a:lnTo>
                        <a:pt x="648" y="4953"/>
                      </a:lnTo>
                      <a:lnTo>
                        <a:pt x="694" y="4999"/>
                      </a:lnTo>
                      <a:lnTo>
                        <a:pt x="741" y="5092"/>
                      </a:lnTo>
                      <a:lnTo>
                        <a:pt x="787" y="5184"/>
                      </a:lnTo>
                      <a:lnTo>
                        <a:pt x="787" y="5230"/>
                      </a:lnTo>
                      <a:lnTo>
                        <a:pt x="833" y="5230"/>
                      </a:lnTo>
                      <a:lnTo>
                        <a:pt x="833" y="5277"/>
                      </a:lnTo>
                      <a:lnTo>
                        <a:pt x="833" y="5323"/>
                      </a:lnTo>
                      <a:lnTo>
                        <a:pt x="879" y="5416"/>
                      </a:lnTo>
                      <a:lnTo>
                        <a:pt x="972" y="5416"/>
                      </a:lnTo>
                      <a:lnTo>
                        <a:pt x="879" y="5462"/>
                      </a:lnTo>
                      <a:lnTo>
                        <a:pt x="972" y="5786"/>
                      </a:lnTo>
                      <a:lnTo>
                        <a:pt x="3286" y="4073"/>
                      </a:lnTo>
                      <a:lnTo>
                        <a:pt x="3379" y="4212"/>
                      </a:lnTo>
                      <a:lnTo>
                        <a:pt x="5045" y="3240"/>
                      </a:lnTo>
                      <a:lnTo>
                        <a:pt x="5230" y="3148"/>
                      </a:lnTo>
                      <a:lnTo>
                        <a:pt x="5137" y="2963"/>
                      </a:lnTo>
                      <a:lnTo>
                        <a:pt x="3749" y="3749"/>
                      </a:lnTo>
                      <a:lnTo>
                        <a:pt x="3749" y="3749"/>
                      </a:lnTo>
                      <a:lnTo>
                        <a:pt x="6202" y="1991"/>
                      </a:lnTo>
                      <a:lnTo>
                        <a:pt x="62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2" name="Google Shape;1672;p28"/>
                <p:cNvSpPr/>
                <p:nvPr/>
              </p:nvSpPr>
              <p:spPr>
                <a:xfrm>
                  <a:off x="3144675" y="4122750"/>
                  <a:ext cx="362175" cy="3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" h="14765" extrusionOk="0">
                      <a:moveTo>
                        <a:pt x="0" y="0"/>
                      </a:moveTo>
                      <a:lnTo>
                        <a:pt x="0" y="555"/>
                      </a:lnTo>
                      <a:lnTo>
                        <a:pt x="47" y="1065"/>
                      </a:lnTo>
                      <a:lnTo>
                        <a:pt x="47" y="1435"/>
                      </a:lnTo>
                      <a:lnTo>
                        <a:pt x="93" y="1574"/>
                      </a:lnTo>
                      <a:lnTo>
                        <a:pt x="93" y="1898"/>
                      </a:lnTo>
                      <a:lnTo>
                        <a:pt x="139" y="2222"/>
                      </a:lnTo>
                      <a:lnTo>
                        <a:pt x="186" y="2407"/>
                      </a:lnTo>
                      <a:lnTo>
                        <a:pt x="232" y="2592"/>
                      </a:lnTo>
                      <a:lnTo>
                        <a:pt x="232" y="2731"/>
                      </a:lnTo>
                      <a:lnTo>
                        <a:pt x="278" y="2823"/>
                      </a:lnTo>
                      <a:lnTo>
                        <a:pt x="278" y="2962"/>
                      </a:lnTo>
                      <a:lnTo>
                        <a:pt x="371" y="3425"/>
                      </a:lnTo>
                      <a:lnTo>
                        <a:pt x="417" y="3518"/>
                      </a:lnTo>
                      <a:lnTo>
                        <a:pt x="463" y="3703"/>
                      </a:lnTo>
                      <a:lnTo>
                        <a:pt x="510" y="3934"/>
                      </a:lnTo>
                      <a:lnTo>
                        <a:pt x="510" y="3980"/>
                      </a:lnTo>
                      <a:lnTo>
                        <a:pt x="556" y="4166"/>
                      </a:lnTo>
                      <a:lnTo>
                        <a:pt x="602" y="4212"/>
                      </a:lnTo>
                      <a:lnTo>
                        <a:pt x="695" y="4628"/>
                      </a:lnTo>
                      <a:lnTo>
                        <a:pt x="787" y="4860"/>
                      </a:lnTo>
                      <a:lnTo>
                        <a:pt x="880" y="5045"/>
                      </a:lnTo>
                      <a:lnTo>
                        <a:pt x="1019" y="5415"/>
                      </a:lnTo>
                      <a:lnTo>
                        <a:pt x="1065" y="5647"/>
                      </a:lnTo>
                      <a:lnTo>
                        <a:pt x="1157" y="5878"/>
                      </a:lnTo>
                      <a:lnTo>
                        <a:pt x="1713" y="7174"/>
                      </a:lnTo>
                      <a:lnTo>
                        <a:pt x="2407" y="8424"/>
                      </a:lnTo>
                      <a:lnTo>
                        <a:pt x="2870" y="9164"/>
                      </a:lnTo>
                      <a:lnTo>
                        <a:pt x="2962" y="9349"/>
                      </a:lnTo>
                      <a:lnTo>
                        <a:pt x="3333" y="9858"/>
                      </a:lnTo>
                      <a:lnTo>
                        <a:pt x="3564" y="10182"/>
                      </a:lnTo>
                      <a:lnTo>
                        <a:pt x="3842" y="10553"/>
                      </a:lnTo>
                      <a:lnTo>
                        <a:pt x="3888" y="10645"/>
                      </a:lnTo>
                      <a:lnTo>
                        <a:pt x="4212" y="11015"/>
                      </a:lnTo>
                      <a:lnTo>
                        <a:pt x="4258" y="11062"/>
                      </a:lnTo>
                      <a:lnTo>
                        <a:pt x="4536" y="11432"/>
                      </a:lnTo>
                      <a:lnTo>
                        <a:pt x="4675" y="11571"/>
                      </a:lnTo>
                      <a:lnTo>
                        <a:pt x="4768" y="11663"/>
                      </a:lnTo>
                      <a:lnTo>
                        <a:pt x="4953" y="11848"/>
                      </a:lnTo>
                      <a:lnTo>
                        <a:pt x="5045" y="11987"/>
                      </a:lnTo>
                      <a:lnTo>
                        <a:pt x="5415" y="12358"/>
                      </a:lnTo>
                      <a:lnTo>
                        <a:pt x="5601" y="12496"/>
                      </a:lnTo>
                      <a:lnTo>
                        <a:pt x="5647" y="12589"/>
                      </a:lnTo>
                      <a:lnTo>
                        <a:pt x="5693" y="12589"/>
                      </a:lnTo>
                      <a:lnTo>
                        <a:pt x="6526" y="13329"/>
                      </a:lnTo>
                      <a:lnTo>
                        <a:pt x="7359" y="13977"/>
                      </a:lnTo>
                      <a:lnTo>
                        <a:pt x="7591" y="14116"/>
                      </a:lnTo>
                      <a:lnTo>
                        <a:pt x="7822" y="14255"/>
                      </a:lnTo>
                      <a:lnTo>
                        <a:pt x="8100" y="14440"/>
                      </a:lnTo>
                      <a:lnTo>
                        <a:pt x="8007" y="14209"/>
                      </a:lnTo>
                      <a:lnTo>
                        <a:pt x="8054" y="14209"/>
                      </a:lnTo>
                      <a:lnTo>
                        <a:pt x="8007" y="14163"/>
                      </a:lnTo>
                      <a:lnTo>
                        <a:pt x="8007" y="14024"/>
                      </a:lnTo>
                      <a:lnTo>
                        <a:pt x="8007" y="13931"/>
                      </a:lnTo>
                      <a:lnTo>
                        <a:pt x="7822" y="13839"/>
                      </a:lnTo>
                      <a:lnTo>
                        <a:pt x="7452" y="13561"/>
                      </a:lnTo>
                      <a:lnTo>
                        <a:pt x="7035" y="13237"/>
                      </a:lnTo>
                      <a:lnTo>
                        <a:pt x="6850" y="13098"/>
                      </a:lnTo>
                      <a:lnTo>
                        <a:pt x="6711" y="13005"/>
                      </a:lnTo>
                      <a:lnTo>
                        <a:pt x="6619" y="12913"/>
                      </a:lnTo>
                      <a:lnTo>
                        <a:pt x="6434" y="12774"/>
                      </a:lnTo>
                      <a:lnTo>
                        <a:pt x="6156" y="12496"/>
                      </a:lnTo>
                      <a:lnTo>
                        <a:pt x="6017" y="12358"/>
                      </a:lnTo>
                      <a:lnTo>
                        <a:pt x="5878" y="12265"/>
                      </a:lnTo>
                      <a:lnTo>
                        <a:pt x="5786" y="12450"/>
                      </a:lnTo>
                      <a:lnTo>
                        <a:pt x="5415" y="12034"/>
                      </a:lnTo>
                      <a:lnTo>
                        <a:pt x="5230" y="11848"/>
                      </a:lnTo>
                      <a:lnTo>
                        <a:pt x="4999" y="11617"/>
                      </a:lnTo>
                      <a:lnTo>
                        <a:pt x="4860" y="11432"/>
                      </a:lnTo>
                      <a:lnTo>
                        <a:pt x="4814" y="11386"/>
                      </a:lnTo>
                      <a:lnTo>
                        <a:pt x="4814" y="11293"/>
                      </a:lnTo>
                      <a:lnTo>
                        <a:pt x="4814" y="11247"/>
                      </a:lnTo>
                      <a:lnTo>
                        <a:pt x="4860" y="11247"/>
                      </a:lnTo>
                      <a:lnTo>
                        <a:pt x="4953" y="11293"/>
                      </a:lnTo>
                      <a:lnTo>
                        <a:pt x="5045" y="11062"/>
                      </a:lnTo>
                      <a:lnTo>
                        <a:pt x="4906" y="10969"/>
                      </a:lnTo>
                      <a:lnTo>
                        <a:pt x="4814" y="11154"/>
                      </a:lnTo>
                      <a:lnTo>
                        <a:pt x="4536" y="10784"/>
                      </a:lnTo>
                      <a:lnTo>
                        <a:pt x="4490" y="10691"/>
                      </a:lnTo>
                      <a:lnTo>
                        <a:pt x="4305" y="10506"/>
                      </a:lnTo>
                      <a:lnTo>
                        <a:pt x="4212" y="10414"/>
                      </a:lnTo>
                      <a:lnTo>
                        <a:pt x="4120" y="10229"/>
                      </a:lnTo>
                      <a:lnTo>
                        <a:pt x="3842" y="9812"/>
                      </a:lnTo>
                      <a:lnTo>
                        <a:pt x="3657" y="9673"/>
                      </a:lnTo>
                      <a:lnTo>
                        <a:pt x="3657" y="9627"/>
                      </a:lnTo>
                      <a:lnTo>
                        <a:pt x="3564" y="9488"/>
                      </a:lnTo>
                      <a:lnTo>
                        <a:pt x="3333" y="9071"/>
                      </a:lnTo>
                      <a:lnTo>
                        <a:pt x="3194" y="8979"/>
                      </a:lnTo>
                      <a:lnTo>
                        <a:pt x="3148" y="8933"/>
                      </a:lnTo>
                      <a:lnTo>
                        <a:pt x="3101" y="8794"/>
                      </a:lnTo>
                      <a:lnTo>
                        <a:pt x="2916" y="8794"/>
                      </a:lnTo>
                      <a:lnTo>
                        <a:pt x="2315" y="7776"/>
                      </a:lnTo>
                      <a:lnTo>
                        <a:pt x="2361" y="7729"/>
                      </a:lnTo>
                      <a:lnTo>
                        <a:pt x="6341" y="5461"/>
                      </a:lnTo>
                      <a:lnTo>
                        <a:pt x="6341" y="5508"/>
                      </a:lnTo>
                      <a:lnTo>
                        <a:pt x="6434" y="5785"/>
                      </a:lnTo>
                      <a:lnTo>
                        <a:pt x="6526" y="6063"/>
                      </a:lnTo>
                      <a:lnTo>
                        <a:pt x="6711" y="6341"/>
                      </a:lnTo>
                      <a:lnTo>
                        <a:pt x="6897" y="6572"/>
                      </a:lnTo>
                      <a:lnTo>
                        <a:pt x="6943" y="6572"/>
                      </a:lnTo>
                      <a:lnTo>
                        <a:pt x="6943" y="6618"/>
                      </a:lnTo>
                      <a:lnTo>
                        <a:pt x="6989" y="6665"/>
                      </a:lnTo>
                      <a:lnTo>
                        <a:pt x="7035" y="6711"/>
                      </a:lnTo>
                      <a:lnTo>
                        <a:pt x="7082" y="6711"/>
                      </a:lnTo>
                      <a:lnTo>
                        <a:pt x="7082" y="6757"/>
                      </a:lnTo>
                      <a:lnTo>
                        <a:pt x="7128" y="6804"/>
                      </a:lnTo>
                      <a:lnTo>
                        <a:pt x="7313" y="6896"/>
                      </a:lnTo>
                      <a:lnTo>
                        <a:pt x="7544" y="6989"/>
                      </a:lnTo>
                      <a:lnTo>
                        <a:pt x="7730" y="7035"/>
                      </a:lnTo>
                      <a:lnTo>
                        <a:pt x="7915" y="6989"/>
                      </a:lnTo>
                      <a:lnTo>
                        <a:pt x="8007" y="6989"/>
                      </a:lnTo>
                      <a:lnTo>
                        <a:pt x="8331" y="7174"/>
                      </a:lnTo>
                      <a:lnTo>
                        <a:pt x="8655" y="7405"/>
                      </a:lnTo>
                      <a:lnTo>
                        <a:pt x="14487" y="11756"/>
                      </a:lnTo>
                      <a:lnTo>
                        <a:pt x="14487" y="10367"/>
                      </a:lnTo>
                      <a:lnTo>
                        <a:pt x="9072" y="6341"/>
                      </a:lnTo>
                      <a:lnTo>
                        <a:pt x="8424" y="6711"/>
                      </a:lnTo>
                      <a:lnTo>
                        <a:pt x="8239" y="6804"/>
                      </a:lnTo>
                      <a:lnTo>
                        <a:pt x="8146" y="6850"/>
                      </a:lnTo>
                      <a:lnTo>
                        <a:pt x="8146" y="6850"/>
                      </a:lnTo>
                      <a:lnTo>
                        <a:pt x="8192" y="6804"/>
                      </a:lnTo>
                      <a:lnTo>
                        <a:pt x="8285" y="6665"/>
                      </a:lnTo>
                      <a:lnTo>
                        <a:pt x="8331" y="6387"/>
                      </a:lnTo>
                      <a:lnTo>
                        <a:pt x="8331" y="6248"/>
                      </a:lnTo>
                      <a:lnTo>
                        <a:pt x="8331" y="6202"/>
                      </a:lnTo>
                      <a:lnTo>
                        <a:pt x="8331" y="6109"/>
                      </a:lnTo>
                      <a:lnTo>
                        <a:pt x="8331" y="6063"/>
                      </a:lnTo>
                      <a:lnTo>
                        <a:pt x="8331" y="6017"/>
                      </a:lnTo>
                      <a:lnTo>
                        <a:pt x="8331" y="5971"/>
                      </a:lnTo>
                      <a:lnTo>
                        <a:pt x="8285" y="5924"/>
                      </a:lnTo>
                      <a:lnTo>
                        <a:pt x="8285" y="5832"/>
                      </a:lnTo>
                      <a:lnTo>
                        <a:pt x="8285" y="5785"/>
                      </a:lnTo>
                      <a:lnTo>
                        <a:pt x="8239" y="5693"/>
                      </a:lnTo>
                      <a:lnTo>
                        <a:pt x="8192" y="5600"/>
                      </a:lnTo>
                      <a:lnTo>
                        <a:pt x="8192" y="5554"/>
                      </a:lnTo>
                      <a:lnTo>
                        <a:pt x="8146" y="5508"/>
                      </a:lnTo>
                      <a:lnTo>
                        <a:pt x="8100" y="5369"/>
                      </a:lnTo>
                      <a:lnTo>
                        <a:pt x="8054" y="5323"/>
                      </a:lnTo>
                      <a:lnTo>
                        <a:pt x="8007" y="5276"/>
                      </a:lnTo>
                      <a:lnTo>
                        <a:pt x="8007" y="5230"/>
                      </a:lnTo>
                      <a:lnTo>
                        <a:pt x="7961" y="5137"/>
                      </a:lnTo>
                      <a:lnTo>
                        <a:pt x="7915" y="5091"/>
                      </a:lnTo>
                      <a:lnTo>
                        <a:pt x="7868" y="5091"/>
                      </a:lnTo>
                      <a:lnTo>
                        <a:pt x="7868" y="5045"/>
                      </a:lnTo>
                      <a:lnTo>
                        <a:pt x="7822" y="4999"/>
                      </a:lnTo>
                      <a:lnTo>
                        <a:pt x="7776" y="4952"/>
                      </a:lnTo>
                      <a:lnTo>
                        <a:pt x="7776" y="4906"/>
                      </a:lnTo>
                      <a:lnTo>
                        <a:pt x="7683" y="4860"/>
                      </a:lnTo>
                      <a:lnTo>
                        <a:pt x="7683" y="4813"/>
                      </a:lnTo>
                      <a:lnTo>
                        <a:pt x="7637" y="4813"/>
                      </a:lnTo>
                      <a:lnTo>
                        <a:pt x="7591" y="4767"/>
                      </a:lnTo>
                      <a:lnTo>
                        <a:pt x="7544" y="4721"/>
                      </a:lnTo>
                      <a:lnTo>
                        <a:pt x="7498" y="4675"/>
                      </a:lnTo>
                      <a:lnTo>
                        <a:pt x="7406" y="4628"/>
                      </a:lnTo>
                      <a:lnTo>
                        <a:pt x="7359" y="4582"/>
                      </a:lnTo>
                      <a:lnTo>
                        <a:pt x="7221" y="4536"/>
                      </a:lnTo>
                      <a:lnTo>
                        <a:pt x="7035" y="4489"/>
                      </a:lnTo>
                      <a:lnTo>
                        <a:pt x="6943" y="4443"/>
                      </a:lnTo>
                      <a:lnTo>
                        <a:pt x="6850" y="4489"/>
                      </a:lnTo>
                      <a:lnTo>
                        <a:pt x="6758" y="4489"/>
                      </a:lnTo>
                      <a:lnTo>
                        <a:pt x="6619" y="4536"/>
                      </a:lnTo>
                      <a:lnTo>
                        <a:pt x="6480" y="4628"/>
                      </a:lnTo>
                      <a:lnTo>
                        <a:pt x="6387" y="4813"/>
                      </a:lnTo>
                      <a:lnTo>
                        <a:pt x="6341" y="4952"/>
                      </a:lnTo>
                      <a:lnTo>
                        <a:pt x="6341" y="5184"/>
                      </a:lnTo>
                      <a:lnTo>
                        <a:pt x="6341" y="5230"/>
                      </a:lnTo>
                      <a:lnTo>
                        <a:pt x="6341" y="5276"/>
                      </a:lnTo>
                      <a:lnTo>
                        <a:pt x="2361" y="7498"/>
                      </a:lnTo>
                      <a:lnTo>
                        <a:pt x="2268" y="7266"/>
                      </a:lnTo>
                      <a:lnTo>
                        <a:pt x="2129" y="7035"/>
                      </a:lnTo>
                      <a:lnTo>
                        <a:pt x="2037" y="6896"/>
                      </a:lnTo>
                      <a:lnTo>
                        <a:pt x="1991" y="6665"/>
                      </a:lnTo>
                      <a:lnTo>
                        <a:pt x="1805" y="6341"/>
                      </a:lnTo>
                      <a:lnTo>
                        <a:pt x="1713" y="6202"/>
                      </a:lnTo>
                      <a:lnTo>
                        <a:pt x="1713" y="6156"/>
                      </a:lnTo>
                      <a:lnTo>
                        <a:pt x="1667" y="5971"/>
                      </a:lnTo>
                      <a:lnTo>
                        <a:pt x="1481" y="5600"/>
                      </a:lnTo>
                      <a:lnTo>
                        <a:pt x="1435" y="5461"/>
                      </a:lnTo>
                      <a:lnTo>
                        <a:pt x="1389" y="5276"/>
                      </a:lnTo>
                      <a:lnTo>
                        <a:pt x="1250" y="4860"/>
                      </a:lnTo>
                      <a:lnTo>
                        <a:pt x="1204" y="4813"/>
                      </a:lnTo>
                      <a:lnTo>
                        <a:pt x="1111" y="4813"/>
                      </a:lnTo>
                      <a:lnTo>
                        <a:pt x="1019" y="4767"/>
                      </a:lnTo>
                      <a:lnTo>
                        <a:pt x="926" y="4675"/>
                      </a:lnTo>
                      <a:lnTo>
                        <a:pt x="880" y="4536"/>
                      </a:lnTo>
                      <a:lnTo>
                        <a:pt x="833" y="4212"/>
                      </a:lnTo>
                      <a:lnTo>
                        <a:pt x="787" y="3980"/>
                      </a:lnTo>
                      <a:lnTo>
                        <a:pt x="602" y="3379"/>
                      </a:lnTo>
                      <a:lnTo>
                        <a:pt x="602" y="3379"/>
                      </a:lnTo>
                      <a:lnTo>
                        <a:pt x="787" y="3425"/>
                      </a:lnTo>
                      <a:lnTo>
                        <a:pt x="741" y="3286"/>
                      </a:lnTo>
                      <a:lnTo>
                        <a:pt x="695" y="3008"/>
                      </a:lnTo>
                      <a:lnTo>
                        <a:pt x="695" y="2962"/>
                      </a:lnTo>
                      <a:lnTo>
                        <a:pt x="648" y="2962"/>
                      </a:lnTo>
                      <a:lnTo>
                        <a:pt x="648" y="2916"/>
                      </a:lnTo>
                      <a:lnTo>
                        <a:pt x="648" y="2870"/>
                      </a:lnTo>
                      <a:lnTo>
                        <a:pt x="648" y="2731"/>
                      </a:lnTo>
                      <a:lnTo>
                        <a:pt x="602" y="2499"/>
                      </a:lnTo>
                      <a:lnTo>
                        <a:pt x="556" y="2360"/>
                      </a:lnTo>
                      <a:lnTo>
                        <a:pt x="463" y="1851"/>
                      </a:lnTo>
                      <a:lnTo>
                        <a:pt x="463" y="1805"/>
                      </a:lnTo>
                      <a:lnTo>
                        <a:pt x="417" y="1805"/>
                      </a:lnTo>
                      <a:lnTo>
                        <a:pt x="463" y="1713"/>
                      </a:lnTo>
                      <a:lnTo>
                        <a:pt x="463" y="1527"/>
                      </a:lnTo>
                      <a:lnTo>
                        <a:pt x="417" y="1435"/>
                      </a:lnTo>
                      <a:lnTo>
                        <a:pt x="371" y="741"/>
                      </a:lnTo>
                      <a:lnTo>
                        <a:pt x="371" y="694"/>
                      </a:lnTo>
                      <a:lnTo>
                        <a:pt x="324" y="648"/>
                      </a:lnTo>
                      <a:lnTo>
                        <a:pt x="232" y="602"/>
                      </a:lnTo>
                      <a:lnTo>
                        <a:pt x="186" y="509"/>
                      </a:lnTo>
                      <a:lnTo>
                        <a:pt x="0" y="0"/>
                      </a:lnTo>
                      <a:close/>
                      <a:moveTo>
                        <a:pt x="8054" y="13977"/>
                      </a:moveTo>
                      <a:lnTo>
                        <a:pt x="8054" y="14209"/>
                      </a:lnTo>
                      <a:lnTo>
                        <a:pt x="8100" y="14209"/>
                      </a:lnTo>
                      <a:lnTo>
                        <a:pt x="8331" y="14348"/>
                      </a:lnTo>
                      <a:lnTo>
                        <a:pt x="9026" y="14764"/>
                      </a:lnTo>
                      <a:lnTo>
                        <a:pt x="9026" y="14533"/>
                      </a:lnTo>
                      <a:lnTo>
                        <a:pt x="8979" y="14533"/>
                      </a:lnTo>
                      <a:lnTo>
                        <a:pt x="8840" y="14440"/>
                      </a:lnTo>
                      <a:lnTo>
                        <a:pt x="8702" y="14301"/>
                      </a:lnTo>
                      <a:lnTo>
                        <a:pt x="8516" y="14255"/>
                      </a:lnTo>
                      <a:lnTo>
                        <a:pt x="8424" y="14255"/>
                      </a:lnTo>
                      <a:lnTo>
                        <a:pt x="8470" y="14209"/>
                      </a:lnTo>
                      <a:lnTo>
                        <a:pt x="8239" y="14116"/>
                      </a:lnTo>
                      <a:lnTo>
                        <a:pt x="8192" y="14070"/>
                      </a:lnTo>
                      <a:lnTo>
                        <a:pt x="8054" y="1397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73" name="Google Shape;1673;p28"/>
              <p:cNvSpPr/>
              <p:nvPr/>
            </p:nvSpPr>
            <p:spPr>
              <a:xfrm flipH="1">
                <a:off x="7114143" y="3787185"/>
                <a:ext cx="38885" cy="23348"/>
              </a:xfrm>
              <a:custGeom>
                <a:avLst/>
                <a:gdLst/>
                <a:ahLst/>
                <a:cxnLst/>
                <a:rect l="l" t="t" r="r" b="b"/>
                <a:pathLst>
                  <a:path w="926" h="556" extrusionOk="0">
                    <a:moveTo>
                      <a:pt x="741" y="0"/>
                    </a:moveTo>
                    <a:lnTo>
                      <a:pt x="46" y="463"/>
                    </a:lnTo>
                    <a:lnTo>
                      <a:pt x="0" y="509"/>
                    </a:lnTo>
                    <a:lnTo>
                      <a:pt x="0" y="556"/>
                    </a:lnTo>
                    <a:lnTo>
                      <a:pt x="93" y="556"/>
                    </a:lnTo>
                    <a:lnTo>
                      <a:pt x="926" y="93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6056856" y="2551094"/>
                <a:ext cx="83607" cy="48627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158" extrusionOk="0">
                    <a:moveTo>
                      <a:pt x="0" y="0"/>
                    </a:moveTo>
                    <a:lnTo>
                      <a:pt x="0" y="47"/>
                    </a:lnTo>
                    <a:lnTo>
                      <a:pt x="1759" y="1065"/>
                    </a:lnTo>
                    <a:lnTo>
                      <a:pt x="1805" y="1065"/>
                    </a:lnTo>
                    <a:lnTo>
                      <a:pt x="1991" y="11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6144326" y="2521951"/>
                <a:ext cx="46654" cy="27253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649" extrusionOk="0">
                    <a:moveTo>
                      <a:pt x="0" y="0"/>
                    </a:moveTo>
                    <a:lnTo>
                      <a:pt x="139" y="139"/>
                    </a:lnTo>
                    <a:lnTo>
                      <a:pt x="1111" y="648"/>
                    </a:lnTo>
                    <a:lnTo>
                      <a:pt x="1111" y="648"/>
                    </a:lnTo>
                    <a:lnTo>
                      <a:pt x="185" y="93"/>
                    </a:lnTo>
                    <a:lnTo>
                      <a:pt x="93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6140421" y="2551094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0" y="0"/>
                    </a:moveTo>
                    <a:lnTo>
                      <a:pt x="46" y="4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6142352" y="2549163"/>
                <a:ext cx="20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1" y="0"/>
                    </a:moveTo>
                    <a:lnTo>
                      <a:pt x="47" y="46"/>
                    </a:lnTo>
                    <a:lnTo>
                      <a:pt x="47" y="46"/>
                    </a:lnTo>
                    <a:lnTo>
                      <a:pt x="47" y="4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6206517" y="2510278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47" y="47"/>
                    </a:moveTo>
                    <a:lnTo>
                      <a:pt x="47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6049087" y="2595774"/>
                <a:ext cx="17511" cy="978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33" extrusionOk="0">
                    <a:moveTo>
                      <a:pt x="0" y="1"/>
                    </a:moveTo>
                    <a:lnTo>
                      <a:pt x="324" y="181"/>
                    </a:lnTo>
                    <a:lnTo>
                      <a:pt x="324" y="181"/>
                    </a:lnTo>
                    <a:lnTo>
                      <a:pt x="324" y="140"/>
                    </a:lnTo>
                    <a:lnTo>
                      <a:pt x="232" y="93"/>
                    </a:lnTo>
                    <a:lnTo>
                      <a:pt x="46" y="1"/>
                    </a:lnTo>
                    <a:close/>
                    <a:moveTo>
                      <a:pt x="324" y="181"/>
                    </a:moveTo>
                    <a:lnTo>
                      <a:pt x="324" y="186"/>
                    </a:lnTo>
                    <a:lnTo>
                      <a:pt x="333" y="186"/>
                    </a:lnTo>
                    <a:lnTo>
                      <a:pt x="324" y="181"/>
                    </a:lnTo>
                    <a:close/>
                    <a:moveTo>
                      <a:pt x="333" y="186"/>
                    </a:moveTo>
                    <a:lnTo>
                      <a:pt x="417" y="232"/>
                    </a:lnTo>
                    <a:lnTo>
                      <a:pt x="370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6185689" y="2519978"/>
                <a:ext cx="9196" cy="726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73" extrusionOk="0">
                    <a:moveTo>
                      <a:pt x="1" y="1"/>
                    </a:moveTo>
                    <a:lnTo>
                      <a:pt x="1" y="47"/>
                    </a:lnTo>
                    <a:lnTo>
                      <a:pt x="139" y="93"/>
                    </a:lnTo>
                    <a:lnTo>
                      <a:pt x="139" y="93"/>
                    </a:lnTo>
                    <a:lnTo>
                      <a:pt x="93" y="47"/>
                    </a:lnTo>
                    <a:lnTo>
                      <a:pt x="1" y="1"/>
                    </a:lnTo>
                    <a:close/>
                    <a:moveTo>
                      <a:pt x="139" y="93"/>
                    </a:moveTo>
                    <a:lnTo>
                      <a:pt x="218" y="172"/>
                    </a:lnTo>
                    <a:lnTo>
                      <a:pt x="139" y="93"/>
                    </a:lnTo>
                    <a:lnTo>
                      <a:pt x="139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6194843" y="2518046"/>
                <a:ext cx="3947" cy="3947"/>
              </a:xfrm>
              <a:custGeom>
                <a:avLst/>
                <a:gdLst/>
                <a:ahLst/>
                <a:cxnLst/>
                <a:rect l="l" t="t" r="r" b="b"/>
                <a:pathLst>
                  <a:path w="94" h="94" extrusionOk="0">
                    <a:moveTo>
                      <a:pt x="1" y="1"/>
                    </a:moveTo>
                    <a:lnTo>
                      <a:pt x="94" y="93"/>
                    </a:lnTo>
                    <a:lnTo>
                      <a:pt x="94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6352273" y="2854280"/>
                <a:ext cx="17511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7" extrusionOk="0">
                    <a:moveTo>
                      <a:pt x="0" y="0"/>
                    </a:moveTo>
                    <a:lnTo>
                      <a:pt x="93" y="47"/>
                    </a:lnTo>
                    <a:lnTo>
                      <a:pt x="417" y="47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6029645" y="2694919"/>
                <a:ext cx="128329" cy="7390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760" extrusionOk="0">
                    <a:moveTo>
                      <a:pt x="3009" y="0"/>
                    </a:moveTo>
                    <a:lnTo>
                      <a:pt x="2870" y="93"/>
                    </a:lnTo>
                    <a:lnTo>
                      <a:pt x="1" y="1759"/>
                    </a:lnTo>
                    <a:lnTo>
                      <a:pt x="30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6237591" y="2813463"/>
                <a:ext cx="31158" cy="1948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64" extrusionOk="0">
                    <a:moveTo>
                      <a:pt x="741" y="1"/>
                    </a:moveTo>
                    <a:lnTo>
                      <a:pt x="297" y="278"/>
                    </a:lnTo>
                    <a:lnTo>
                      <a:pt x="325" y="278"/>
                    </a:lnTo>
                    <a:lnTo>
                      <a:pt x="464" y="186"/>
                    </a:lnTo>
                    <a:lnTo>
                      <a:pt x="741" y="1"/>
                    </a:lnTo>
                    <a:close/>
                    <a:moveTo>
                      <a:pt x="278" y="278"/>
                    </a:moveTo>
                    <a:lnTo>
                      <a:pt x="47" y="417"/>
                    </a:lnTo>
                    <a:lnTo>
                      <a:pt x="1" y="463"/>
                    </a:lnTo>
                    <a:lnTo>
                      <a:pt x="1" y="463"/>
                    </a:lnTo>
                    <a:lnTo>
                      <a:pt x="297" y="2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6192911" y="2788184"/>
                <a:ext cx="38885" cy="2339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557" extrusionOk="0">
                    <a:moveTo>
                      <a:pt x="926" y="1"/>
                    </a:moveTo>
                    <a:lnTo>
                      <a:pt x="0" y="510"/>
                    </a:lnTo>
                    <a:lnTo>
                      <a:pt x="0" y="556"/>
                    </a:lnTo>
                    <a:lnTo>
                      <a:pt x="9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6163727" y="2770715"/>
                <a:ext cx="23390" cy="15579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71" extrusionOk="0">
                    <a:moveTo>
                      <a:pt x="556" y="0"/>
                    </a:moveTo>
                    <a:lnTo>
                      <a:pt x="1" y="324"/>
                    </a:lnTo>
                    <a:lnTo>
                      <a:pt x="1" y="371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6235660" y="2813463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0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6157932" y="2768783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6192911" y="2788184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6231755" y="2809558"/>
                <a:ext cx="4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8" extrusionOk="0">
                    <a:moveTo>
                      <a:pt x="0" y="1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6233728" y="2811532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47" y="0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28"/>
              <p:cNvSpPr/>
              <p:nvPr/>
            </p:nvSpPr>
            <p:spPr>
              <a:xfrm flipH="1">
                <a:off x="6233728" y="2811532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28"/>
              <p:cNvSpPr/>
              <p:nvPr/>
            </p:nvSpPr>
            <p:spPr>
              <a:xfrm flipH="1">
                <a:off x="6231755" y="2809558"/>
                <a:ext cx="2016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1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28"/>
              <p:cNvSpPr/>
              <p:nvPr/>
            </p:nvSpPr>
            <p:spPr>
              <a:xfrm flipH="1">
                <a:off x="6190938" y="2786252"/>
                <a:ext cx="20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47" y="1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28"/>
              <p:cNvSpPr/>
              <p:nvPr/>
            </p:nvSpPr>
            <p:spPr>
              <a:xfrm flipH="1">
                <a:off x="6187074" y="2784321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1" y="47"/>
                    </a:moveTo>
                    <a:lnTo>
                      <a:pt x="1" y="47"/>
                    </a:lnTo>
                    <a:lnTo>
                      <a:pt x="1" y="4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47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28"/>
              <p:cNvSpPr/>
              <p:nvPr/>
            </p:nvSpPr>
            <p:spPr>
              <a:xfrm flipH="1">
                <a:off x="6159863" y="2768783"/>
                <a:ext cx="3905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93" h="47" extrusionOk="0">
                    <a:moveTo>
                      <a:pt x="93" y="0"/>
                    </a:moveTo>
                    <a:lnTo>
                      <a:pt x="0" y="46"/>
                    </a:lnTo>
                    <a:lnTo>
                      <a:pt x="93" y="4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28"/>
              <p:cNvSpPr/>
              <p:nvPr/>
            </p:nvSpPr>
            <p:spPr>
              <a:xfrm flipH="1">
                <a:off x="6233728" y="2811532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4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28"/>
              <p:cNvSpPr/>
              <p:nvPr/>
            </p:nvSpPr>
            <p:spPr>
              <a:xfrm flipH="1">
                <a:off x="6187074" y="2784321"/>
                <a:ext cx="3905" cy="3905"/>
              </a:xfrm>
              <a:custGeom>
                <a:avLst/>
                <a:gdLst/>
                <a:ahLst/>
                <a:cxnLst/>
                <a:rect l="l" t="t" r="r" b="b"/>
                <a:pathLst>
                  <a:path w="93" h="93" extrusionOk="0">
                    <a:moveTo>
                      <a:pt x="93" y="0"/>
                    </a:moveTo>
                    <a:lnTo>
                      <a:pt x="0" y="47"/>
                    </a:lnTo>
                    <a:lnTo>
                      <a:pt x="0" y="93"/>
                    </a:lnTo>
                    <a:lnTo>
                      <a:pt x="93" y="47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28"/>
              <p:cNvSpPr/>
              <p:nvPr/>
            </p:nvSpPr>
            <p:spPr>
              <a:xfrm flipH="1">
                <a:off x="6190938" y="2786252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28"/>
              <p:cNvSpPr/>
              <p:nvPr/>
            </p:nvSpPr>
            <p:spPr>
              <a:xfrm flipH="1">
                <a:off x="6536914" y="2751272"/>
                <a:ext cx="50559" cy="2725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649" extrusionOk="0">
                    <a:moveTo>
                      <a:pt x="0" y="1"/>
                    </a:moveTo>
                    <a:lnTo>
                      <a:pt x="1204" y="648"/>
                    </a:lnTo>
                    <a:lnTo>
                      <a:pt x="232" y="93"/>
                    </a:lnTo>
                    <a:lnTo>
                      <a:pt x="93" y="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28"/>
              <p:cNvSpPr/>
              <p:nvPr/>
            </p:nvSpPr>
            <p:spPr>
              <a:xfrm flipH="1">
                <a:off x="6453349" y="2815395"/>
                <a:ext cx="21416" cy="1171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279" extrusionOk="0">
                    <a:moveTo>
                      <a:pt x="1" y="1"/>
                    </a:moveTo>
                    <a:lnTo>
                      <a:pt x="278" y="186"/>
                    </a:lnTo>
                    <a:lnTo>
                      <a:pt x="47" y="1"/>
                    </a:lnTo>
                    <a:close/>
                    <a:moveTo>
                      <a:pt x="278" y="186"/>
                    </a:moveTo>
                    <a:lnTo>
                      <a:pt x="510" y="279"/>
                    </a:lnTo>
                    <a:lnTo>
                      <a:pt x="371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28"/>
              <p:cNvSpPr/>
              <p:nvPr/>
            </p:nvSpPr>
            <p:spPr>
              <a:xfrm flipH="1">
                <a:off x="6381416" y="2842606"/>
                <a:ext cx="44764" cy="1171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9" extrusionOk="0">
                    <a:moveTo>
                      <a:pt x="1" y="1"/>
                    </a:moveTo>
                    <a:lnTo>
                      <a:pt x="186" y="93"/>
                    </a:lnTo>
                    <a:lnTo>
                      <a:pt x="279" y="140"/>
                    </a:lnTo>
                    <a:lnTo>
                      <a:pt x="371" y="140"/>
                    </a:lnTo>
                    <a:lnTo>
                      <a:pt x="649" y="232"/>
                    </a:lnTo>
                    <a:lnTo>
                      <a:pt x="741" y="232"/>
                    </a:lnTo>
                    <a:lnTo>
                      <a:pt x="741" y="186"/>
                    </a:lnTo>
                    <a:lnTo>
                      <a:pt x="649" y="186"/>
                    </a:lnTo>
                    <a:lnTo>
                      <a:pt x="1" y="1"/>
                    </a:lnTo>
                    <a:close/>
                    <a:moveTo>
                      <a:pt x="880" y="232"/>
                    </a:moveTo>
                    <a:lnTo>
                      <a:pt x="880" y="278"/>
                    </a:lnTo>
                    <a:lnTo>
                      <a:pt x="1065" y="278"/>
                    </a:lnTo>
                    <a:lnTo>
                      <a:pt x="880" y="2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28"/>
              <p:cNvSpPr/>
              <p:nvPr/>
            </p:nvSpPr>
            <p:spPr>
              <a:xfrm flipH="1">
                <a:off x="6365879" y="2854280"/>
                <a:ext cx="117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279" h="47" extrusionOk="0">
                    <a:moveTo>
                      <a:pt x="1" y="0"/>
                    </a:moveTo>
                    <a:lnTo>
                      <a:pt x="93" y="47"/>
                    </a:lnTo>
                    <a:lnTo>
                      <a:pt x="279" y="47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28"/>
              <p:cNvSpPr/>
              <p:nvPr/>
            </p:nvSpPr>
            <p:spPr>
              <a:xfrm flipH="1">
                <a:off x="6373647" y="2852348"/>
                <a:ext cx="15579" cy="390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93" extrusionOk="0">
                    <a:moveTo>
                      <a:pt x="0" y="0"/>
                    </a:moveTo>
                    <a:lnTo>
                      <a:pt x="185" y="46"/>
                    </a:lnTo>
                    <a:lnTo>
                      <a:pt x="232" y="46"/>
                    </a:lnTo>
                    <a:lnTo>
                      <a:pt x="185" y="0"/>
                    </a:lnTo>
                    <a:close/>
                    <a:moveTo>
                      <a:pt x="278" y="46"/>
                    </a:moveTo>
                    <a:lnTo>
                      <a:pt x="370" y="93"/>
                    </a:lnTo>
                    <a:lnTo>
                      <a:pt x="324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28"/>
              <p:cNvSpPr/>
              <p:nvPr/>
            </p:nvSpPr>
            <p:spPr>
              <a:xfrm flipH="1">
                <a:off x="6486355" y="2801789"/>
                <a:ext cx="9784" cy="5879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40" extrusionOk="0">
                    <a:moveTo>
                      <a:pt x="1" y="1"/>
                    </a:moveTo>
                    <a:lnTo>
                      <a:pt x="1" y="47"/>
                    </a:lnTo>
                    <a:lnTo>
                      <a:pt x="133" y="100"/>
                    </a:lnTo>
                    <a:lnTo>
                      <a:pt x="1" y="1"/>
                    </a:lnTo>
                    <a:close/>
                    <a:moveTo>
                      <a:pt x="133" y="100"/>
                    </a:moveTo>
                    <a:lnTo>
                      <a:pt x="186" y="140"/>
                    </a:lnTo>
                    <a:lnTo>
                      <a:pt x="232" y="140"/>
                    </a:lnTo>
                    <a:lnTo>
                      <a:pt x="133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28"/>
              <p:cNvSpPr/>
              <p:nvPr/>
            </p:nvSpPr>
            <p:spPr>
              <a:xfrm flipH="1">
                <a:off x="6311456" y="2850375"/>
                <a:ext cx="33090" cy="3947"/>
              </a:xfrm>
              <a:custGeom>
                <a:avLst/>
                <a:gdLst/>
                <a:ahLst/>
                <a:cxnLst/>
                <a:rect l="l" t="t" r="r" b="b"/>
                <a:pathLst>
                  <a:path w="788" h="94" extrusionOk="0">
                    <a:moveTo>
                      <a:pt x="741" y="1"/>
                    </a:moveTo>
                    <a:lnTo>
                      <a:pt x="664" y="16"/>
                    </a:lnTo>
                    <a:lnTo>
                      <a:pt x="664" y="16"/>
                    </a:lnTo>
                    <a:lnTo>
                      <a:pt x="788" y="1"/>
                    </a:lnTo>
                    <a:close/>
                    <a:moveTo>
                      <a:pt x="664" y="16"/>
                    </a:moveTo>
                    <a:lnTo>
                      <a:pt x="417" y="47"/>
                    </a:lnTo>
                    <a:lnTo>
                      <a:pt x="325" y="47"/>
                    </a:lnTo>
                    <a:lnTo>
                      <a:pt x="219" y="74"/>
                    </a:lnTo>
                    <a:lnTo>
                      <a:pt x="219" y="74"/>
                    </a:lnTo>
                    <a:lnTo>
                      <a:pt x="510" y="47"/>
                    </a:lnTo>
                    <a:lnTo>
                      <a:pt x="664" y="16"/>
                    </a:lnTo>
                    <a:close/>
                    <a:moveTo>
                      <a:pt x="219" y="74"/>
                    </a:moveTo>
                    <a:lnTo>
                      <a:pt x="1" y="93"/>
                    </a:lnTo>
                    <a:lnTo>
                      <a:pt x="140" y="93"/>
                    </a:lnTo>
                    <a:lnTo>
                      <a:pt x="219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28"/>
              <p:cNvSpPr/>
              <p:nvPr/>
            </p:nvSpPr>
            <p:spPr>
              <a:xfrm flipH="1">
                <a:off x="6350341" y="2854280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1" y="0"/>
                    </a:moveTo>
                    <a:lnTo>
                      <a:pt x="1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28"/>
              <p:cNvSpPr/>
              <p:nvPr/>
            </p:nvSpPr>
            <p:spPr>
              <a:xfrm flipH="1">
                <a:off x="6276477" y="2836769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28"/>
              <p:cNvSpPr/>
              <p:nvPr/>
            </p:nvSpPr>
            <p:spPr>
              <a:xfrm flipH="1">
                <a:off x="6270640" y="2832906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0" y="0"/>
                    </a:moveTo>
                    <a:lnTo>
                      <a:pt x="0" y="4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28"/>
              <p:cNvSpPr/>
              <p:nvPr/>
            </p:nvSpPr>
            <p:spPr>
              <a:xfrm flipH="1">
                <a:off x="6344504" y="2854280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28"/>
              <p:cNvSpPr/>
              <p:nvPr/>
            </p:nvSpPr>
            <p:spPr>
              <a:xfrm flipH="1">
                <a:off x="6350341" y="2854280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28"/>
              <p:cNvSpPr/>
              <p:nvPr/>
            </p:nvSpPr>
            <p:spPr>
              <a:xfrm flipH="1">
                <a:off x="6346436" y="2854280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28"/>
              <p:cNvSpPr/>
              <p:nvPr/>
            </p:nvSpPr>
            <p:spPr>
              <a:xfrm flipH="1">
                <a:off x="6348368" y="2854280"/>
                <a:ext cx="201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28"/>
              <p:cNvSpPr/>
              <p:nvPr/>
            </p:nvSpPr>
            <p:spPr>
              <a:xfrm flipH="1">
                <a:off x="6272571" y="2832906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0" y="47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28"/>
              <p:cNvSpPr/>
              <p:nvPr/>
            </p:nvSpPr>
            <p:spPr>
              <a:xfrm flipH="1">
                <a:off x="6346436" y="2854280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6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28"/>
              <p:cNvSpPr/>
              <p:nvPr/>
            </p:nvSpPr>
            <p:spPr>
              <a:xfrm flipH="1">
                <a:off x="6004365" y="2679381"/>
                <a:ext cx="201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28"/>
              <p:cNvSpPr/>
              <p:nvPr/>
            </p:nvSpPr>
            <p:spPr>
              <a:xfrm flipH="1">
                <a:off x="6004365" y="2679381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28"/>
              <p:cNvSpPr/>
              <p:nvPr/>
            </p:nvSpPr>
            <p:spPr>
              <a:xfrm flipH="1">
                <a:off x="6536914" y="2747367"/>
                <a:ext cx="56396" cy="31158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742" extrusionOk="0">
                    <a:moveTo>
                      <a:pt x="1" y="1"/>
                    </a:moveTo>
                    <a:lnTo>
                      <a:pt x="139" y="94"/>
                    </a:lnTo>
                    <a:lnTo>
                      <a:pt x="1343" y="741"/>
                    </a:lnTo>
                    <a:lnTo>
                      <a:pt x="325" y="186"/>
                    </a:lnTo>
                    <a:lnTo>
                      <a:pt x="186" y="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28"/>
              <p:cNvSpPr/>
              <p:nvPr/>
            </p:nvSpPr>
            <p:spPr>
              <a:xfrm flipH="1">
                <a:off x="6602968" y="2739599"/>
                <a:ext cx="4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8" extrusionOk="0">
                    <a:moveTo>
                      <a:pt x="0" y="47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28"/>
              <p:cNvSpPr/>
              <p:nvPr/>
            </p:nvSpPr>
            <p:spPr>
              <a:xfrm flipH="1">
                <a:off x="6443607" y="2815395"/>
                <a:ext cx="31158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18" extrusionOk="0">
                    <a:moveTo>
                      <a:pt x="1" y="1"/>
                    </a:moveTo>
                    <a:lnTo>
                      <a:pt x="278" y="186"/>
                    </a:lnTo>
                    <a:lnTo>
                      <a:pt x="330" y="186"/>
                    </a:lnTo>
                    <a:lnTo>
                      <a:pt x="1" y="1"/>
                    </a:lnTo>
                    <a:close/>
                    <a:moveTo>
                      <a:pt x="330" y="186"/>
                    </a:moveTo>
                    <a:lnTo>
                      <a:pt x="530" y="298"/>
                    </a:lnTo>
                    <a:lnTo>
                      <a:pt x="510" y="279"/>
                    </a:lnTo>
                    <a:lnTo>
                      <a:pt x="371" y="186"/>
                    </a:lnTo>
                    <a:close/>
                    <a:moveTo>
                      <a:pt x="530" y="298"/>
                    </a:moveTo>
                    <a:lnTo>
                      <a:pt x="602" y="371"/>
                    </a:lnTo>
                    <a:lnTo>
                      <a:pt x="649" y="371"/>
                    </a:lnTo>
                    <a:lnTo>
                      <a:pt x="695" y="417"/>
                    </a:lnTo>
                    <a:lnTo>
                      <a:pt x="741" y="417"/>
                    </a:lnTo>
                    <a:lnTo>
                      <a:pt x="530" y="2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28"/>
              <p:cNvSpPr/>
              <p:nvPr/>
            </p:nvSpPr>
            <p:spPr>
              <a:xfrm flipH="1">
                <a:off x="6486355" y="2803763"/>
                <a:ext cx="9784" cy="390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3" extrusionOk="0">
                    <a:moveTo>
                      <a:pt x="232" y="93"/>
                    </a:moveTo>
                    <a:lnTo>
                      <a:pt x="232" y="9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3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28"/>
              <p:cNvSpPr/>
              <p:nvPr/>
            </p:nvSpPr>
            <p:spPr>
              <a:xfrm flipH="1">
                <a:off x="6237591" y="2813463"/>
                <a:ext cx="31158" cy="1948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64" extrusionOk="0">
                    <a:moveTo>
                      <a:pt x="741" y="1"/>
                    </a:moveTo>
                    <a:lnTo>
                      <a:pt x="297" y="278"/>
                    </a:lnTo>
                    <a:lnTo>
                      <a:pt x="325" y="278"/>
                    </a:lnTo>
                    <a:lnTo>
                      <a:pt x="464" y="186"/>
                    </a:lnTo>
                    <a:lnTo>
                      <a:pt x="741" y="1"/>
                    </a:lnTo>
                    <a:close/>
                    <a:moveTo>
                      <a:pt x="278" y="278"/>
                    </a:moveTo>
                    <a:lnTo>
                      <a:pt x="47" y="417"/>
                    </a:lnTo>
                    <a:lnTo>
                      <a:pt x="1" y="463"/>
                    </a:lnTo>
                    <a:lnTo>
                      <a:pt x="1" y="463"/>
                    </a:lnTo>
                    <a:lnTo>
                      <a:pt x="297" y="2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28"/>
              <p:cNvSpPr/>
              <p:nvPr/>
            </p:nvSpPr>
            <p:spPr>
              <a:xfrm flipH="1">
                <a:off x="6029645" y="2694919"/>
                <a:ext cx="128329" cy="7390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760" extrusionOk="0">
                    <a:moveTo>
                      <a:pt x="3009" y="0"/>
                    </a:moveTo>
                    <a:lnTo>
                      <a:pt x="2870" y="93"/>
                    </a:lnTo>
                    <a:lnTo>
                      <a:pt x="1" y="1759"/>
                    </a:lnTo>
                    <a:lnTo>
                      <a:pt x="30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28"/>
              <p:cNvSpPr/>
              <p:nvPr/>
            </p:nvSpPr>
            <p:spPr>
              <a:xfrm flipH="1">
                <a:off x="6192911" y="2788184"/>
                <a:ext cx="38885" cy="2339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557" extrusionOk="0">
                    <a:moveTo>
                      <a:pt x="0" y="556"/>
                    </a:moveTo>
                    <a:lnTo>
                      <a:pt x="0" y="556"/>
                    </a:lnTo>
                    <a:lnTo>
                      <a:pt x="926" y="1"/>
                    </a:lnTo>
                    <a:lnTo>
                      <a:pt x="926" y="1"/>
                    </a:lnTo>
                    <a:lnTo>
                      <a:pt x="0" y="5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28"/>
              <p:cNvSpPr/>
              <p:nvPr/>
            </p:nvSpPr>
            <p:spPr>
              <a:xfrm flipH="1">
                <a:off x="6163727" y="2770715"/>
                <a:ext cx="23390" cy="15579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71" extrusionOk="0">
                    <a:moveTo>
                      <a:pt x="1" y="371"/>
                    </a:moveTo>
                    <a:lnTo>
                      <a:pt x="556" y="0"/>
                    </a:lnTo>
                    <a:lnTo>
                      <a:pt x="556" y="0"/>
                    </a:lnTo>
                    <a:lnTo>
                      <a:pt x="1" y="371"/>
                    </a:lnTo>
                    <a:lnTo>
                      <a:pt x="1" y="3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28"/>
              <p:cNvSpPr/>
              <p:nvPr/>
            </p:nvSpPr>
            <p:spPr>
              <a:xfrm flipH="1">
                <a:off x="6157932" y="2768783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1" y="46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1" y="46"/>
                    </a:lnTo>
                    <a:lnTo>
                      <a:pt x="1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28"/>
              <p:cNvSpPr/>
              <p:nvPr/>
            </p:nvSpPr>
            <p:spPr>
              <a:xfrm flipH="1">
                <a:off x="6235660" y="2813463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0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28"/>
              <p:cNvSpPr/>
              <p:nvPr/>
            </p:nvSpPr>
            <p:spPr>
              <a:xfrm flipH="1">
                <a:off x="6231755" y="2811532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28"/>
              <p:cNvSpPr/>
              <p:nvPr/>
            </p:nvSpPr>
            <p:spPr>
              <a:xfrm flipH="1">
                <a:off x="6192911" y="2788184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28"/>
              <p:cNvSpPr/>
              <p:nvPr/>
            </p:nvSpPr>
            <p:spPr>
              <a:xfrm flipH="1">
                <a:off x="6233728" y="2811532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28"/>
              <p:cNvSpPr/>
              <p:nvPr/>
            </p:nvSpPr>
            <p:spPr>
              <a:xfrm flipH="1">
                <a:off x="6233728" y="2813463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1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28"/>
              <p:cNvSpPr/>
              <p:nvPr/>
            </p:nvSpPr>
            <p:spPr>
              <a:xfrm flipH="1">
                <a:off x="6190938" y="2788184"/>
                <a:ext cx="201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1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28"/>
              <p:cNvSpPr/>
              <p:nvPr/>
            </p:nvSpPr>
            <p:spPr>
              <a:xfrm flipH="1">
                <a:off x="6231755" y="2811532"/>
                <a:ext cx="201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 flipH="1">
                <a:off x="6159863" y="2770715"/>
                <a:ext cx="3905" cy="42"/>
              </a:xfrm>
              <a:custGeom>
                <a:avLst/>
                <a:gdLst/>
                <a:ahLst/>
                <a:cxnLst/>
                <a:rect l="l" t="t" r="r" b="b"/>
                <a:pathLst>
                  <a:path w="93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 flipH="1">
                <a:off x="6187074" y="2786252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 flipH="1">
                <a:off x="6187074" y="2786252"/>
                <a:ext cx="3905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93" h="47" extrusionOk="0">
                    <a:moveTo>
                      <a:pt x="0" y="47"/>
                    </a:moveTo>
                    <a:lnTo>
                      <a:pt x="0" y="47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 flipH="1">
                <a:off x="6233728" y="2811532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1" y="47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47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 flipH="1">
                <a:off x="6190938" y="2788184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 flipH="1">
                <a:off x="6268708" y="2832906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 flipH="1">
                <a:off x="6272571" y="2834838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 flipH="1">
                <a:off x="6272571" y="2834838"/>
                <a:ext cx="201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47" y="1"/>
                    </a:moveTo>
                    <a:lnTo>
                      <a:pt x="47" y="1"/>
                    </a:lnTo>
                    <a:lnTo>
                      <a:pt x="1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 flipH="1">
                <a:off x="5998528" y="2673544"/>
                <a:ext cx="2016" cy="3905"/>
              </a:xfrm>
              <a:custGeom>
                <a:avLst/>
                <a:gdLst/>
                <a:ahLst/>
                <a:cxnLst/>
                <a:rect l="l" t="t" r="r" b="b"/>
                <a:pathLst>
                  <a:path w="48" h="93" extrusionOk="0">
                    <a:moveTo>
                      <a:pt x="47" y="0"/>
                    </a:moveTo>
                    <a:lnTo>
                      <a:pt x="1" y="93"/>
                    </a:lnTo>
                    <a:lnTo>
                      <a:pt x="47" y="46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28"/>
              <p:cNvSpPr/>
              <p:nvPr/>
            </p:nvSpPr>
            <p:spPr>
              <a:xfrm flipH="1">
                <a:off x="6000502" y="2677408"/>
                <a:ext cx="390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93" h="48" extrusionOk="0">
                    <a:moveTo>
                      <a:pt x="47" y="1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 flipH="1">
                <a:off x="6012134" y="2683245"/>
                <a:ext cx="25321" cy="15579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71" extrusionOk="0">
                    <a:moveTo>
                      <a:pt x="602" y="1"/>
                    </a:moveTo>
                    <a:lnTo>
                      <a:pt x="151" y="278"/>
                    </a:lnTo>
                    <a:lnTo>
                      <a:pt x="186" y="278"/>
                    </a:lnTo>
                    <a:lnTo>
                      <a:pt x="510" y="93"/>
                    </a:lnTo>
                    <a:lnTo>
                      <a:pt x="556" y="47"/>
                    </a:lnTo>
                    <a:lnTo>
                      <a:pt x="602" y="1"/>
                    </a:lnTo>
                    <a:close/>
                    <a:moveTo>
                      <a:pt x="139" y="278"/>
                    </a:moveTo>
                    <a:lnTo>
                      <a:pt x="0" y="371"/>
                    </a:lnTo>
                    <a:lnTo>
                      <a:pt x="0" y="371"/>
                    </a:lnTo>
                    <a:lnTo>
                      <a:pt x="151" y="2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28"/>
              <p:cNvSpPr/>
              <p:nvPr/>
            </p:nvSpPr>
            <p:spPr>
              <a:xfrm flipH="1">
                <a:off x="6004365" y="2679381"/>
                <a:ext cx="201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28"/>
              <p:cNvSpPr/>
              <p:nvPr/>
            </p:nvSpPr>
            <p:spPr>
              <a:xfrm flipH="1">
                <a:off x="6002433" y="2677408"/>
                <a:ext cx="1974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0" y="47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28"/>
              <p:cNvSpPr/>
              <p:nvPr/>
            </p:nvSpPr>
            <p:spPr>
              <a:xfrm flipH="1">
                <a:off x="6016039" y="2687150"/>
                <a:ext cx="13648" cy="7811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86" extrusionOk="0">
                    <a:moveTo>
                      <a:pt x="1" y="185"/>
                    </a:moveTo>
                    <a:lnTo>
                      <a:pt x="1" y="185"/>
                    </a:lnTo>
                    <a:lnTo>
                      <a:pt x="325" y="0"/>
                    </a:lnTo>
                    <a:lnTo>
                      <a:pt x="325" y="0"/>
                    </a:lnTo>
                    <a:lnTo>
                      <a:pt x="325" y="0"/>
                    </a:lnTo>
                    <a:lnTo>
                      <a:pt x="1" y="185"/>
                    </a:lnTo>
                    <a:lnTo>
                      <a:pt x="1" y="185"/>
                    </a:lnTo>
                    <a:lnTo>
                      <a:pt x="1" y="185"/>
                    </a:lnTo>
                    <a:lnTo>
                      <a:pt x="1" y="1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28"/>
              <p:cNvSpPr/>
              <p:nvPr/>
            </p:nvSpPr>
            <p:spPr>
              <a:xfrm flipH="1">
                <a:off x="5998528" y="2675476"/>
                <a:ext cx="20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28"/>
              <p:cNvSpPr/>
              <p:nvPr/>
            </p:nvSpPr>
            <p:spPr>
              <a:xfrm flipH="1">
                <a:off x="6000502" y="2677408"/>
                <a:ext cx="390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93" h="48" extrusionOk="0">
                    <a:moveTo>
                      <a:pt x="0" y="47"/>
                    </a:moveTo>
                    <a:lnTo>
                      <a:pt x="0" y="47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28"/>
              <p:cNvSpPr/>
              <p:nvPr/>
            </p:nvSpPr>
            <p:spPr>
              <a:xfrm flipH="1">
                <a:off x="6602968" y="2741572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28"/>
              <p:cNvSpPr/>
              <p:nvPr/>
            </p:nvSpPr>
            <p:spPr>
              <a:xfrm flipH="1">
                <a:off x="6602968" y="2741572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28"/>
              <p:cNvSpPr/>
              <p:nvPr/>
            </p:nvSpPr>
            <p:spPr>
              <a:xfrm flipH="1">
                <a:off x="6536914" y="2743504"/>
                <a:ext cx="60301" cy="35022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834" extrusionOk="0">
                    <a:moveTo>
                      <a:pt x="1" y="0"/>
                    </a:moveTo>
                    <a:lnTo>
                      <a:pt x="47" y="47"/>
                    </a:lnTo>
                    <a:lnTo>
                      <a:pt x="232" y="186"/>
                    </a:lnTo>
                    <a:lnTo>
                      <a:pt x="325" y="232"/>
                    </a:lnTo>
                    <a:lnTo>
                      <a:pt x="464" y="278"/>
                    </a:lnTo>
                    <a:lnTo>
                      <a:pt x="1436" y="833"/>
                    </a:lnTo>
                    <a:lnTo>
                      <a:pt x="1436" y="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28"/>
              <p:cNvSpPr/>
              <p:nvPr/>
            </p:nvSpPr>
            <p:spPr>
              <a:xfrm flipH="1">
                <a:off x="6447512" y="2823164"/>
                <a:ext cx="15579" cy="7853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87" extrusionOk="0">
                    <a:moveTo>
                      <a:pt x="0" y="1"/>
                    </a:moveTo>
                    <a:lnTo>
                      <a:pt x="186" y="75"/>
                    </a:lnTo>
                    <a:lnTo>
                      <a:pt x="139" y="47"/>
                    </a:lnTo>
                    <a:lnTo>
                      <a:pt x="0" y="1"/>
                    </a:lnTo>
                    <a:close/>
                    <a:moveTo>
                      <a:pt x="186" y="75"/>
                    </a:moveTo>
                    <a:lnTo>
                      <a:pt x="371" y="186"/>
                    </a:lnTo>
                    <a:lnTo>
                      <a:pt x="232" y="94"/>
                    </a:lnTo>
                    <a:lnTo>
                      <a:pt x="186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28"/>
              <p:cNvSpPr/>
              <p:nvPr/>
            </p:nvSpPr>
            <p:spPr>
              <a:xfrm flipH="1">
                <a:off x="6488329" y="2801789"/>
                <a:ext cx="7811" cy="587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40" extrusionOk="0">
                    <a:moveTo>
                      <a:pt x="186" y="14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86" y="140"/>
                    </a:lnTo>
                    <a:lnTo>
                      <a:pt x="186" y="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28"/>
              <p:cNvSpPr/>
              <p:nvPr/>
            </p:nvSpPr>
            <p:spPr>
              <a:xfrm flipH="1">
                <a:off x="6602968" y="2737667"/>
                <a:ext cx="2016" cy="3947"/>
              </a:xfrm>
              <a:custGeom>
                <a:avLst/>
                <a:gdLst/>
                <a:ahLst/>
                <a:cxnLst/>
                <a:rect l="l" t="t" r="r" b="b"/>
                <a:pathLst>
                  <a:path w="48" h="94" extrusionOk="0">
                    <a:moveTo>
                      <a:pt x="47" y="93"/>
                    </a:move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28"/>
              <p:cNvSpPr/>
              <p:nvPr/>
            </p:nvSpPr>
            <p:spPr>
              <a:xfrm flipH="1">
                <a:off x="6587431" y="2745436"/>
                <a:ext cx="7811" cy="587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40" extrusionOk="0">
                    <a:moveTo>
                      <a:pt x="0" y="1"/>
                    </a:moveTo>
                    <a:lnTo>
                      <a:pt x="47" y="47"/>
                    </a:lnTo>
                    <a:lnTo>
                      <a:pt x="185" y="1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28"/>
              <p:cNvSpPr/>
              <p:nvPr/>
            </p:nvSpPr>
            <p:spPr>
              <a:xfrm flipH="1">
                <a:off x="6445538" y="2827069"/>
                <a:ext cx="7853" cy="587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0" extrusionOk="0">
                    <a:moveTo>
                      <a:pt x="1" y="1"/>
                    </a:moveTo>
                    <a:lnTo>
                      <a:pt x="93" y="93"/>
                    </a:lnTo>
                    <a:lnTo>
                      <a:pt x="140" y="93"/>
                    </a:lnTo>
                    <a:lnTo>
                      <a:pt x="1" y="1"/>
                    </a:lnTo>
                    <a:close/>
                    <a:moveTo>
                      <a:pt x="140" y="93"/>
                    </a:moveTo>
                    <a:lnTo>
                      <a:pt x="186" y="139"/>
                    </a:lnTo>
                    <a:lnTo>
                      <a:pt x="186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28"/>
              <p:cNvSpPr/>
              <p:nvPr/>
            </p:nvSpPr>
            <p:spPr>
              <a:xfrm flipH="1">
                <a:off x="6352273" y="2856212"/>
                <a:ext cx="1364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" extrusionOk="0">
                    <a:moveTo>
                      <a:pt x="47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325" y="1"/>
                    </a:lnTo>
                    <a:lnTo>
                      <a:pt x="325" y="1"/>
                    </a:lnTo>
                    <a:lnTo>
                      <a:pt x="325" y="1"/>
                    </a:lnTo>
                    <a:lnTo>
                      <a:pt x="325" y="1"/>
                    </a:lnTo>
                    <a:lnTo>
                      <a:pt x="325" y="1"/>
                    </a:lnTo>
                    <a:lnTo>
                      <a:pt x="325" y="1"/>
                    </a:lnTo>
                    <a:lnTo>
                      <a:pt x="93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28"/>
              <p:cNvSpPr/>
              <p:nvPr/>
            </p:nvSpPr>
            <p:spPr>
              <a:xfrm flipH="1">
                <a:off x="6383347" y="2854280"/>
                <a:ext cx="394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94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28"/>
              <p:cNvSpPr/>
              <p:nvPr/>
            </p:nvSpPr>
            <p:spPr>
              <a:xfrm flipH="1">
                <a:off x="6398927" y="2848443"/>
                <a:ext cx="11674" cy="394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94" extrusionOk="0">
                    <a:moveTo>
                      <a:pt x="278" y="93"/>
                    </a:moveTo>
                    <a:lnTo>
                      <a:pt x="278" y="9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39" y="47"/>
                    </a:lnTo>
                    <a:lnTo>
                      <a:pt x="278" y="93"/>
                    </a:lnTo>
                    <a:lnTo>
                      <a:pt x="278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28"/>
              <p:cNvSpPr/>
              <p:nvPr/>
            </p:nvSpPr>
            <p:spPr>
              <a:xfrm flipH="1">
                <a:off x="6418369" y="2840675"/>
                <a:ext cx="13606" cy="587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40" extrusionOk="0">
                    <a:moveTo>
                      <a:pt x="0" y="1"/>
                    </a:moveTo>
                    <a:lnTo>
                      <a:pt x="324" y="139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28"/>
              <p:cNvSpPr/>
              <p:nvPr/>
            </p:nvSpPr>
            <p:spPr>
              <a:xfrm flipH="1">
                <a:off x="6365879" y="2856212"/>
                <a:ext cx="7811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186" y="1"/>
                    </a:lnTo>
                    <a:lnTo>
                      <a:pt x="186" y="1"/>
                    </a:lnTo>
                    <a:lnTo>
                      <a:pt x="186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28"/>
              <p:cNvSpPr/>
              <p:nvPr/>
            </p:nvSpPr>
            <p:spPr>
              <a:xfrm flipH="1">
                <a:off x="6371716" y="2856212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28"/>
              <p:cNvSpPr/>
              <p:nvPr/>
            </p:nvSpPr>
            <p:spPr>
              <a:xfrm flipH="1">
                <a:off x="6305619" y="2848443"/>
                <a:ext cx="38927" cy="7811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86" extrusionOk="0">
                    <a:moveTo>
                      <a:pt x="880" y="1"/>
                    </a:moveTo>
                    <a:lnTo>
                      <a:pt x="880" y="16"/>
                    </a:lnTo>
                    <a:lnTo>
                      <a:pt x="926" y="1"/>
                    </a:lnTo>
                    <a:close/>
                    <a:moveTo>
                      <a:pt x="880" y="16"/>
                    </a:moveTo>
                    <a:lnTo>
                      <a:pt x="788" y="47"/>
                    </a:lnTo>
                    <a:lnTo>
                      <a:pt x="880" y="47"/>
                    </a:lnTo>
                    <a:lnTo>
                      <a:pt x="880" y="16"/>
                    </a:lnTo>
                    <a:close/>
                    <a:moveTo>
                      <a:pt x="741" y="47"/>
                    </a:moveTo>
                    <a:lnTo>
                      <a:pt x="510" y="93"/>
                    </a:lnTo>
                    <a:lnTo>
                      <a:pt x="1" y="139"/>
                    </a:lnTo>
                    <a:lnTo>
                      <a:pt x="1" y="186"/>
                    </a:lnTo>
                    <a:lnTo>
                      <a:pt x="47" y="186"/>
                    </a:lnTo>
                    <a:lnTo>
                      <a:pt x="93" y="139"/>
                    </a:lnTo>
                    <a:lnTo>
                      <a:pt x="464" y="139"/>
                    </a:lnTo>
                    <a:lnTo>
                      <a:pt x="556" y="93"/>
                    </a:lnTo>
                    <a:lnTo>
                      <a:pt x="649" y="93"/>
                    </a:lnTo>
                    <a:lnTo>
                      <a:pt x="74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28"/>
              <p:cNvSpPr/>
              <p:nvPr/>
            </p:nvSpPr>
            <p:spPr>
              <a:xfrm flipH="1">
                <a:off x="6350341" y="2854280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47" y="0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28"/>
              <p:cNvSpPr/>
              <p:nvPr/>
            </p:nvSpPr>
            <p:spPr>
              <a:xfrm flipH="1">
                <a:off x="6295919" y="2846511"/>
                <a:ext cx="3905" cy="42"/>
              </a:xfrm>
              <a:custGeom>
                <a:avLst/>
                <a:gdLst/>
                <a:ahLst/>
                <a:cxnLst/>
                <a:rect l="l" t="t" r="r" b="b"/>
                <a:pathLst>
                  <a:path w="93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28"/>
              <p:cNvSpPr/>
              <p:nvPr/>
            </p:nvSpPr>
            <p:spPr>
              <a:xfrm flipH="1">
                <a:off x="6276477" y="2836769"/>
                <a:ext cx="9742" cy="587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40" extrusionOk="0">
                    <a:moveTo>
                      <a:pt x="185" y="1"/>
                    </a:moveTo>
                    <a:lnTo>
                      <a:pt x="139" y="47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139" y="9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28"/>
              <p:cNvSpPr/>
              <p:nvPr/>
            </p:nvSpPr>
            <p:spPr>
              <a:xfrm flipH="1">
                <a:off x="6299782" y="2846511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28"/>
              <p:cNvSpPr/>
              <p:nvPr/>
            </p:nvSpPr>
            <p:spPr>
              <a:xfrm flipH="1">
                <a:off x="6305619" y="2848443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28"/>
              <p:cNvSpPr/>
              <p:nvPr/>
            </p:nvSpPr>
            <p:spPr>
              <a:xfrm flipH="1">
                <a:off x="6344504" y="2854280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0" y="0"/>
                    </a:moveTo>
                    <a:lnTo>
                      <a:pt x="0" y="47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28"/>
              <p:cNvSpPr/>
              <p:nvPr/>
            </p:nvSpPr>
            <p:spPr>
              <a:xfrm flipH="1">
                <a:off x="6350341" y="2854280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28"/>
              <p:cNvSpPr/>
              <p:nvPr/>
            </p:nvSpPr>
            <p:spPr>
              <a:xfrm flipH="1">
                <a:off x="6348368" y="2854280"/>
                <a:ext cx="20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1" y="0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28"/>
              <p:cNvSpPr/>
              <p:nvPr/>
            </p:nvSpPr>
            <p:spPr>
              <a:xfrm flipH="1">
                <a:off x="6303688" y="2848443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7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28"/>
              <p:cNvSpPr/>
              <p:nvPr/>
            </p:nvSpPr>
            <p:spPr>
              <a:xfrm flipH="1">
                <a:off x="6346436" y="2854280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0" y="47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 flipH="1">
                <a:off x="6299782" y="2846511"/>
                <a:ext cx="20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47" y="0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 flipH="1">
                <a:off x="6346436" y="2854280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0" y="0"/>
                    </a:moveTo>
                    <a:lnTo>
                      <a:pt x="0" y="47"/>
                    </a:lnTo>
                    <a:lnTo>
                      <a:pt x="46" y="4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 flipH="1">
                <a:off x="6301756" y="2848443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7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 flipH="1">
                <a:off x="6367810" y="2854280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6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 flipH="1">
                <a:off x="6352273" y="2854280"/>
                <a:ext cx="97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" extrusionOk="0">
                    <a:moveTo>
                      <a:pt x="232" y="0"/>
                    </a:moveTo>
                    <a:lnTo>
                      <a:pt x="232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232" y="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28"/>
              <p:cNvSpPr/>
              <p:nvPr/>
            </p:nvSpPr>
            <p:spPr>
              <a:xfrm flipH="1">
                <a:off x="6396953" y="2836769"/>
                <a:ext cx="40859" cy="136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325" extrusionOk="0">
                    <a:moveTo>
                      <a:pt x="0" y="1"/>
                    </a:moveTo>
                    <a:lnTo>
                      <a:pt x="46" y="47"/>
                    </a:lnTo>
                    <a:lnTo>
                      <a:pt x="185" y="94"/>
                    </a:lnTo>
                    <a:lnTo>
                      <a:pt x="278" y="140"/>
                    </a:lnTo>
                    <a:lnTo>
                      <a:pt x="396" y="173"/>
                    </a:lnTo>
                    <a:lnTo>
                      <a:pt x="396" y="173"/>
                    </a:lnTo>
                    <a:lnTo>
                      <a:pt x="185" y="47"/>
                    </a:lnTo>
                    <a:lnTo>
                      <a:pt x="0" y="1"/>
                    </a:lnTo>
                    <a:close/>
                    <a:moveTo>
                      <a:pt x="396" y="173"/>
                    </a:moveTo>
                    <a:lnTo>
                      <a:pt x="417" y="186"/>
                    </a:lnTo>
                    <a:lnTo>
                      <a:pt x="440" y="186"/>
                    </a:lnTo>
                    <a:lnTo>
                      <a:pt x="396" y="173"/>
                    </a:lnTo>
                    <a:close/>
                    <a:moveTo>
                      <a:pt x="440" y="186"/>
                    </a:moveTo>
                    <a:lnTo>
                      <a:pt x="494" y="201"/>
                    </a:lnTo>
                    <a:lnTo>
                      <a:pt x="494" y="201"/>
                    </a:lnTo>
                    <a:lnTo>
                      <a:pt x="463" y="186"/>
                    </a:lnTo>
                    <a:close/>
                    <a:moveTo>
                      <a:pt x="494" y="201"/>
                    </a:moveTo>
                    <a:lnTo>
                      <a:pt x="556" y="232"/>
                    </a:lnTo>
                    <a:lnTo>
                      <a:pt x="602" y="232"/>
                    </a:lnTo>
                    <a:lnTo>
                      <a:pt x="494" y="201"/>
                    </a:lnTo>
                    <a:close/>
                    <a:moveTo>
                      <a:pt x="602" y="232"/>
                    </a:moveTo>
                    <a:lnTo>
                      <a:pt x="926" y="325"/>
                    </a:lnTo>
                    <a:lnTo>
                      <a:pt x="972" y="325"/>
                    </a:lnTo>
                    <a:lnTo>
                      <a:pt x="880" y="279"/>
                    </a:lnTo>
                    <a:lnTo>
                      <a:pt x="694" y="2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28"/>
              <p:cNvSpPr/>
              <p:nvPr/>
            </p:nvSpPr>
            <p:spPr>
              <a:xfrm flipH="1">
                <a:off x="6389184" y="2852348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28"/>
              <p:cNvSpPr/>
              <p:nvPr/>
            </p:nvSpPr>
            <p:spPr>
              <a:xfrm flipH="1">
                <a:off x="6369742" y="2854280"/>
                <a:ext cx="394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9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28"/>
              <p:cNvSpPr/>
              <p:nvPr/>
            </p:nvSpPr>
            <p:spPr>
              <a:xfrm flipH="1">
                <a:off x="6381416" y="2852348"/>
                <a:ext cx="7811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" extrusionOk="0">
                    <a:moveTo>
                      <a:pt x="185" y="0"/>
                    </a:moveTo>
                    <a:lnTo>
                      <a:pt x="185" y="0"/>
                    </a:lnTo>
                    <a:lnTo>
                      <a:pt x="185" y="0"/>
                    </a:lnTo>
                    <a:lnTo>
                      <a:pt x="1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85" y="0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28"/>
              <p:cNvSpPr/>
              <p:nvPr/>
            </p:nvSpPr>
            <p:spPr>
              <a:xfrm flipH="1">
                <a:off x="6342531" y="2854280"/>
                <a:ext cx="201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28"/>
              <p:cNvSpPr/>
              <p:nvPr/>
            </p:nvSpPr>
            <p:spPr>
              <a:xfrm flipH="1">
                <a:off x="6305619" y="2848443"/>
                <a:ext cx="21416" cy="394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4" extrusionOk="0">
                    <a:moveTo>
                      <a:pt x="509" y="1"/>
                    </a:moveTo>
                    <a:lnTo>
                      <a:pt x="278" y="47"/>
                    </a:lnTo>
                    <a:lnTo>
                      <a:pt x="185" y="47"/>
                    </a:lnTo>
                    <a:lnTo>
                      <a:pt x="0" y="93"/>
                    </a:lnTo>
                    <a:lnTo>
                      <a:pt x="371" y="4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28"/>
              <p:cNvSpPr/>
              <p:nvPr/>
            </p:nvSpPr>
            <p:spPr>
              <a:xfrm flipH="1">
                <a:off x="6330899" y="2852348"/>
                <a:ext cx="7811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47" extrusionOk="0">
                    <a:moveTo>
                      <a:pt x="186" y="0"/>
                    </a:moveTo>
                    <a:lnTo>
                      <a:pt x="186" y="0"/>
                    </a:lnTo>
                    <a:lnTo>
                      <a:pt x="1" y="46"/>
                    </a:lnTo>
                    <a:lnTo>
                      <a:pt x="1" y="46"/>
                    </a:lnTo>
                    <a:lnTo>
                      <a:pt x="1" y="46"/>
                    </a:lnTo>
                    <a:lnTo>
                      <a:pt x="1" y="46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28"/>
              <p:cNvSpPr/>
              <p:nvPr/>
            </p:nvSpPr>
            <p:spPr>
              <a:xfrm flipH="1">
                <a:off x="6350341" y="2854280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28"/>
              <p:cNvSpPr/>
              <p:nvPr/>
            </p:nvSpPr>
            <p:spPr>
              <a:xfrm flipH="1">
                <a:off x="6274545" y="2834838"/>
                <a:ext cx="25279" cy="1171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279" extrusionOk="0">
                    <a:moveTo>
                      <a:pt x="602" y="1"/>
                    </a:moveTo>
                    <a:lnTo>
                      <a:pt x="232" y="186"/>
                    </a:lnTo>
                    <a:lnTo>
                      <a:pt x="0" y="278"/>
                    </a:lnTo>
                    <a:lnTo>
                      <a:pt x="0" y="278"/>
                    </a:lnTo>
                    <a:lnTo>
                      <a:pt x="509" y="93"/>
                    </a:lnTo>
                    <a:lnTo>
                      <a:pt x="509" y="47"/>
                    </a:lnTo>
                    <a:lnTo>
                      <a:pt x="602" y="47"/>
                    </a:lnTo>
                    <a:lnTo>
                      <a:pt x="6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28"/>
              <p:cNvSpPr/>
              <p:nvPr/>
            </p:nvSpPr>
            <p:spPr>
              <a:xfrm flipH="1">
                <a:off x="6299782" y="2846511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28"/>
              <p:cNvSpPr/>
              <p:nvPr/>
            </p:nvSpPr>
            <p:spPr>
              <a:xfrm flipH="1">
                <a:off x="6272571" y="2832906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28"/>
              <p:cNvSpPr/>
              <p:nvPr/>
            </p:nvSpPr>
            <p:spPr>
              <a:xfrm flipH="1">
                <a:off x="6305619" y="2848443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28"/>
              <p:cNvSpPr/>
              <p:nvPr/>
            </p:nvSpPr>
            <p:spPr>
              <a:xfrm flipH="1">
                <a:off x="6344504" y="2854280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28"/>
              <p:cNvSpPr/>
              <p:nvPr/>
            </p:nvSpPr>
            <p:spPr>
              <a:xfrm flipH="1">
                <a:off x="6350341" y="2854280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28"/>
              <p:cNvSpPr/>
              <p:nvPr/>
            </p:nvSpPr>
            <p:spPr>
              <a:xfrm flipH="1">
                <a:off x="6303688" y="2846511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28"/>
              <p:cNvSpPr/>
              <p:nvPr/>
            </p:nvSpPr>
            <p:spPr>
              <a:xfrm flipH="1">
                <a:off x="6346436" y="2854280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 flipH="1">
                <a:off x="6348368" y="2854280"/>
                <a:ext cx="201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28"/>
              <p:cNvSpPr/>
              <p:nvPr/>
            </p:nvSpPr>
            <p:spPr>
              <a:xfrm flipH="1">
                <a:off x="6272571" y="2832906"/>
                <a:ext cx="20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47" y="47"/>
                    </a:moveTo>
                    <a:lnTo>
                      <a:pt x="47" y="47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47" y="47"/>
                    </a:lnTo>
                    <a:lnTo>
                      <a:pt x="47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 flipH="1">
                <a:off x="6299782" y="2846511"/>
                <a:ext cx="201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 flipH="1">
                <a:off x="6301756" y="2846511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 flipH="1">
                <a:off x="6346436" y="2854280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6" y="0"/>
                    </a:move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28"/>
              <p:cNvSpPr/>
              <p:nvPr/>
            </p:nvSpPr>
            <p:spPr>
              <a:xfrm flipH="1">
                <a:off x="6274545" y="2834838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28"/>
              <p:cNvSpPr/>
              <p:nvPr/>
            </p:nvSpPr>
            <p:spPr>
              <a:xfrm flipH="1">
                <a:off x="6272571" y="2834838"/>
                <a:ext cx="20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 flipH="1">
                <a:off x="6430001" y="2838743"/>
                <a:ext cx="5879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7" extrusionOk="0">
                    <a:moveTo>
                      <a:pt x="0" y="0"/>
                    </a:moveTo>
                    <a:lnTo>
                      <a:pt x="93" y="47"/>
                    </a:lnTo>
                    <a:lnTo>
                      <a:pt x="139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28"/>
              <p:cNvSpPr/>
              <p:nvPr/>
            </p:nvSpPr>
            <p:spPr>
              <a:xfrm flipH="1">
                <a:off x="6305619" y="2848443"/>
                <a:ext cx="5879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7" extrusionOk="0">
                    <a:moveTo>
                      <a:pt x="139" y="1"/>
                    </a:moveTo>
                    <a:lnTo>
                      <a:pt x="139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28"/>
              <p:cNvSpPr/>
              <p:nvPr/>
            </p:nvSpPr>
            <p:spPr>
              <a:xfrm flipH="1">
                <a:off x="6278408" y="2836769"/>
                <a:ext cx="21416" cy="9784"/>
              </a:xfrm>
              <a:custGeom>
                <a:avLst/>
                <a:gdLst/>
                <a:ahLst/>
                <a:cxnLst/>
                <a:rect l="l" t="t" r="r" b="b"/>
                <a:pathLst>
                  <a:path w="510" h="233" extrusionOk="0">
                    <a:moveTo>
                      <a:pt x="509" y="1"/>
                    </a:moveTo>
                    <a:lnTo>
                      <a:pt x="463" y="47"/>
                    </a:lnTo>
                    <a:lnTo>
                      <a:pt x="408" y="84"/>
                    </a:lnTo>
                    <a:lnTo>
                      <a:pt x="408" y="84"/>
                    </a:lnTo>
                    <a:lnTo>
                      <a:pt x="509" y="47"/>
                    </a:lnTo>
                    <a:lnTo>
                      <a:pt x="509" y="1"/>
                    </a:lnTo>
                    <a:close/>
                    <a:moveTo>
                      <a:pt x="408" y="84"/>
                    </a:moveTo>
                    <a:lnTo>
                      <a:pt x="0" y="232"/>
                    </a:lnTo>
                    <a:lnTo>
                      <a:pt x="93" y="232"/>
                    </a:lnTo>
                    <a:lnTo>
                      <a:pt x="139" y="186"/>
                    </a:lnTo>
                    <a:lnTo>
                      <a:pt x="185" y="186"/>
                    </a:lnTo>
                    <a:lnTo>
                      <a:pt x="278" y="140"/>
                    </a:lnTo>
                    <a:lnTo>
                      <a:pt x="324" y="140"/>
                    </a:lnTo>
                    <a:lnTo>
                      <a:pt x="408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 flipH="1">
                <a:off x="6274545" y="2836769"/>
                <a:ext cx="1974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7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 flipH="1">
                <a:off x="6299782" y="2846511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28"/>
              <p:cNvSpPr/>
              <p:nvPr/>
            </p:nvSpPr>
            <p:spPr>
              <a:xfrm flipH="1">
                <a:off x="6305619" y="2848443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28"/>
              <p:cNvSpPr/>
              <p:nvPr/>
            </p:nvSpPr>
            <p:spPr>
              <a:xfrm flipH="1">
                <a:off x="6303688" y="2846511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47" y="0"/>
                    </a:moveTo>
                    <a:lnTo>
                      <a:pt x="0" y="47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 flipH="1">
                <a:off x="6299782" y="2846511"/>
                <a:ext cx="20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1" y="0"/>
                    </a:moveTo>
                    <a:lnTo>
                      <a:pt x="1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 flipH="1">
                <a:off x="6301756" y="2846511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1" y="0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28"/>
              <p:cNvSpPr/>
              <p:nvPr/>
            </p:nvSpPr>
            <p:spPr>
              <a:xfrm flipH="1">
                <a:off x="7254062" y="2298425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28"/>
              <p:cNvSpPr/>
              <p:nvPr/>
            </p:nvSpPr>
            <p:spPr>
              <a:xfrm flipH="1">
                <a:off x="7228782" y="2304262"/>
                <a:ext cx="19485" cy="1171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79" extrusionOk="0">
                    <a:moveTo>
                      <a:pt x="0" y="0"/>
                    </a:moveTo>
                    <a:lnTo>
                      <a:pt x="417" y="278"/>
                    </a:lnTo>
                    <a:lnTo>
                      <a:pt x="463" y="278"/>
                    </a:lnTo>
                    <a:lnTo>
                      <a:pt x="463" y="23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 flipH="1">
                <a:off x="7254062" y="2298425"/>
                <a:ext cx="42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7" extrusionOk="0">
                    <a:moveTo>
                      <a:pt x="0" y="47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28"/>
              <p:cNvSpPr/>
              <p:nvPr/>
            </p:nvSpPr>
            <p:spPr>
              <a:xfrm flipH="1">
                <a:off x="7252130" y="2298425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0" y="47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28"/>
              <p:cNvSpPr/>
              <p:nvPr/>
            </p:nvSpPr>
            <p:spPr>
              <a:xfrm flipH="1">
                <a:off x="7250199" y="2168207"/>
                <a:ext cx="48627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418" extrusionOk="0">
                    <a:moveTo>
                      <a:pt x="880" y="1"/>
                    </a:moveTo>
                    <a:lnTo>
                      <a:pt x="1158" y="93"/>
                    </a:lnTo>
                    <a:lnTo>
                      <a:pt x="1158" y="93"/>
                    </a:lnTo>
                    <a:lnTo>
                      <a:pt x="1065" y="47"/>
                    </a:lnTo>
                    <a:lnTo>
                      <a:pt x="973" y="1"/>
                    </a:lnTo>
                    <a:close/>
                    <a:moveTo>
                      <a:pt x="417" y="1"/>
                    </a:moveTo>
                    <a:lnTo>
                      <a:pt x="279" y="47"/>
                    </a:lnTo>
                    <a:lnTo>
                      <a:pt x="140" y="140"/>
                    </a:lnTo>
                    <a:lnTo>
                      <a:pt x="47" y="278"/>
                    </a:lnTo>
                    <a:lnTo>
                      <a:pt x="1" y="417"/>
                    </a:lnTo>
                    <a:lnTo>
                      <a:pt x="140" y="232"/>
                    </a:lnTo>
                    <a:lnTo>
                      <a:pt x="325" y="93"/>
                    </a:lnTo>
                    <a:lnTo>
                      <a:pt x="371" y="47"/>
                    </a:lnTo>
                    <a:lnTo>
                      <a:pt x="464" y="47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 flipH="1">
                <a:off x="7228782" y="2175975"/>
                <a:ext cx="13648" cy="7811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86" extrusionOk="0">
                    <a:moveTo>
                      <a:pt x="0" y="1"/>
                    </a:moveTo>
                    <a:lnTo>
                      <a:pt x="324" y="186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 flipH="1">
                <a:off x="7244362" y="2193486"/>
                <a:ext cx="62233" cy="110818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2639" extrusionOk="0">
                    <a:moveTo>
                      <a:pt x="47" y="0"/>
                    </a:moveTo>
                    <a:lnTo>
                      <a:pt x="1" y="186"/>
                    </a:lnTo>
                    <a:lnTo>
                      <a:pt x="1" y="371"/>
                    </a:lnTo>
                    <a:lnTo>
                      <a:pt x="93" y="787"/>
                    </a:lnTo>
                    <a:lnTo>
                      <a:pt x="186" y="1157"/>
                    </a:lnTo>
                    <a:lnTo>
                      <a:pt x="325" y="1481"/>
                    </a:lnTo>
                    <a:lnTo>
                      <a:pt x="556" y="1759"/>
                    </a:lnTo>
                    <a:lnTo>
                      <a:pt x="325" y="1343"/>
                    </a:lnTo>
                    <a:lnTo>
                      <a:pt x="140" y="926"/>
                    </a:lnTo>
                    <a:lnTo>
                      <a:pt x="47" y="463"/>
                    </a:lnTo>
                    <a:lnTo>
                      <a:pt x="47" y="232"/>
                    </a:lnTo>
                    <a:lnTo>
                      <a:pt x="47" y="0"/>
                    </a:lnTo>
                    <a:close/>
                    <a:moveTo>
                      <a:pt x="556" y="1759"/>
                    </a:moveTo>
                    <a:lnTo>
                      <a:pt x="602" y="1852"/>
                    </a:lnTo>
                    <a:lnTo>
                      <a:pt x="622" y="1852"/>
                    </a:lnTo>
                    <a:lnTo>
                      <a:pt x="556" y="1759"/>
                    </a:lnTo>
                    <a:close/>
                    <a:moveTo>
                      <a:pt x="622" y="1852"/>
                    </a:moveTo>
                    <a:lnTo>
                      <a:pt x="649" y="1889"/>
                    </a:lnTo>
                    <a:lnTo>
                      <a:pt x="649" y="1852"/>
                    </a:lnTo>
                    <a:close/>
                    <a:moveTo>
                      <a:pt x="649" y="1889"/>
                    </a:moveTo>
                    <a:lnTo>
                      <a:pt x="649" y="1898"/>
                    </a:lnTo>
                    <a:lnTo>
                      <a:pt x="672" y="1921"/>
                    </a:lnTo>
                    <a:lnTo>
                      <a:pt x="649" y="1889"/>
                    </a:lnTo>
                    <a:close/>
                    <a:moveTo>
                      <a:pt x="672" y="1921"/>
                    </a:moveTo>
                    <a:lnTo>
                      <a:pt x="788" y="2083"/>
                    </a:lnTo>
                    <a:lnTo>
                      <a:pt x="830" y="2121"/>
                    </a:lnTo>
                    <a:lnTo>
                      <a:pt x="830" y="2121"/>
                    </a:lnTo>
                    <a:lnTo>
                      <a:pt x="788" y="2037"/>
                    </a:lnTo>
                    <a:lnTo>
                      <a:pt x="741" y="1991"/>
                    </a:lnTo>
                    <a:lnTo>
                      <a:pt x="695" y="1944"/>
                    </a:lnTo>
                    <a:lnTo>
                      <a:pt x="672" y="1921"/>
                    </a:lnTo>
                    <a:close/>
                    <a:moveTo>
                      <a:pt x="830" y="2121"/>
                    </a:moveTo>
                    <a:lnTo>
                      <a:pt x="834" y="2129"/>
                    </a:lnTo>
                    <a:lnTo>
                      <a:pt x="845" y="2135"/>
                    </a:lnTo>
                    <a:lnTo>
                      <a:pt x="830" y="2121"/>
                    </a:lnTo>
                    <a:close/>
                    <a:moveTo>
                      <a:pt x="845" y="2135"/>
                    </a:moveTo>
                    <a:lnTo>
                      <a:pt x="973" y="2250"/>
                    </a:lnTo>
                    <a:lnTo>
                      <a:pt x="973" y="2222"/>
                    </a:lnTo>
                    <a:lnTo>
                      <a:pt x="926" y="2176"/>
                    </a:lnTo>
                    <a:lnTo>
                      <a:pt x="845" y="2135"/>
                    </a:lnTo>
                    <a:close/>
                    <a:moveTo>
                      <a:pt x="973" y="2250"/>
                    </a:moveTo>
                    <a:lnTo>
                      <a:pt x="973" y="2268"/>
                    </a:lnTo>
                    <a:lnTo>
                      <a:pt x="993" y="2268"/>
                    </a:lnTo>
                    <a:lnTo>
                      <a:pt x="973" y="2250"/>
                    </a:lnTo>
                    <a:close/>
                    <a:moveTo>
                      <a:pt x="993" y="2268"/>
                    </a:moveTo>
                    <a:lnTo>
                      <a:pt x="1250" y="2500"/>
                    </a:lnTo>
                    <a:lnTo>
                      <a:pt x="1250" y="2546"/>
                    </a:lnTo>
                    <a:lnTo>
                      <a:pt x="1389" y="2638"/>
                    </a:lnTo>
                    <a:lnTo>
                      <a:pt x="1482" y="2638"/>
                    </a:lnTo>
                    <a:lnTo>
                      <a:pt x="1436" y="2592"/>
                    </a:lnTo>
                    <a:lnTo>
                      <a:pt x="1389" y="2592"/>
                    </a:lnTo>
                    <a:lnTo>
                      <a:pt x="1250" y="2453"/>
                    </a:lnTo>
                    <a:lnTo>
                      <a:pt x="1204" y="2453"/>
                    </a:lnTo>
                    <a:lnTo>
                      <a:pt x="1158" y="2407"/>
                    </a:lnTo>
                    <a:lnTo>
                      <a:pt x="1112" y="2361"/>
                    </a:lnTo>
                    <a:lnTo>
                      <a:pt x="1065" y="2315"/>
                    </a:lnTo>
                    <a:lnTo>
                      <a:pt x="1019" y="22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28"/>
              <p:cNvSpPr/>
              <p:nvPr/>
            </p:nvSpPr>
            <p:spPr>
              <a:xfrm flipH="1">
                <a:off x="7244362" y="2175975"/>
                <a:ext cx="390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93" h="48" extrusionOk="0">
                    <a:moveTo>
                      <a:pt x="0" y="1"/>
                    </a:moveTo>
                    <a:lnTo>
                      <a:pt x="93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28"/>
              <p:cNvSpPr/>
              <p:nvPr/>
            </p:nvSpPr>
            <p:spPr>
              <a:xfrm flipH="1">
                <a:off x="7248225" y="2174044"/>
                <a:ext cx="2016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47" y="47"/>
                    </a:moveTo>
                    <a:lnTo>
                      <a:pt x="47" y="4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7" y="47"/>
                    </a:lnTo>
                    <a:lnTo>
                      <a:pt x="47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 flipH="1">
                <a:off x="7257967" y="2245977"/>
                <a:ext cx="35022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111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1" y="0"/>
                    </a:lnTo>
                    <a:close/>
                    <a:moveTo>
                      <a:pt x="47" y="93"/>
                    </a:moveTo>
                    <a:lnTo>
                      <a:pt x="82" y="163"/>
                    </a:lnTo>
                    <a:lnTo>
                      <a:pt x="47" y="93"/>
                    </a:lnTo>
                    <a:lnTo>
                      <a:pt x="47" y="93"/>
                    </a:lnTo>
                    <a:close/>
                    <a:moveTo>
                      <a:pt x="93" y="185"/>
                    </a:moveTo>
                    <a:lnTo>
                      <a:pt x="93" y="231"/>
                    </a:lnTo>
                    <a:lnTo>
                      <a:pt x="140" y="324"/>
                    </a:lnTo>
                    <a:lnTo>
                      <a:pt x="186" y="370"/>
                    </a:lnTo>
                    <a:lnTo>
                      <a:pt x="232" y="463"/>
                    </a:lnTo>
                    <a:lnTo>
                      <a:pt x="278" y="509"/>
                    </a:lnTo>
                    <a:lnTo>
                      <a:pt x="325" y="555"/>
                    </a:lnTo>
                    <a:lnTo>
                      <a:pt x="232" y="417"/>
                    </a:lnTo>
                    <a:lnTo>
                      <a:pt x="93" y="185"/>
                    </a:lnTo>
                    <a:close/>
                    <a:moveTo>
                      <a:pt x="325" y="555"/>
                    </a:moveTo>
                    <a:lnTo>
                      <a:pt x="371" y="648"/>
                    </a:lnTo>
                    <a:lnTo>
                      <a:pt x="417" y="694"/>
                    </a:lnTo>
                    <a:lnTo>
                      <a:pt x="325" y="555"/>
                    </a:lnTo>
                    <a:close/>
                    <a:moveTo>
                      <a:pt x="464" y="741"/>
                    </a:moveTo>
                    <a:lnTo>
                      <a:pt x="510" y="833"/>
                    </a:lnTo>
                    <a:lnTo>
                      <a:pt x="602" y="879"/>
                    </a:lnTo>
                    <a:lnTo>
                      <a:pt x="602" y="879"/>
                    </a:lnTo>
                    <a:lnTo>
                      <a:pt x="464" y="741"/>
                    </a:lnTo>
                    <a:close/>
                    <a:moveTo>
                      <a:pt x="602" y="879"/>
                    </a:moveTo>
                    <a:lnTo>
                      <a:pt x="834" y="1111"/>
                    </a:lnTo>
                    <a:lnTo>
                      <a:pt x="834" y="1065"/>
                    </a:lnTo>
                    <a:lnTo>
                      <a:pt x="602" y="8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 flipH="1">
                <a:off x="7228782" y="2168207"/>
                <a:ext cx="75838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3195" extrusionOk="0">
                    <a:moveTo>
                      <a:pt x="426" y="121"/>
                    </a:moveTo>
                    <a:lnTo>
                      <a:pt x="370" y="140"/>
                    </a:lnTo>
                    <a:lnTo>
                      <a:pt x="339" y="186"/>
                    </a:lnTo>
                    <a:lnTo>
                      <a:pt x="426" y="121"/>
                    </a:lnTo>
                    <a:close/>
                    <a:moveTo>
                      <a:pt x="339" y="186"/>
                    </a:moveTo>
                    <a:lnTo>
                      <a:pt x="278" y="232"/>
                    </a:lnTo>
                    <a:lnTo>
                      <a:pt x="139" y="417"/>
                    </a:lnTo>
                    <a:lnTo>
                      <a:pt x="278" y="278"/>
                    </a:lnTo>
                    <a:lnTo>
                      <a:pt x="339" y="186"/>
                    </a:lnTo>
                    <a:close/>
                    <a:moveTo>
                      <a:pt x="602" y="1"/>
                    </a:moveTo>
                    <a:lnTo>
                      <a:pt x="602" y="47"/>
                    </a:lnTo>
                    <a:lnTo>
                      <a:pt x="509" y="47"/>
                    </a:lnTo>
                    <a:lnTo>
                      <a:pt x="463" y="93"/>
                    </a:lnTo>
                    <a:lnTo>
                      <a:pt x="426" y="121"/>
                    </a:lnTo>
                    <a:lnTo>
                      <a:pt x="426" y="121"/>
                    </a:lnTo>
                    <a:lnTo>
                      <a:pt x="509" y="93"/>
                    </a:lnTo>
                    <a:lnTo>
                      <a:pt x="694" y="47"/>
                    </a:lnTo>
                    <a:lnTo>
                      <a:pt x="972" y="47"/>
                    </a:lnTo>
                    <a:lnTo>
                      <a:pt x="1296" y="140"/>
                    </a:lnTo>
                    <a:lnTo>
                      <a:pt x="1342" y="186"/>
                    </a:lnTo>
                    <a:lnTo>
                      <a:pt x="1389" y="186"/>
                    </a:lnTo>
                    <a:lnTo>
                      <a:pt x="1435" y="232"/>
                    </a:lnTo>
                    <a:lnTo>
                      <a:pt x="1805" y="417"/>
                    </a:lnTo>
                    <a:lnTo>
                      <a:pt x="1805" y="371"/>
                    </a:lnTo>
                    <a:lnTo>
                      <a:pt x="1527" y="186"/>
                    </a:lnTo>
                    <a:lnTo>
                      <a:pt x="1481" y="186"/>
                    </a:lnTo>
                    <a:lnTo>
                      <a:pt x="1296" y="93"/>
                    </a:lnTo>
                    <a:lnTo>
                      <a:pt x="1203" y="47"/>
                    </a:lnTo>
                    <a:lnTo>
                      <a:pt x="1111" y="1"/>
                    </a:lnTo>
                    <a:close/>
                    <a:moveTo>
                      <a:pt x="185" y="278"/>
                    </a:moveTo>
                    <a:lnTo>
                      <a:pt x="93" y="371"/>
                    </a:lnTo>
                    <a:lnTo>
                      <a:pt x="0" y="602"/>
                    </a:lnTo>
                    <a:lnTo>
                      <a:pt x="0" y="834"/>
                    </a:lnTo>
                    <a:lnTo>
                      <a:pt x="0" y="1065"/>
                    </a:lnTo>
                    <a:lnTo>
                      <a:pt x="93" y="1528"/>
                    </a:lnTo>
                    <a:lnTo>
                      <a:pt x="278" y="1945"/>
                    </a:lnTo>
                    <a:lnTo>
                      <a:pt x="509" y="2361"/>
                    </a:lnTo>
                    <a:lnTo>
                      <a:pt x="555" y="2454"/>
                    </a:lnTo>
                    <a:lnTo>
                      <a:pt x="602" y="2454"/>
                    </a:lnTo>
                    <a:lnTo>
                      <a:pt x="602" y="2500"/>
                    </a:lnTo>
                    <a:lnTo>
                      <a:pt x="648" y="2546"/>
                    </a:lnTo>
                    <a:lnTo>
                      <a:pt x="694" y="2593"/>
                    </a:lnTo>
                    <a:lnTo>
                      <a:pt x="741" y="2639"/>
                    </a:lnTo>
                    <a:lnTo>
                      <a:pt x="787" y="2731"/>
                    </a:lnTo>
                    <a:lnTo>
                      <a:pt x="879" y="2778"/>
                    </a:lnTo>
                    <a:lnTo>
                      <a:pt x="926" y="2824"/>
                    </a:lnTo>
                    <a:lnTo>
                      <a:pt x="926" y="2870"/>
                    </a:lnTo>
                    <a:lnTo>
                      <a:pt x="972" y="2870"/>
                    </a:lnTo>
                    <a:lnTo>
                      <a:pt x="1018" y="2917"/>
                    </a:lnTo>
                    <a:lnTo>
                      <a:pt x="1065" y="2963"/>
                    </a:lnTo>
                    <a:lnTo>
                      <a:pt x="1111" y="3009"/>
                    </a:lnTo>
                    <a:lnTo>
                      <a:pt x="1157" y="3055"/>
                    </a:lnTo>
                    <a:lnTo>
                      <a:pt x="1203" y="3055"/>
                    </a:lnTo>
                    <a:lnTo>
                      <a:pt x="1111" y="2963"/>
                    </a:lnTo>
                    <a:lnTo>
                      <a:pt x="1111" y="2917"/>
                    </a:lnTo>
                    <a:lnTo>
                      <a:pt x="879" y="2731"/>
                    </a:lnTo>
                    <a:lnTo>
                      <a:pt x="787" y="2685"/>
                    </a:lnTo>
                    <a:lnTo>
                      <a:pt x="741" y="2593"/>
                    </a:lnTo>
                    <a:lnTo>
                      <a:pt x="694" y="2546"/>
                    </a:lnTo>
                    <a:lnTo>
                      <a:pt x="648" y="2500"/>
                    </a:lnTo>
                    <a:lnTo>
                      <a:pt x="602" y="2407"/>
                    </a:lnTo>
                    <a:lnTo>
                      <a:pt x="555" y="2361"/>
                    </a:lnTo>
                    <a:lnTo>
                      <a:pt x="509" y="2315"/>
                    </a:lnTo>
                    <a:lnTo>
                      <a:pt x="463" y="2222"/>
                    </a:lnTo>
                    <a:lnTo>
                      <a:pt x="417" y="2176"/>
                    </a:lnTo>
                    <a:lnTo>
                      <a:pt x="370" y="2083"/>
                    </a:lnTo>
                    <a:lnTo>
                      <a:pt x="370" y="2037"/>
                    </a:lnTo>
                    <a:lnTo>
                      <a:pt x="324" y="1945"/>
                    </a:lnTo>
                    <a:lnTo>
                      <a:pt x="278" y="1898"/>
                    </a:lnTo>
                    <a:lnTo>
                      <a:pt x="278" y="1852"/>
                    </a:lnTo>
                    <a:lnTo>
                      <a:pt x="139" y="1528"/>
                    </a:lnTo>
                    <a:lnTo>
                      <a:pt x="46" y="1158"/>
                    </a:lnTo>
                    <a:lnTo>
                      <a:pt x="46" y="741"/>
                    </a:lnTo>
                    <a:lnTo>
                      <a:pt x="93" y="556"/>
                    </a:lnTo>
                    <a:lnTo>
                      <a:pt x="139" y="417"/>
                    </a:lnTo>
                    <a:lnTo>
                      <a:pt x="185" y="278"/>
                    </a:lnTo>
                    <a:close/>
                    <a:moveTo>
                      <a:pt x="1203" y="3055"/>
                    </a:moveTo>
                    <a:lnTo>
                      <a:pt x="1342" y="3194"/>
                    </a:lnTo>
                    <a:lnTo>
                      <a:pt x="1203" y="30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8"/>
              <p:cNvSpPr/>
              <p:nvPr/>
            </p:nvSpPr>
            <p:spPr>
              <a:xfrm flipH="1">
                <a:off x="7255994" y="2251772"/>
                <a:ext cx="31158" cy="3892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927" extrusionOk="0">
                    <a:moveTo>
                      <a:pt x="1" y="1"/>
                    </a:moveTo>
                    <a:lnTo>
                      <a:pt x="93" y="155"/>
                    </a:lnTo>
                    <a:lnTo>
                      <a:pt x="93" y="140"/>
                    </a:lnTo>
                    <a:lnTo>
                      <a:pt x="47" y="47"/>
                    </a:lnTo>
                    <a:lnTo>
                      <a:pt x="1" y="1"/>
                    </a:lnTo>
                    <a:close/>
                    <a:moveTo>
                      <a:pt x="93" y="155"/>
                    </a:moveTo>
                    <a:lnTo>
                      <a:pt x="93" y="186"/>
                    </a:lnTo>
                    <a:lnTo>
                      <a:pt x="139" y="279"/>
                    </a:lnTo>
                    <a:lnTo>
                      <a:pt x="186" y="325"/>
                    </a:lnTo>
                    <a:lnTo>
                      <a:pt x="232" y="371"/>
                    </a:lnTo>
                    <a:lnTo>
                      <a:pt x="278" y="464"/>
                    </a:lnTo>
                    <a:lnTo>
                      <a:pt x="325" y="510"/>
                    </a:lnTo>
                    <a:lnTo>
                      <a:pt x="139" y="232"/>
                    </a:lnTo>
                    <a:lnTo>
                      <a:pt x="93" y="155"/>
                    </a:lnTo>
                    <a:close/>
                    <a:moveTo>
                      <a:pt x="325" y="510"/>
                    </a:moveTo>
                    <a:lnTo>
                      <a:pt x="463" y="649"/>
                    </a:lnTo>
                    <a:lnTo>
                      <a:pt x="371" y="556"/>
                    </a:lnTo>
                    <a:lnTo>
                      <a:pt x="325" y="510"/>
                    </a:lnTo>
                    <a:close/>
                    <a:moveTo>
                      <a:pt x="510" y="695"/>
                    </a:moveTo>
                    <a:lnTo>
                      <a:pt x="741" y="927"/>
                    </a:lnTo>
                    <a:lnTo>
                      <a:pt x="741" y="880"/>
                    </a:lnTo>
                    <a:lnTo>
                      <a:pt x="510" y="6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8"/>
              <p:cNvSpPr/>
              <p:nvPr/>
            </p:nvSpPr>
            <p:spPr>
              <a:xfrm flipH="1">
                <a:off x="7289042" y="2245977"/>
                <a:ext cx="1974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0" y="0"/>
                    </a:moveTo>
                    <a:lnTo>
                      <a:pt x="46" y="4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8"/>
              <p:cNvSpPr/>
              <p:nvPr/>
            </p:nvSpPr>
            <p:spPr>
              <a:xfrm flipH="1">
                <a:off x="7246293" y="2177949"/>
                <a:ext cx="5879" cy="1974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7" extrusionOk="0">
                    <a:moveTo>
                      <a:pt x="1" y="0"/>
                    </a:moveTo>
                    <a:lnTo>
                      <a:pt x="140" y="4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 flipH="1">
                <a:off x="7228782" y="2300357"/>
                <a:ext cx="15621" cy="13648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25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371" y="325"/>
                    </a:lnTo>
                    <a:lnTo>
                      <a:pt x="371" y="2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 flipH="1">
                <a:off x="7228782" y="2170138"/>
                <a:ext cx="73907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3195" extrusionOk="0">
                    <a:moveTo>
                      <a:pt x="833" y="1"/>
                    </a:moveTo>
                    <a:lnTo>
                      <a:pt x="648" y="47"/>
                    </a:lnTo>
                    <a:lnTo>
                      <a:pt x="509" y="47"/>
                    </a:lnTo>
                    <a:lnTo>
                      <a:pt x="463" y="94"/>
                    </a:lnTo>
                    <a:lnTo>
                      <a:pt x="232" y="232"/>
                    </a:lnTo>
                    <a:lnTo>
                      <a:pt x="93" y="464"/>
                    </a:lnTo>
                    <a:lnTo>
                      <a:pt x="0" y="742"/>
                    </a:lnTo>
                    <a:lnTo>
                      <a:pt x="0" y="1065"/>
                    </a:lnTo>
                    <a:lnTo>
                      <a:pt x="0" y="1112"/>
                    </a:lnTo>
                    <a:lnTo>
                      <a:pt x="47" y="1251"/>
                    </a:lnTo>
                    <a:lnTo>
                      <a:pt x="47" y="1297"/>
                    </a:lnTo>
                    <a:lnTo>
                      <a:pt x="93" y="1389"/>
                    </a:lnTo>
                    <a:lnTo>
                      <a:pt x="93" y="1436"/>
                    </a:lnTo>
                    <a:lnTo>
                      <a:pt x="139" y="1528"/>
                    </a:lnTo>
                    <a:lnTo>
                      <a:pt x="139" y="1575"/>
                    </a:lnTo>
                    <a:lnTo>
                      <a:pt x="185" y="1713"/>
                    </a:lnTo>
                    <a:lnTo>
                      <a:pt x="185" y="1760"/>
                    </a:lnTo>
                    <a:lnTo>
                      <a:pt x="232" y="1806"/>
                    </a:lnTo>
                    <a:lnTo>
                      <a:pt x="324" y="1991"/>
                    </a:lnTo>
                    <a:lnTo>
                      <a:pt x="463" y="2223"/>
                    </a:lnTo>
                    <a:lnTo>
                      <a:pt x="648" y="2500"/>
                    </a:lnTo>
                    <a:lnTo>
                      <a:pt x="1065" y="2917"/>
                    </a:lnTo>
                    <a:lnTo>
                      <a:pt x="1157" y="2963"/>
                    </a:lnTo>
                    <a:lnTo>
                      <a:pt x="1250" y="3056"/>
                    </a:lnTo>
                    <a:lnTo>
                      <a:pt x="1296" y="3056"/>
                    </a:lnTo>
                    <a:lnTo>
                      <a:pt x="1111" y="2871"/>
                    </a:lnTo>
                    <a:lnTo>
                      <a:pt x="1111" y="2824"/>
                    </a:lnTo>
                    <a:lnTo>
                      <a:pt x="880" y="2639"/>
                    </a:lnTo>
                    <a:lnTo>
                      <a:pt x="833" y="2593"/>
                    </a:lnTo>
                    <a:lnTo>
                      <a:pt x="741" y="2500"/>
                    </a:lnTo>
                    <a:lnTo>
                      <a:pt x="695" y="2454"/>
                    </a:lnTo>
                    <a:lnTo>
                      <a:pt x="648" y="2408"/>
                    </a:lnTo>
                    <a:lnTo>
                      <a:pt x="602" y="2315"/>
                    </a:lnTo>
                    <a:lnTo>
                      <a:pt x="556" y="2269"/>
                    </a:lnTo>
                    <a:lnTo>
                      <a:pt x="509" y="2223"/>
                    </a:lnTo>
                    <a:lnTo>
                      <a:pt x="463" y="2130"/>
                    </a:lnTo>
                    <a:lnTo>
                      <a:pt x="463" y="2084"/>
                    </a:lnTo>
                    <a:lnTo>
                      <a:pt x="417" y="1991"/>
                    </a:lnTo>
                    <a:lnTo>
                      <a:pt x="371" y="1945"/>
                    </a:lnTo>
                    <a:lnTo>
                      <a:pt x="324" y="1899"/>
                    </a:lnTo>
                    <a:lnTo>
                      <a:pt x="324" y="1852"/>
                    </a:lnTo>
                    <a:lnTo>
                      <a:pt x="324" y="1806"/>
                    </a:lnTo>
                    <a:lnTo>
                      <a:pt x="278" y="1806"/>
                    </a:lnTo>
                    <a:lnTo>
                      <a:pt x="185" y="1482"/>
                    </a:lnTo>
                    <a:lnTo>
                      <a:pt x="93" y="1112"/>
                    </a:lnTo>
                    <a:lnTo>
                      <a:pt x="47" y="742"/>
                    </a:lnTo>
                    <a:lnTo>
                      <a:pt x="93" y="556"/>
                    </a:lnTo>
                    <a:lnTo>
                      <a:pt x="185" y="371"/>
                    </a:lnTo>
                    <a:lnTo>
                      <a:pt x="278" y="279"/>
                    </a:lnTo>
                    <a:lnTo>
                      <a:pt x="417" y="140"/>
                    </a:lnTo>
                    <a:lnTo>
                      <a:pt x="556" y="94"/>
                    </a:lnTo>
                    <a:lnTo>
                      <a:pt x="695" y="47"/>
                    </a:lnTo>
                    <a:lnTo>
                      <a:pt x="972" y="94"/>
                    </a:lnTo>
                    <a:lnTo>
                      <a:pt x="1204" y="186"/>
                    </a:lnTo>
                    <a:lnTo>
                      <a:pt x="1296" y="186"/>
                    </a:lnTo>
                    <a:lnTo>
                      <a:pt x="1343" y="232"/>
                    </a:lnTo>
                    <a:lnTo>
                      <a:pt x="1759" y="464"/>
                    </a:lnTo>
                    <a:lnTo>
                      <a:pt x="1759" y="418"/>
                    </a:lnTo>
                    <a:lnTo>
                      <a:pt x="1528" y="279"/>
                    </a:lnTo>
                    <a:lnTo>
                      <a:pt x="1389" y="186"/>
                    </a:lnTo>
                    <a:lnTo>
                      <a:pt x="1296" y="140"/>
                    </a:lnTo>
                    <a:lnTo>
                      <a:pt x="1250" y="94"/>
                    </a:lnTo>
                    <a:lnTo>
                      <a:pt x="1065" y="47"/>
                    </a:lnTo>
                    <a:lnTo>
                      <a:pt x="833" y="1"/>
                    </a:lnTo>
                    <a:close/>
                    <a:moveTo>
                      <a:pt x="1296" y="3056"/>
                    </a:moveTo>
                    <a:lnTo>
                      <a:pt x="1296" y="3102"/>
                    </a:lnTo>
                    <a:lnTo>
                      <a:pt x="1343" y="3148"/>
                    </a:lnTo>
                    <a:lnTo>
                      <a:pt x="1389" y="3194"/>
                    </a:lnTo>
                    <a:lnTo>
                      <a:pt x="1389" y="3102"/>
                    </a:lnTo>
                    <a:lnTo>
                      <a:pt x="1343" y="3102"/>
                    </a:lnTo>
                    <a:lnTo>
                      <a:pt x="1296" y="30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28"/>
              <p:cNvSpPr/>
              <p:nvPr/>
            </p:nvSpPr>
            <p:spPr>
              <a:xfrm flipH="1">
                <a:off x="7246293" y="2292588"/>
                <a:ext cx="11716" cy="9784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33" extrusionOk="0">
                    <a:moveTo>
                      <a:pt x="1" y="1"/>
                    </a:moveTo>
                    <a:lnTo>
                      <a:pt x="232" y="232"/>
                    </a:lnTo>
                    <a:lnTo>
                      <a:pt x="279" y="232"/>
                    </a:lnTo>
                    <a:lnTo>
                      <a:pt x="232" y="186"/>
                    </a:lnTo>
                    <a:lnTo>
                      <a:pt x="232" y="140"/>
                    </a:lnTo>
                    <a:lnTo>
                      <a:pt x="186" y="140"/>
                    </a:lnTo>
                    <a:lnTo>
                      <a:pt x="93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8"/>
              <p:cNvSpPr/>
              <p:nvPr/>
            </p:nvSpPr>
            <p:spPr>
              <a:xfrm flipH="1">
                <a:off x="7250199" y="2170138"/>
                <a:ext cx="52491" cy="7588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807" extrusionOk="0">
                    <a:moveTo>
                      <a:pt x="833" y="1"/>
                    </a:moveTo>
                    <a:lnTo>
                      <a:pt x="1065" y="47"/>
                    </a:lnTo>
                    <a:lnTo>
                      <a:pt x="1250" y="94"/>
                    </a:lnTo>
                    <a:lnTo>
                      <a:pt x="926" y="1"/>
                    </a:lnTo>
                    <a:close/>
                    <a:moveTo>
                      <a:pt x="648" y="1"/>
                    </a:moveTo>
                    <a:lnTo>
                      <a:pt x="463" y="47"/>
                    </a:lnTo>
                    <a:lnTo>
                      <a:pt x="324" y="94"/>
                    </a:lnTo>
                    <a:lnTo>
                      <a:pt x="232" y="232"/>
                    </a:lnTo>
                    <a:lnTo>
                      <a:pt x="463" y="94"/>
                    </a:lnTo>
                    <a:lnTo>
                      <a:pt x="509" y="47"/>
                    </a:lnTo>
                    <a:lnTo>
                      <a:pt x="648" y="47"/>
                    </a:lnTo>
                    <a:lnTo>
                      <a:pt x="833" y="1"/>
                    </a:lnTo>
                    <a:close/>
                    <a:moveTo>
                      <a:pt x="232" y="232"/>
                    </a:moveTo>
                    <a:lnTo>
                      <a:pt x="93" y="371"/>
                    </a:lnTo>
                    <a:lnTo>
                      <a:pt x="47" y="510"/>
                    </a:lnTo>
                    <a:lnTo>
                      <a:pt x="0" y="695"/>
                    </a:lnTo>
                    <a:lnTo>
                      <a:pt x="0" y="742"/>
                    </a:lnTo>
                    <a:lnTo>
                      <a:pt x="93" y="464"/>
                    </a:lnTo>
                    <a:lnTo>
                      <a:pt x="232" y="232"/>
                    </a:lnTo>
                    <a:close/>
                    <a:moveTo>
                      <a:pt x="0" y="1112"/>
                    </a:moveTo>
                    <a:lnTo>
                      <a:pt x="93" y="1482"/>
                    </a:lnTo>
                    <a:lnTo>
                      <a:pt x="162" y="1644"/>
                    </a:lnTo>
                    <a:lnTo>
                      <a:pt x="139" y="1575"/>
                    </a:lnTo>
                    <a:lnTo>
                      <a:pt x="139" y="1528"/>
                    </a:lnTo>
                    <a:lnTo>
                      <a:pt x="93" y="1436"/>
                    </a:lnTo>
                    <a:lnTo>
                      <a:pt x="93" y="1389"/>
                    </a:lnTo>
                    <a:lnTo>
                      <a:pt x="47" y="1297"/>
                    </a:lnTo>
                    <a:lnTo>
                      <a:pt x="47" y="1251"/>
                    </a:lnTo>
                    <a:lnTo>
                      <a:pt x="0" y="1112"/>
                    </a:lnTo>
                    <a:close/>
                    <a:moveTo>
                      <a:pt x="162" y="1644"/>
                    </a:moveTo>
                    <a:lnTo>
                      <a:pt x="185" y="1713"/>
                    </a:lnTo>
                    <a:lnTo>
                      <a:pt x="185" y="1760"/>
                    </a:lnTo>
                    <a:lnTo>
                      <a:pt x="232" y="1806"/>
                    </a:lnTo>
                    <a:lnTo>
                      <a:pt x="162" y="1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 flipH="1">
                <a:off x="7228782" y="2177949"/>
                <a:ext cx="15621" cy="9742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32" extrusionOk="0">
                    <a:moveTo>
                      <a:pt x="1" y="0"/>
                    </a:moveTo>
                    <a:lnTo>
                      <a:pt x="140" y="93"/>
                    </a:lnTo>
                    <a:lnTo>
                      <a:pt x="371" y="232"/>
                    </a:lnTo>
                    <a:lnTo>
                      <a:pt x="371" y="1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 flipH="1">
                <a:off x="7248225" y="2175975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28"/>
              <p:cNvSpPr/>
              <p:nvPr/>
            </p:nvSpPr>
            <p:spPr>
              <a:xfrm flipH="1">
                <a:off x="6095741" y="3478163"/>
                <a:ext cx="36953" cy="15940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3796" extrusionOk="0">
                    <a:moveTo>
                      <a:pt x="186" y="0"/>
                    </a:moveTo>
                    <a:lnTo>
                      <a:pt x="1" y="46"/>
                    </a:lnTo>
                    <a:lnTo>
                      <a:pt x="417" y="2823"/>
                    </a:lnTo>
                    <a:lnTo>
                      <a:pt x="510" y="3055"/>
                    </a:lnTo>
                    <a:lnTo>
                      <a:pt x="510" y="3101"/>
                    </a:lnTo>
                    <a:lnTo>
                      <a:pt x="556" y="3240"/>
                    </a:lnTo>
                    <a:lnTo>
                      <a:pt x="695" y="3471"/>
                    </a:lnTo>
                    <a:lnTo>
                      <a:pt x="834" y="3795"/>
                    </a:lnTo>
                    <a:lnTo>
                      <a:pt x="880" y="3425"/>
                    </a:lnTo>
                    <a:lnTo>
                      <a:pt x="880" y="3240"/>
                    </a:lnTo>
                    <a:lnTo>
                      <a:pt x="880" y="2361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28"/>
              <p:cNvSpPr/>
              <p:nvPr/>
            </p:nvSpPr>
            <p:spPr>
              <a:xfrm flipH="1">
                <a:off x="6163727" y="2801789"/>
                <a:ext cx="68070" cy="14970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3565" extrusionOk="0">
                    <a:moveTo>
                      <a:pt x="1065" y="1"/>
                    </a:moveTo>
                    <a:lnTo>
                      <a:pt x="0" y="603"/>
                    </a:lnTo>
                    <a:lnTo>
                      <a:pt x="324" y="2917"/>
                    </a:lnTo>
                    <a:lnTo>
                      <a:pt x="370" y="2917"/>
                    </a:lnTo>
                    <a:lnTo>
                      <a:pt x="648" y="3056"/>
                    </a:lnTo>
                    <a:lnTo>
                      <a:pt x="1065" y="3194"/>
                    </a:lnTo>
                    <a:lnTo>
                      <a:pt x="1435" y="3426"/>
                    </a:lnTo>
                    <a:lnTo>
                      <a:pt x="1620" y="3565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 flipH="1">
                <a:off x="6058787" y="3466489"/>
                <a:ext cx="35022" cy="18275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352" extrusionOk="0">
                    <a:moveTo>
                      <a:pt x="0" y="1"/>
                    </a:moveTo>
                    <a:lnTo>
                      <a:pt x="0" y="2685"/>
                    </a:lnTo>
                    <a:lnTo>
                      <a:pt x="232" y="3518"/>
                    </a:lnTo>
                    <a:lnTo>
                      <a:pt x="324" y="3703"/>
                    </a:lnTo>
                    <a:lnTo>
                      <a:pt x="463" y="4120"/>
                    </a:lnTo>
                    <a:lnTo>
                      <a:pt x="509" y="4351"/>
                    </a:lnTo>
                    <a:lnTo>
                      <a:pt x="833" y="3657"/>
                    </a:lnTo>
                    <a:lnTo>
                      <a:pt x="833" y="3611"/>
                    </a:lnTo>
                    <a:lnTo>
                      <a:pt x="694" y="3379"/>
                    </a:lnTo>
                    <a:lnTo>
                      <a:pt x="648" y="3148"/>
                    </a:lnTo>
                    <a:lnTo>
                      <a:pt x="602" y="2916"/>
                    </a:lnTo>
                    <a:lnTo>
                      <a:pt x="370" y="10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 flipH="1">
                <a:off x="6134584" y="2996173"/>
                <a:ext cx="66138" cy="155498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3703" extrusionOk="0">
                    <a:moveTo>
                      <a:pt x="1019" y="0"/>
                    </a:moveTo>
                    <a:lnTo>
                      <a:pt x="880" y="139"/>
                    </a:lnTo>
                    <a:lnTo>
                      <a:pt x="880" y="185"/>
                    </a:lnTo>
                    <a:lnTo>
                      <a:pt x="834" y="185"/>
                    </a:lnTo>
                    <a:lnTo>
                      <a:pt x="741" y="278"/>
                    </a:lnTo>
                    <a:lnTo>
                      <a:pt x="47" y="787"/>
                    </a:lnTo>
                    <a:lnTo>
                      <a:pt x="1" y="787"/>
                    </a:lnTo>
                    <a:lnTo>
                      <a:pt x="371" y="3425"/>
                    </a:lnTo>
                    <a:lnTo>
                      <a:pt x="463" y="3425"/>
                    </a:lnTo>
                    <a:lnTo>
                      <a:pt x="1389" y="3656"/>
                    </a:lnTo>
                    <a:lnTo>
                      <a:pt x="1574" y="3703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 flipH="1">
                <a:off x="6051019" y="3625850"/>
                <a:ext cx="21416" cy="31158"/>
              </a:xfrm>
              <a:custGeom>
                <a:avLst/>
                <a:gdLst/>
                <a:ahLst/>
                <a:cxnLst/>
                <a:rect l="l" t="t" r="r" b="b"/>
                <a:pathLst>
                  <a:path w="510" h="742" extrusionOk="0">
                    <a:moveTo>
                      <a:pt x="371" y="1"/>
                    </a:moveTo>
                    <a:lnTo>
                      <a:pt x="0" y="741"/>
                    </a:lnTo>
                    <a:lnTo>
                      <a:pt x="232" y="649"/>
                    </a:lnTo>
                    <a:lnTo>
                      <a:pt x="509" y="649"/>
                    </a:lnTo>
                    <a:lnTo>
                      <a:pt x="509" y="278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 flipH="1">
                <a:off x="6095741" y="3324596"/>
                <a:ext cx="60259" cy="246874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5879" extrusionOk="0">
                    <a:moveTo>
                      <a:pt x="0" y="1"/>
                    </a:moveTo>
                    <a:lnTo>
                      <a:pt x="278" y="2037"/>
                    </a:lnTo>
                    <a:lnTo>
                      <a:pt x="1250" y="5277"/>
                    </a:lnTo>
                    <a:lnTo>
                      <a:pt x="1435" y="5879"/>
                    </a:lnTo>
                    <a:lnTo>
                      <a:pt x="1435" y="5185"/>
                    </a:lnTo>
                    <a:lnTo>
                      <a:pt x="1435" y="1806"/>
                    </a:lnTo>
                    <a:lnTo>
                      <a:pt x="1296" y="834"/>
                    </a:lnTo>
                    <a:lnTo>
                      <a:pt x="1250" y="788"/>
                    </a:lnTo>
                    <a:lnTo>
                      <a:pt x="602" y="3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 flipH="1">
                <a:off x="6074325" y="3585034"/>
                <a:ext cx="19485" cy="79744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899" extrusionOk="0">
                    <a:moveTo>
                      <a:pt x="0" y="1"/>
                    </a:moveTo>
                    <a:lnTo>
                      <a:pt x="0" y="649"/>
                    </a:lnTo>
                    <a:lnTo>
                      <a:pt x="0" y="1112"/>
                    </a:lnTo>
                    <a:lnTo>
                      <a:pt x="0" y="1389"/>
                    </a:lnTo>
                    <a:lnTo>
                      <a:pt x="0" y="1436"/>
                    </a:lnTo>
                    <a:lnTo>
                      <a:pt x="0" y="1482"/>
                    </a:lnTo>
                    <a:lnTo>
                      <a:pt x="232" y="1806"/>
                    </a:lnTo>
                    <a:lnTo>
                      <a:pt x="232" y="1898"/>
                    </a:lnTo>
                    <a:lnTo>
                      <a:pt x="370" y="1806"/>
                    </a:lnTo>
                    <a:lnTo>
                      <a:pt x="463" y="16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 flipH="1">
                <a:off x="5918868" y="4172005"/>
                <a:ext cx="40859" cy="11674"/>
              </a:xfrm>
              <a:custGeom>
                <a:avLst/>
                <a:gdLst/>
                <a:ahLst/>
                <a:cxnLst/>
                <a:rect l="l" t="t" r="r" b="b"/>
                <a:pathLst>
                  <a:path w="973" h="278" extrusionOk="0">
                    <a:moveTo>
                      <a:pt x="93" y="0"/>
                    </a:moveTo>
                    <a:lnTo>
                      <a:pt x="1" y="46"/>
                    </a:lnTo>
                    <a:lnTo>
                      <a:pt x="47" y="139"/>
                    </a:lnTo>
                    <a:lnTo>
                      <a:pt x="47" y="185"/>
                    </a:lnTo>
                    <a:lnTo>
                      <a:pt x="47" y="278"/>
                    </a:lnTo>
                    <a:lnTo>
                      <a:pt x="973" y="278"/>
                    </a:lnTo>
                    <a:lnTo>
                      <a:pt x="973" y="185"/>
                    </a:lnTo>
                    <a:lnTo>
                      <a:pt x="926" y="46"/>
                    </a:lnTo>
                    <a:lnTo>
                      <a:pt x="464" y="46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 flipH="1">
                <a:off x="6052950" y="4117582"/>
                <a:ext cx="42832" cy="3304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87" extrusionOk="0">
                    <a:moveTo>
                      <a:pt x="1" y="0"/>
                    </a:moveTo>
                    <a:lnTo>
                      <a:pt x="1" y="232"/>
                    </a:lnTo>
                    <a:lnTo>
                      <a:pt x="47" y="232"/>
                    </a:lnTo>
                    <a:lnTo>
                      <a:pt x="140" y="278"/>
                    </a:lnTo>
                    <a:lnTo>
                      <a:pt x="279" y="370"/>
                    </a:lnTo>
                    <a:lnTo>
                      <a:pt x="1019" y="787"/>
                    </a:lnTo>
                    <a:lnTo>
                      <a:pt x="1019" y="602"/>
                    </a:lnTo>
                    <a:lnTo>
                      <a:pt x="1019" y="509"/>
                    </a:lnTo>
                    <a:lnTo>
                      <a:pt x="973" y="509"/>
                    </a:lnTo>
                    <a:lnTo>
                      <a:pt x="834" y="417"/>
                    </a:lnTo>
                    <a:lnTo>
                      <a:pt x="649" y="324"/>
                    </a:lnTo>
                    <a:lnTo>
                      <a:pt x="464" y="232"/>
                    </a:lnTo>
                    <a:lnTo>
                      <a:pt x="417" y="232"/>
                    </a:lnTo>
                    <a:lnTo>
                      <a:pt x="186" y="93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 flipH="1">
                <a:off x="5959685" y="4140888"/>
                <a:ext cx="91376" cy="42790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019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47" y="417"/>
                    </a:lnTo>
                    <a:lnTo>
                      <a:pt x="926" y="741"/>
                    </a:lnTo>
                    <a:lnTo>
                      <a:pt x="1759" y="926"/>
                    </a:lnTo>
                    <a:lnTo>
                      <a:pt x="2037" y="973"/>
                    </a:lnTo>
                    <a:lnTo>
                      <a:pt x="2176" y="1019"/>
                    </a:lnTo>
                    <a:lnTo>
                      <a:pt x="2129" y="880"/>
                    </a:lnTo>
                    <a:lnTo>
                      <a:pt x="2129" y="787"/>
                    </a:lnTo>
                    <a:lnTo>
                      <a:pt x="2083" y="695"/>
                    </a:lnTo>
                    <a:lnTo>
                      <a:pt x="1991" y="695"/>
                    </a:lnTo>
                    <a:lnTo>
                      <a:pt x="1759" y="602"/>
                    </a:lnTo>
                    <a:lnTo>
                      <a:pt x="1528" y="602"/>
                    </a:lnTo>
                    <a:lnTo>
                      <a:pt x="1250" y="510"/>
                    </a:lnTo>
                    <a:lnTo>
                      <a:pt x="1019" y="463"/>
                    </a:lnTo>
                    <a:lnTo>
                      <a:pt x="1019" y="417"/>
                    </a:lnTo>
                    <a:lnTo>
                      <a:pt x="972" y="417"/>
                    </a:lnTo>
                    <a:lnTo>
                      <a:pt x="880" y="371"/>
                    </a:lnTo>
                    <a:lnTo>
                      <a:pt x="648" y="278"/>
                    </a:lnTo>
                    <a:lnTo>
                      <a:pt x="510" y="232"/>
                    </a:lnTo>
                    <a:lnTo>
                      <a:pt x="463" y="232"/>
                    </a:lnTo>
                    <a:lnTo>
                      <a:pt x="324" y="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 flipH="1">
                <a:off x="6387253" y="3340175"/>
                <a:ext cx="56396" cy="141893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3379" extrusionOk="0">
                    <a:moveTo>
                      <a:pt x="1019" y="0"/>
                    </a:moveTo>
                    <a:lnTo>
                      <a:pt x="972" y="93"/>
                    </a:lnTo>
                    <a:lnTo>
                      <a:pt x="926" y="185"/>
                    </a:lnTo>
                    <a:lnTo>
                      <a:pt x="833" y="278"/>
                    </a:lnTo>
                    <a:lnTo>
                      <a:pt x="695" y="556"/>
                    </a:lnTo>
                    <a:lnTo>
                      <a:pt x="602" y="833"/>
                    </a:lnTo>
                    <a:lnTo>
                      <a:pt x="741" y="880"/>
                    </a:lnTo>
                    <a:lnTo>
                      <a:pt x="695" y="1018"/>
                    </a:lnTo>
                    <a:lnTo>
                      <a:pt x="695" y="1065"/>
                    </a:lnTo>
                    <a:lnTo>
                      <a:pt x="787" y="1203"/>
                    </a:lnTo>
                    <a:lnTo>
                      <a:pt x="787" y="1203"/>
                    </a:lnTo>
                    <a:lnTo>
                      <a:pt x="695" y="1111"/>
                    </a:lnTo>
                    <a:lnTo>
                      <a:pt x="602" y="1018"/>
                    </a:lnTo>
                    <a:lnTo>
                      <a:pt x="509" y="1250"/>
                    </a:lnTo>
                    <a:lnTo>
                      <a:pt x="232" y="1990"/>
                    </a:lnTo>
                    <a:lnTo>
                      <a:pt x="185" y="2129"/>
                    </a:lnTo>
                    <a:lnTo>
                      <a:pt x="185" y="2222"/>
                    </a:lnTo>
                    <a:lnTo>
                      <a:pt x="139" y="2453"/>
                    </a:lnTo>
                    <a:lnTo>
                      <a:pt x="93" y="2638"/>
                    </a:lnTo>
                    <a:lnTo>
                      <a:pt x="0" y="3147"/>
                    </a:lnTo>
                    <a:lnTo>
                      <a:pt x="0" y="3240"/>
                    </a:lnTo>
                    <a:lnTo>
                      <a:pt x="93" y="3240"/>
                    </a:lnTo>
                    <a:lnTo>
                      <a:pt x="324" y="3379"/>
                    </a:lnTo>
                    <a:lnTo>
                      <a:pt x="324" y="3240"/>
                    </a:lnTo>
                    <a:lnTo>
                      <a:pt x="417" y="2685"/>
                    </a:lnTo>
                    <a:lnTo>
                      <a:pt x="509" y="2175"/>
                    </a:lnTo>
                    <a:lnTo>
                      <a:pt x="556" y="2037"/>
                    </a:lnTo>
                    <a:lnTo>
                      <a:pt x="556" y="1898"/>
                    </a:lnTo>
                    <a:lnTo>
                      <a:pt x="787" y="1250"/>
                    </a:lnTo>
                    <a:lnTo>
                      <a:pt x="787" y="1203"/>
                    </a:lnTo>
                    <a:lnTo>
                      <a:pt x="880" y="1065"/>
                    </a:lnTo>
                    <a:lnTo>
                      <a:pt x="1204" y="417"/>
                    </a:lnTo>
                    <a:lnTo>
                      <a:pt x="1250" y="324"/>
                    </a:lnTo>
                    <a:lnTo>
                      <a:pt x="1111" y="232"/>
                    </a:lnTo>
                    <a:lnTo>
                      <a:pt x="1157" y="185"/>
                    </a:lnTo>
                    <a:lnTo>
                      <a:pt x="1250" y="324"/>
                    </a:lnTo>
                    <a:lnTo>
                      <a:pt x="1296" y="185"/>
                    </a:lnTo>
                    <a:lnTo>
                      <a:pt x="1343" y="185"/>
                    </a:lnTo>
                    <a:lnTo>
                      <a:pt x="1343" y="139"/>
                    </a:lnTo>
                    <a:lnTo>
                      <a:pt x="1296" y="93"/>
                    </a:lnTo>
                    <a:lnTo>
                      <a:pt x="1204" y="46"/>
                    </a:lnTo>
                    <a:lnTo>
                      <a:pt x="1157" y="46"/>
                    </a:lnTo>
                    <a:lnTo>
                      <a:pt x="1157" y="93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28"/>
              <p:cNvSpPr/>
              <p:nvPr/>
            </p:nvSpPr>
            <p:spPr>
              <a:xfrm flipH="1">
                <a:off x="5895521" y="4173936"/>
                <a:ext cx="23390" cy="974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32" extrusionOk="0">
                    <a:moveTo>
                      <a:pt x="1" y="0"/>
                    </a:moveTo>
                    <a:lnTo>
                      <a:pt x="47" y="232"/>
                    </a:lnTo>
                    <a:lnTo>
                      <a:pt x="140" y="232"/>
                    </a:lnTo>
                    <a:lnTo>
                      <a:pt x="371" y="186"/>
                    </a:lnTo>
                    <a:lnTo>
                      <a:pt x="556" y="186"/>
                    </a:lnTo>
                    <a:lnTo>
                      <a:pt x="556" y="93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28"/>
              <p:cNvSpPr/>
              <p:nvPr/>
            </p:nvSpPr>
            <p:spPr>
              <a:xfrm flipH="1">
                <a:off x="5633151" y="3151629"/>
                <a:ext cx="590876" cy="1047629"/>
              </a:xfrm>
              <a:custGeom>
                <a:avLst/>
                <a:gdLst/>
                <a:ahLst/>
                <a:cxnLst/>
                <a:rect l="l" t="t" r="r" b="b"/>
                <a:pathLst>
                  <a:path w="14071" h="24948" extrusionOk="0">
                    <a:moveTo>
                      <a:pt x="0" y="1"/>
                    </a:moveTo>
                    <a:lnTo>
                      <a:pt x="47" y="325"/>
                    </a:lnTo>
                    <a:lnTo>
                      <a:pt x="93" y="325"/>
                    </a:lnTo>
                    <a:lnTo>
                      <a:pt x="972" y="602"/>
                    </a:lnTo>
                    <a:lnTo>
                      <a:pt x="1111" y="649"/>
                    </a:lnTo>
                    <a:lnTo>
                      <a:pt x="1620" y="834"/>
                    </a:lnTo>
                    <a:lnTo>
                      <a:pt x="2176" y="1065"/>
                    </a:lnTo>
                    <a:lnTo>
                      <a:pt x="2314" y="1112"/>
                    </a:lnTo>
                    <a:lnTo>
                      <a:pt x="3009" y="1482"/>
                    </a:lnTo>
                    <a:lnTo>
                      <a:pt x="3148" y="1574"/>
                    </a:lnTo>
                    <a:lnTo>
                      <a:pt x="3981" y="2083"/>
                    </a:lnTo>
                    <a:lnTo>
                      <a:pt x="4767" y="2685"/>
                    </a:lnTo>
                    <a:lnTo>
                      <a:pt x="5462" y="3194"/>
                    </a:lnTo>
                    <a:lnTo>
                      <a:pt x="5554" y="3287"/>
                    </a:lnTo>
                    <a:lnTo>
                      <a:pt x="6063" y="3703"/>
                    </a:lnTo>
                    <a:lnTo>
                      <a:pt x="6202" y="3842"/>
                    </a:lnTo>
                    <a:lnTo>
                      <a:pt x="6248" y="3888"/>
                    </a:lnTo>
                    <a:lnTo>
                      <a:pt x="6387" y="4027"/>
                    </a:lnTo>
                    <a:lnTo>
                      <a:pt x="6434" y="4074"/>
                    </a:lnTo>
                    <a:lnTo>
                      <a:pt x="6572" y="4212"/>
                    </a:lnTo>
                    <a:lnTo>
                      <a:pt x="6619" y="4259"/>
                    </a:lnTo>
                    <a:lnTo>
                      <a:pt x="6758" y="4398"/>
                    </a:lnTo>
                    <a:lnTo>
                      <a:pt x="6804" y="4444"/>
                    </a:lnTo>
                    <a:lnTo>
                      <a:pt x="6943" y="4583"/>
                    </a:lnTo>
                    <a:lnTo>
                      <a:pt x="6989" y="4629"/>
                    </a:lnTo>
                    <a:lnTo>
                      <a:pt x="7174" y="4768"/>
                    </a:lnTo>
                    <a:lnTo>
                      <a:pt x="7174" y="4814"/>
                    </a:lnTo>
                    <a:lnTo>
                      <a:pt x="7359" y="4999"/>
                    </a:lnTo>
                    <a:lnTo>
                      <a:pt x="7452" y="5092"/>
                    </a:lnTo>
                    <a:lnTo>
                      <a:pt x="8239" y="6017"/>
                    </a:lnTo>
                    <a:lnTo>
                      <a:pt x="8470" y="6249"/>
                    </a:lnTo>
                    <a:lnTo>
                      <a:pt x="8470" y="6295"/>
                    </a:lnTo>
                    <a:lnTo>
                      <a:pt x="8655" y="6527"/>
                    </a:lnTo>
                    <a:lnTo>
                      <a:pt x="8701" y="6573"/>
                    </a:lnTo>
                    <a:lnTo>
                      <a:pt x="8887" y="6804"/>
                    </a:lnTo>
                    <a:lnTo>
                      <a:pt x="8933" y="6851"/>
                    </a:lnTo>
                    <a:lnTo>
                      <a:pt x="9072" y="7082"/>
                    </a:lnTo>
                    <a:lnTo>
                      <a:pt x="9164" y="7175"/>
                    </a:lnTo>
                    <a:lnTo>
                      <a:pt x="9257" y="7313"/>
                    </a:lnTo>
                    <a:lnTo>
                      <a:pt x="9442" y="7591"/>
                    </a:lnTo>
                    <a:lnTo>
                      <a:pt x="9581" y="7776"/>
                    </a:lnTo>
                    <a:lnTo>
                      <a:pt x="9627" y="7869"/>
                    </a:lnTo>
                    <a:lnTo>
                      <a:pt x="9812" y="8100"/>
                    </a:lnTo>
                    <a:lnTo>
                      <a:pt x="9812" y="8146"/>
                    </a:lnTo>
                    <a:lnTo>
                      <a:pt x="9997" y="8378"/>
                    </a:lnTo>
                    <a:lnTo>
                      <a:pt x="9997" y="8424"/>
                    </a:lnTo>
                    <a:lnTo>
                      <a:pt x="10460" y="9165"/>
                    </a:lnTo>
                    <a:lnTo>
                      <a:pt x="10923" y="9951"/>
                    </a:lnTo>
                    <a:lnTo>
                      <a:pt x="11340" y="10738"/>
                    </a:lnTo>
                    <a:lnTo>
                      <a:pt x="11756" y="11571"/>
                    </a:lnTo>
                    <a:lnTo>
                      <a:pt x="11849" y="11803"/>
                    </a:lnTo>
                    <a:lnTo>
                      <a:pt x="12404" y="13191"/>
                    </a:lnTo>
                    <a:lnTo>
                      <a:pt x="12497" y="13376"/>
                    </a:lnTo>
                    <a:lnTo>
                      <a:pt x="12589" y="13654"/>
                    </a:lnTo>
                    <a:lnTo>
                      <a:pt x="12635" y="13886"/>
                    </a:lnTo>
                    <a:lnTo>
                      <a:pt x="12821" y="14348"/>
                    </a:lnTo>
                    <a:lnTo>
                      <a:pt x="13006" y="14950"/>
                    </a:lnTo>
                    <a:lnTo>
                      <a:pt x="13191" y="15783"/>
                    </a:lnTo>
                    <a:lnTo>
                      <a:pt x="13422" y="16616"/>
                    </a:lnTo>
                    <a:lnTo>
                      <a:pt x="13561" y="17449"/>
                    </a:lnTo>
                    <a:lnTo>
                      <a:pt x="13654" y="18236"/>
                    </a:lnTo>
                    <a:lnTo>
                      <a:pt x="13700" y="18514"/>
                    </a:lnTo>
                    <a:lnTo>
                      <a:pt x="13746" y="19532"/>
                    </a:lnTo>
                    <a:lnTo>
                      <a:pt x="13700" y="20458"/>
                    </a:lnTo>
                    <a:lnTo>
                      <a:pt x="13654" y="21291"/>
                    </a:lnTo>
                    <a:lnTo>
                      <a:pt x="13515" y="22078"/>
                    </a:lnTo>
                    <a:lnTo>
                      <a:pt x="13515" y="22263"/>
                    </a:lnTo>
                    <a:lnTo>
                      <a:pt x="13469" y="22402"/>
                    </a:lnTo>
                    <a:lnTo>
                      <a:pt x="13469" y="22448"/>
                    </a:lnTo>
                    <a:lnTo>
                      <a:pt x="13330" y="22957"/>
                    </a:lnTo>
                    <a:lnTo>
                      <a:pt x="13145" y="23466"/>
                    </a:lnTo>
                    <a:lnTo>
                      <a:pt x="12959" y="23975"/>
                    </a:lnTo>
                    <a:lnTo>
                      <a:pt x="12728" y="24438"/>
                    </a:lnTo>
                    <a:lnTo>
                      <a:pt x="12635" y="24531"/>
                    </a:lnTo>
                    <a:lnTo>
                      <a:pt x="12543" y="24669"/>
                    </a:lnTo>
                    <a:lnTo>
                      <a:pt x="12543" y="24716"/>
                    </a:lnTo>
                    <a:lnTo>
                      <a:pt x="12450" y="24855"/>
                    </a:lnTo>
                    <a:lnTo>
                      <a:pt x="12497" y="24901"/>
                    </a:lnTo>
                    <a:lnTo>
                      <a:pt x="12589" y="24947"/>
                    </a:lnTo>
                    <a:lnTo>
                      <a:pt x="12635" y="24947"/>
                    </a:lnTo>
                    <a:lnTo>
                      <a:pt x="13052" y="24253"/>
                    </a:lnTo>
                    <a:lnTo>
                      <a:pt x="13376" y="23512"/>
                    </a:lnTo>
                    <a:lnTo>
                      <a:pt x="13654" y="22772"/>
                    </a:lnTo>
                    <a:lnTo>
                      <a:pt x="13839" y="21985"/>
                    </a:lnTo>
                    <a:lnTo>
                      <a:pt x="13978" y="21152"/>
                    </a:lnTo>
                    <a:lnTo>
                      <a:pt x="14070" y="20319"/>
                    </a:lnTo>
                    <a:lnTo>
                      <a:pt x="14070" y="19301"/>
                    </a:lnTo>
                    <a:lnTo>
                      <a:pt x="14024" y="18236"/>
                    </a:lnTo>
                    <a:lnTo>
                      <a:pt x="13885" y="17125"/>
                    </a:lnTo>
                    <a:lnTo>
                      <a:pt x="13654" y="16015"/>
                    </a:lnTo>
                    <a:lnTo>
                      <a:pt x="13654" y="15829"/>
                    </a:lnTo>
                    <a:lnTo>
                      <a:pt x="13561" y="15644"/>
                    </a:lnTo>
                    <a:lnTo>
                      <a:pt x="13561" y="15552"/>
                    </a:lnTo>
                    <a:lnTo>
                      <a:pt x="13376" y="14811"/>
                    </a:lnTo>
                    <a:lnTo>
                      <a:pt x="13330" y="14672"/>
                    </a:lnTo>
                    <a:lnTo>
                      <a:pt x="13283" y="14487"/>
                    </a:lnTo>
                    <a:lnTo>
                      <a:pt x="13237" y="14348"/>
                    </a:lnTo>
                    <a:lnTo>
                      <a:pt x="13052" y="13839"/>
                    </a:lnTo>
                    <a:lnTo>
                      <a:pt x="13052" y="13793"/>
                    </a:lnTo>
                    <a:lnTo>
                      <a:pt x="13052" y="13700"/>
                    </a:lnTo>
                    <a:lnTo>
                      <a:pt x="12913" y="13423"/>
                    </a:lnTo>
                    <a:lnTo>
                      <a:pt x="12867" y="13330"/>
                    </a:lnTo>
                    <a:lnTo>
                      <a:pt x="12682" y="12821"/>
                    </a:lnTo>
                    <a:lnTo>
                      <a:pt x="12682" y="12682"/>
                    </a:lnTo>
                    <a:lnTo>
                      <a:pt x="12543" y="12451"/>
                    </a:lnTo>
                    <a:lnTo>
                      <a:pt x="12543" y="12404"/>
                    </a:lnTo>
                    <a:lnTo>
                      <a:pt x="12311" y="11895"/>
                    </a:lnTo>
                    <a:lnTo>
                      <a:pt x="12265" y="11757"/>
                    </a:lnTo>
                    <a:lnTo>
                      <a:pt x="12173" y="11525"/>
                    </a:lnTo>
                    <a:lnTo>
                      <a:pt x="12126" y="11479"/>
                    </a:lnTo>
                    <a:lnTo>
                      <a:pt x="11895" y="10970"/>
                    </a:lnTo>
                    <a:lnTo>
                      <a:pt x="11849" y="10877"/>
                    </a:lnTo>
                    <a:lnTo>
                      <a:pt x="11710" y="10599"/>
                    </a:lnTo>
                    <a:lnTo>
                      <a:pt x="11432" y="10044"/>
                    </a:lnTo>
                    <a:lnTo>
                      <a:pt x="11386" y="9951"/>
                    </a:lnTo>
                    <a:lnTo>
                      <a:pt x="11247" y="9720"/>
                    </a:lnTo>
                    <a:lnTo>
                      <a:pt x="10599" y="8656"/>
                    </a:lnTo>
                    <a:lnTo>
                      <a:pt x="10599" y="8609"/>
                    </a:lnTo>
                    <a:lnTo>
                      <a:pt x="10460" y="8332"/>
                    </a:lnTo>
                    <a:lnTo>
                      <a:pt x="10368" y="8239"/>
                    </a:lnTo>
                    <a:lnTo>
                      <a:pt x="10090" y="7776"/>
                    </a:lnTo>
                    <a:lnTo>
                      <a:pt x="10044" y="7730"/>
                    </a:lnTo>
                    <a:lnTo>
                      <a:pt x="9905" y="7499"/>
                    </a:lnTo>
                    <a:lnTo>
                      <a:pt x="9812" y="7406"/>
                    </a:lnTo>
                    <a:lnTo>
                      <a:pt x="9442" y="6897"/>
                    </a:lnTo>
                    <a:lnTo>
                      <a:pt x="9349" y="6758"/>
                    </a:lnTo>
                    <a:lnTo>
                      <a:pt x="9211" y="6573"/>
                    </a:lnTo>
                    <a:lnTo>
                      <a:pt x="9072" y="6434"/>
                    </a:lnTo>
                    <a:lnTo>
                      <a:pt x="9072" y="6388"/>
                    </a:lnTo>
                    <a:lnTo>
                      <a:pt x="8887" y="6110"/>
                    </a:lnTo>
                    <a:lnTo>
                      <a:pt x="8609" y="5786"/>
                    </a:lnTo>
                    <a:lnTo>
                      <a:pt x="8285" y="5462"/>
                    </a:lnTo>
                    <a:lnTo>
                      <a:pt x="8239" y="5370"/>
                    </a:lnTo>
                    <a:lnTo>
                      <a:pt x="8192" y="5323"/>
                    </a:lnTo>
                    <a:lnTo>
                      <a:pt x="7868" y="4953"/>
                    </a:lnTo>
                    <a:lnTo>
                      <a:pt x="7683" y="4768"/>
                    </a:lnTo>
                    <a:lnTo>
                      <a:pt x="7313" y="4351"/>
                    </a:lnTo>
                    <a:lnTo>
                      <a:pt x="7220" y="4259"/>
                    </a:lnTo>
                    <a:lnTo>
                      <a:pt x="7128" y="4212"/>
                    </a:lnTo>
                    <a:lnTo>
                      <a:pt x="6526" y="3611"/>
                    </a:lnTo>
                    <a:lnTo>
                      <a:pt x="6480" y="3564"/>
                    </a:lnTo>
                    <a:lnTo>
                      <a:pt x="6341" y="3472"/>
                    </a:lnTo>
                    <a:lnTo>
                      <a:pt x="6202" y="3287"/>
                    </a:lnTo>
                    <a:lnTo>
                      <a:pt x="5924" y="3102"/>
                    </a:lnTo>
                    <a:lnTo>
                      <a:pt x="5786" y="3009"/>
                    </a:lnTo>
                    <a:lnTo>
                      <a:pt x="4953" y="2315"/>
                    </a:lnTo>
                    <a:lnTo>
                      <a:pt x="4305" y="1852"/>
                    </a:lnTo>
                    <a:lnTo>
                      <a:pt x="3610" y="1435"/>
                    </a:lnTo>
                    <a:lnTo>
                      <a:pt x="3055" y="1112"/>
                    </a:lnTo>
                    <a:lnTo>
                      <a:pt x="2731" y="973"/>
                    </a:lnTo>
                    <a:lnTo>
                      <a:pt x="2592" y="880"/>
                    </a:lnTo>
                    <a:lnTo>
                      <a:pt x="2361" y="741"/>
                    </a:lnTo>
                    <a:lnTo>
                      <a:pt x="2268" y="741"/>
                    </a:lnTo>
                    <a:lnTo>
                      <a:pt x="2222" y="695"/>
                    </a:lnTo>
                    <a:lnTo>
                      <a:pt x="2037" y="649"/>
                    </a:lnTo>
                    <a:lnTo>
                      <a:pt x="1898" y="602"/>
                    </a:lnTo>
                    <a:lnTo>
                      <a:pt x="1852" y="556"/>
                    </a:lnTo>
                    <a:lnTo>
                      <a:pt x="1528" y="417"/>
                    </a:lnTo>
                    <a:lnTo>
                      <a:pt x="1157" y="325"/>
                    </a:lnTo>
                    <a:lnTo>
                      <a:pt x="1111" y="278"/>
                    </a:lnTo>
                    <a:lnTo>
                      <a:pt x="926" y="278"/>
                    </a:lnTo>
                    <a:lnTo>
                      <a:pt x="695" y="186"/>
                    </a:lnTo>
                    <a:lnTo>
                      <a:pt x="602" y="186"/>
                    </a:lnTo>
                    <a:lnTo>
                      <a:pt x="602" y="140"/>
                    </a:lnTo>
                    <a:lnTo>
                      <a:pt x="93" y="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8"/>
              <p:cNvSpPr/>
              <p:nvPr/>
            </p:nvSpPr>
            <p:spPr>
              <a:xfrm flipH="1">
                <a:off x="5889726" y="3579197"/>
                <a:ext cx="194383" cy="112792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2686" extrusionOk="0">
                    <a:moveTo>
                      <a:pt x="4490" y="1"/>
                    </a:moveTo>
                    <a:lnTo>
                      <a:pt x="2639" y="1065"/>
                    </a:lnTo>
                    <a:lnTo>
                      <a:pt x="2454" y="1158"/>
                    </a:lnTo>
                    <a:lnTo>
                      <a:pt x="2083" y="1343"/>
                    </a:lnTo>
                    <a:lnTo>
                      <a:pt x="2083" y="1389"/>
                    </a:lnTo>
                    <a:lnTo>
                      <a:pt x="787" y="2084"/>
                    </a:lnTo>
                    <a:lnTo>
                      <a:pt x="741" y="2130"/>
                    </a:lnTo>
                    <a:lnTo>
                      <a:pt x="139" y="2454"/>
                    </a:lnTo>
                    <a:lnTo>
                      <a:pt x="186" y="2454"/>
                    </a:lnTo>
                    <a:lnTo>
                      <a:pt x="139" y="2500"/>
                    </a:lnTo>
                    <a:lnTo>
                      <a:pt x="139" y="2454"/>
                    </a:lnTo>
                    <a:lnTo>
                      <a:pt x="1" y="2546"/>
                    </a:lnTo>
                    <a:lnTo>
                      <a:pt x="93" y="2639"/>
                    </a:lnTo>
                    <a:lnTo>
                      <a:pt x="139" y="2685"/>
                    </a:lnTo>
                    <a:lnTo>
                      <a:pt x="325" y="2593"/>
                    </a:lnTo>
                    <a:lnTo>
                      <a:pt x="1111" y="2130"/>
                    </a:lnTo>
                    <a:lnTo>
                      <a:pt x="1158" y="2130"/>
                    </a:lnTo>
                    <a:lnTo>
                      <a:pt x="1297" y="2037"/>
                    </a:lnTo>
                    <a:lnTo>
                      <a:pt x="1621" y="1852"/>
                    </a:lnTo>
                    <a:lnTo>
                      <a:pt x="4490" y="232"/>
                    </a:lnTo>
                    <a:lnTo>
                      <a:pt x="4629" y="140"/>
                    </a:lnTo>
                    <a:lnTo>
                      <a:pt x="44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8"/>
              <p:cNvSpPr/>
              <p:nvPr/>
            </p:nvSpPr>
            <p:spPr>
              <a:xfrm flipH="1">
                <a:off x="5903331" y="4185610"/>
                <a:ext cx="35022" cy="974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32" extrusionOk="0">
                    <a:moveTo>
                      <a:pt x="510" y="139"/>
                    </a:moveTo>
                    <a:lnTo>
                      <a:pt x="510" y="185"/>
                    </a:lnTo>
                    <a:lnTo>
                      <a:pt x="464" y="185"/>
                    </a:lnTo>
                    <a:lnTo>
                      <a:pt x="510" y="139"/>
                    </a:lnTo>
                    <a:close/>
                    <a:moveTo>
                      <a:pt x="556" y="0"/>
                    </a:moveTo>
                    <a:lnTo>
                      <a:pt x="464" y="46"/>
                    </a:lnTo>
                    <a:lnTo>
                      <a:pt x="1" y="139"/>
                    </a:lnTo>
                    <a:lnTo>
                      <a:pt x="834" y="232"/>
                    </a:lnTo>
                    <a:lnTo>
                      <a:pt x="603" y="46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28"/>
              <p:cNvSpPr/>
              <p:nvPr/>
            </p:nvSpPr>
            <p:spPr>
              <a:xfrm flipH="1">
                <a:off x="5938311" y="3701647"/>
                <a:ext cx="23348" cy="978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33" extrusionOk="0">
                    <a:moveTo>
                      <a:pt x="0" y="1"/>
                    </a:moveTo>
                    <a:lnTo>
                      <a:pt x="0" y="186"/>
                    </a:lnTo>
                    <a:lnTo>
                      <a:pt x="510" y="232"/>
                    </a:lnTo>
                    <a:lnTo>
                      <a:pt x="556" y="47"/>
                    </a:lnTo>
                    <a:lnTo>
                      <a:pt x="463" y="4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28"/>
              <p:cNvSpPr/>
              <p:nvPr/>
            </p:nvSpPr>
            <p:spPr>
              <a:xfrm flipH="1">
                <a:off x="5858609" y="3631687"/>
                <a:ext cx="209963" cy="114724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2732" extrusionOk="0">
                    <a:moveTo>
                      <a:pt x="4907" y="1"/>
                    </a:moveTo>
                    <a:lnTo>
                      <a:pt x="2130" y="1620"/>
                    </a:lnTo>
                    <a:lnTo>
                      <a:pt x="1852" y="1574"/>
                    </a:lnTo>
                    <a:lnTo>
                      <a:pt x="1436" y="1528"/>
                    </a:lnTo>
                    <a:lnTo>
                      <a:pt x="1112" y="1482"/>
                    </a:lnTo>
                    <a:lnTo>
                      <a:pt x="1065" y="1528"/>
                    </a:lnTo>
                    <a:lnTo>
                      <a:pt x="510" y="1435"/>
                    </a:lnTo>
                    <a:lnTo>
                      <a:pt x="371" y="1389"/>
                    </a:lnTo>
                    <a:lnTo>
                      <a:pt x="1" y="1389"/>
                    </a:lnTo>
                    <a:lnTo>
                      <a:pt x="1" y="1574"/>
                    </a:lnTo>
                    <a:lnTo>
                      <a:pt x="325" y="1620"/>
                    </a:lnTo>
                    <a:lnTo>
                      <a:pt x="510" y="1620"/>
                    </a:lnTo>
                    <a:lnTo>
                      <a:pt x="649" y="1667"/>
                    </a:lnTo>
                    <a:lnTo>
                      <a:pt x="695" y="1667"/>
                    </a:lnTo>
                    <a:lnTo>
                      <a:pt x="741" y="1620"/>
                    </a:lnTo>
                    <a:lnTo>
                      <a:pt x="1204" y="1713"/>
                    </a:lnTo>
                    <a:lnTo>
                      <a:pt x="1482" y="1759"/>
                    </a:lnTo>
                    <a:lnTo>
                      <a:pt x="1852" y="1759"/>
                    </a:lnTo>
                    <a:lnTo>
                      <a:pt x="1112" y="2176"/>
                    </a:lnTo>
                    <a:lnTo>
                      <a:pt x="1065" y="2222"/>
                    </a:lnTo>
                    <a:lnTo>
                      <a:pt x="788" y="2361"/>
                    </a:lnTo>
                    <a:lnTo>
                      <a:pt x="741" y="2407"/>
                    </a:lnTo>
                    <a:lnTo>
                      <a:pt x="649" y="2454"/>
                    </a:lnTo>
                    <a:lnTo>
                      <a:pt x="603" y="2454"/>
                    </a:lnTo>
                    <a:lnTo>
                      <a:pt x="603" y="2500"/>
                    </a:lnTo>
                    <a:lnTo>
                      <a:pt x="510" y="2546"/>
                    </a:lnTo>
                    <a:lnTo>
                      <a:pt x="556" y="2731"/>
                    </a:lnTo>
                    <a:lnTo>
                      <a:pt x="880" y="2546"/>
                    </a:lnTo>
                    <a:lnTo>
                      <a:pt x="1204" y="2361"/>
                    </a:lnTo>
                    <a:lnTo>
                      <a:pt x="1251" y="2315"/>
                    </a:lnTo>
                    <a:lnTo>
                      <a:pt x="2408" y="1667"/>
                    </a:lnTo>
                    <a:lnTo>
                      <a:pt x="4907" y="278"/>
                    </a:lnTo>
                    <a:lnTo>
                      <a:pt x="4999" y="186"/>
                    </a:ln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28"/>
              <p:cNvSpPr/>
              <p:nvPr/>
            </p:nvSpPr>
            <p:spPr>
              <a:xfrm flipH="1">
                <a:off x="6325062" y="3277984"/>
                <a:ext cx="25321" cy="13648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25" extrusionOk="0">
                    <a:moveTo>
                      <a:pt x="603" y="0"/>
                    </a:moveTo>
                    <a:lnTo>
                      <a:pt x="140" y="46"/>
                    </a:lnTo>
                    <a:lnTo>
                      <a:pt x="1" y="93"/>
                    </a:lnTo>
                    <a:lnTo>
                      <a:pt x="93" y="324"/>
                    </a:lnTo>
                    <a:lnTo>
                      <a:pt x="186" y="232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28"/>
              <p:cNvSpPr/>
              <p:nvPr/>
            </p:nvSpPr>
            <p:spPr>
              <a:xfrm flipH="1">
                <a:off x="5998528" y="3730790"/>
                <a:ext cx="11716" cy="1171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9" extrusionOk="0">
                    <a:moveTo>
                      <a:pt x="93" y="1"/>
                    </a:moveTo>
                    <a:lnTo>
                      <a:pt x="0" y="140"/>
                    </a:lnTo>
                    <a:lnTo>
                      <a:pt x="186" y="279"/>
                    </a:lnTo>
                    <a:lnTo>
                      <a:pt x="278" y="94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28"/>
              <p:cNvSpPr/>
              <p:nvPr/>
            </p:nvSpPr>
            <p:spPr>
              <a:xfrm flipH="1">
                <a:off x="7774937" y="2593843"/>
                <a:ext cx="52533" cy="138029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287" extrusionOk="0">
                    <a:moveTo>
                      <a:pt x="973" y="1"/>
                    </a:moveTo>
                    <a:lnTo>
                      <a:pt x="927" y="139"/>
                    </a:lnTo>
                    <a:lnTo>
                      <a:pt x="880" y="139"/>
                    </a:lnTo>
                    <a:lnTo>
                      <a:pt x="880" y="186"/>
                    </a:lnTo>
                    <a:lnTo>
                      <a:pt x="834" y="278"/>
                    </a:lnTo>
                    <a:lnTo>
                      <a:pt x="649" y="602"/>
                    </a:lnTo>
                    <a:lnTo>
                      <a:pt x="649" y="649"/>
                    </a:lnTo>
                    <a:lnTo>
                      <a:pt x="603" y="787"/>
                    </a:lnTo>
                    <a:lnTo>
                      <a:pt x="695" y="834"/>
                    </a:lnTo>
                    <a:lnTo>
                      <a:pt x="649" y="973"/>
                    </a:lnTo>
                    <a:lnTo>
                      <a:pt x="649" y="1019"/>
                    </a:lnTo>
                    <a:lnTo>
                      <a:pt x="741" y="1158"/>
                    </a:lnTo>
                    <a:lnTo>
                      <a:pt x="649" y="1065"/>
                    </a:lnTo>
                    <a:lnTo>
                      <a:pt x="556" y="1019"/>
                    </a:lnTo>
                    <a:lnTo>
                      <a:pt x="464" y="1250"/>
                    </a:lnTo>
                    <a:lnTo>
                      <a:pt x="232" y="1944"/>
                    </a:lnTo>
                    <a:lnTo>
                      <a:pt x="186" y="2083"/>
                    </a:lnTo>
                    <a:lnTo>
                      <a:pt x="140" y="2176"/>
                    </a:lnTo>
                    <a:lnTo>
                      <a:pt x="94" y="2361"/>
                    </a:lnTo>
                    <a:lnTo>
                      <a:pt x="94" y="2407"/>
                    </a:lnTo>
                    <a:lnTo>
                      <a:pt x="94" y="2592"/>
                    </a:lnTo>
                    <a:lnTo>
                      <a:pt x="1" y="3055"/>
                    </a:lnTo>
                    <a:lnTo>
                      <a:pt x="1" y="3102"/>
                    </a:lnTo>
                    <a:lnTo>
                      <a:pt x="94" y="3148"/>
                    </a:lnTo>
                    <a:lnTo>
                      <a:pt x="325" y="3287"/>
                    </a:lnTo>
                    <a:lnTo>
                      <a:pt x="325" y="3148"/>
                    </a:lnTo>
                    <a:lnTo>
                      <a:pt x="371" y="2592"/>
                    </a:lnTo>
                    <a:lnTo>
                      <a:pt x="464" y="2130"/>
                    </a:lnTo>
                    <a:lnTo>
                      <a:pt x="510" y="1991"/>
                    </a:lnTo>
                    <a:lnTo>
                      <a:pt x="556" y="1852"/>
                    </a:lnTo>
                    <a:lnTo>
                      <a:pt x="741" y="1250"/>
                    </a:lnTo>
                    <a:lnTo>
                      <a:pt x="788" y="1204"/>
                    </a:lnTo>
                    <a:lnTo>
                      <a:pt x="741" y="1204"/>
                    </a:lnTo>
                    <a:lnTo>
                      <a:pt x="834" y="1019"/>
                    </a:lnTo>
                    <a:lnTo>
                      <a:pt x="973" y="787"/>
                    </a:lnTo>
                    <a:lnTo>
                      <a:pt x="1158" y="417"/>
                    </a:lnTo>
                    <a:lnTo>
                      <a:pt x="1158" y="371"/>
                    </a:lnTo>
                    <a:lnTo>
                      <a:pt x="1065" y="232"/>
                    </a:lnTo>
                    <a:lnTo>
                      <a:pt x="1112" y="232"/>
                    </a:lnTo>
                    <a:lnTo>
                      <a:pt x="1204" y="325"/>
                    </a:lnTo>
                    <a:lnTo>
                      <a:pt x="1251" y="186"/>
                    </a:lnTo>
                    <a:lnTo>
                      <a:pt x="1204" y="186"/>
                    </a:lnTo>
                    <a:lnTo>
                      <a:pt x="1204" y="139"/>
                    </a:lnTo>
                    <a:lnTo>
                      <a:pt x="1112" y="93"/>
                    </a:lnTo>
                    <a:lnTo>
                      <a:pt x="1112" y="139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8"/>
              <p:cNvSpPr/>
              <p:nvPr/>
            </p:nvSpPr>
            <p:spPr>
              <a:xfrm flipH="1">
                <a:off x="7302647" y="3398461"/>
                <a:ext cx="19485" cy="9784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33" extrusionOk="0">
                    <a:moveTo>
                      <a:pt x="0" y="1"/>
                    </a:moveTo>
                    <a:lnTo>
                      <a:pt x="47" y="232"/>
                    </a:lnTo>
                    <a:lnTo>
                      <a:pt x="139" y="186"/>
                    </a:lnTo>
                    <a:lnTo>
                      <a:pt x="463" y="186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8"/>
              <p:cNvSpPr/>
              <p:nvPr/>
            </p:nvSpPr>
            <p:spPr>
              <a:xfrm flipH="1">
                <a:off x="7322090" y="3396529"/>
                <a:ext cx="38927" cy="1171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7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47" y="185"/>
                    </a:lnTo>
                    <a:lnTo>
                      <a:pt x="47" y="232"/>
                    </a:lnTo>
                    <a:lnTo>
                      <a:pt x="93" y="232"/>
                    </a:lnTo>
                    <a:lnTo>
                      <a:pt x="603" y="278"/>
                    </a:lnTo>
                    <a:lnTo>
                      <a:pt x="926" y="278"/>
                    </a:lnTo>
                    <a:lnTo>
                      <a:pt x="926" y="139"/>
                    </a:lnTo>
                    <a:lnTo>
                      <a:pt x="880" y="47"/>
                    </a:lnTo>
                    <a:lnTo>
                      <a:pt x="464" y="47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8"/>
              <p:cNvSpPr/>
              <p:nvPr/>
            </p:nvSpPr>
            <p:spPr>
              <a:xfrm flipH="1">
                <a:off x="7360975" y="3367386"/>
                <a:ext cx="87470" cy="38885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26" extrusionOk="0">
                    <a:moveTo>
                      <a:pt x="0" y="0"/>
                    </a:moveTo>
                    <a:lnTo>
                      <a:pt x="0" y="370"/>
                    </a:lnTo>
                    <a:lnTo>
                      <a:pt x="46" y="370"/>
                    </a:lnTo>
                    <a:lnTo>
                      <a:pt x="833" y="694"/>
                    </a:lnTo>
                    <a:lnTo>
                      <a:pt x="1666" y="879"/>
                    </a:lnTo>
                    <a:lnTo>
                      <a:pt x="1944" y="926"/>
                    </a:lnTo>
                    <a:lnTo>
                      <a:pt x="2083" y="926"/>
                    </a:lnTo>
                    <a:lnTo>
                      <a:pt x="2037" y="787"/>
                    </a:lnTo>
                    <a:lnTo>
                      <a:pt x="2037" y="741"/>
                    </a:lnTo>
                    <a:lnTo>
                      <a:pt x="1990" y="648"/>
                    </a:lnTo>
                    <a:lnTo>
                      <a:pt x="1898" y="648"/>
                    </a:lnTo>
                    <a:lnTo>
                      <a:pt x="1666" y="555"/>
                    </a:lnTo>
                    <a:lnTo>
                      <a:pt x="1435" y="555"/>
                    </a:lnTo>
                    <a:lnTo>
                      <a:pt x="1203" y="463"/>
                    </a:lnTo>
                    <a:lnTo>
                      <a:pt x="1157" y="463"/>
                    </a:lnTo>
                    <a:lnTo>
                      <a:pt x="972" y="417"/>
                    </a:lnTo>
                    <a:lnTo>
                      <a:pt x="926" y="370"/>
                    </a:lnTo>
                    <a:lnTo>
                      <a:pt x="879" y="370"/>
                    </a:lnTo>
                    <a:lnTo>
                      <a:pt x="833" y="324"/>
                    </a:lnTo>
                    <a:lnTo>
                      <a:pt x="602" y="232"/>
                    </a:lnTo>
                    <a:lnTo>
                      <a:pt x="463" y="232"/>
                    </a:lnTo>
                    <a:lnTo>
                      <a:pt x="417" y="185"/>
                    </a:lnTo>
                    <a:lnTo>
                      <a:pt x="278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28"/>
              <p:cNvSpPr/>
              <p:nvPr/>
            </p:nvSpPr>
            <p:spPr>
              <a:xfrm flipH="1">
                <a:off x="7222987" y="2411175"/>
                <a:ext cx="468426" cy="324602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7730" extrusionOk="0">
                    <a:moveTo>
                      <a:pt x="1" y="0"/>
                    </a:moveTo>
                    <a:lnTo>
                      <a:pt x="1" y="185"/>
                    </a:lnTo>
                    <a:lnTo>
                      <a:pt x="741" y="185"/>
                    </a:lnTo>
                    <a:lnTo>
                      <a:pt x="834" y="231"/>
                    </a:lnTo>
                    <a:lnTo>
                      <a:pt x="880" y="231"/>
                    </a:lnTo>
                    <a:lnTo>
                      <a:pt x="1667" y="324"/>
                    </a:lnTo>
                    <a:lnTo>
                      <a:pt x="2454" y="509"/>
                    </a:lnTo>
                    <a:lnTo>
                      <a:pt x="3194" y="787"/>
                    </a:lnTo>
                    <a:lnTo>
                      <a:pt x="3935" y="1111"/>
                    </a:lnTo>
                    <a:lnTo>
                      <a:pt x="4629" y="1481"/>
                    </a:lnTo>
                    <a:lnTo>
                      <a:pt x="5277" y="1851"/>
                    </a:lnTo>
                    <a:lnTo>
                      <a:pt x="5879" y="2222"/>
                    </a:lnTo>
                    <a:lnTo>
                      <a:pt x="6388" y="2638"/>
                    </a:lnTo>
                    <a:lnTo>
                      <a:pt x="6480" y="2684"/>
                    </a:lnTo>
                    <a:lnTo>
                      <a:pt x="6573" y="2638"/>
                    </a:lnTo>
                    <a:lnTo>
                      <a:pt x="6527" y="2731"/>
                    </a:lnTo>
                    <a:lnTo>
                      <a:pt x="7360" y="3379"/>
                    </a:lnTo>
                    <a:lnTo>
                      <a:pt x="7406" y="3332"/>
                    </a:lnTo>
                    <a:lnTo>
                      <a:pt x="7360" y="3425"/>
                    </a:lnTo>
                    <a:lnTo>
                      <a:pt x="7776" y="3795"/>
                    </a:lnTo>
                    <a:lnTo>
                      <a:pt x="7915" y="3934"/>
                    </a:lnTo>
                    <a:lnTo>
                      <a:pt x="7961" y="3980"/>
                    </a:lnTo>
                    <a:lnTo>
                      <a:pt x="8147" y="4119"/>
                    </a:lnTo>
                    <a:lnTo>
                      <a:pt x="8332" y="4304"/>
                    </a:lnTo>
                    <a:lnTo>
                      <a:pt x="8517" y="4489"/>
                    </a:lnTo>
                    <a:lnTo>
                      <a:pt x="8656" y="4675"/>
                    </a:lnTo>
                    <a:lnTo>
                      <a:pt x="8702" y="4675"/>
                    </a:lnTo>
                    <a:lnTo>
                      <a:pt x="8841" y="4860"/>
                    </a:lnTo>
                    <a:lnTo>
                      <a:pt x="8980" y="4952"/>
                    </a:lnTo>
                    <a:lnTo>
                      <a:pt x="9720" y="5832"/>
                    </a:lnTo>
                    <a:lnTo>
                      <a:pt x="9952" y="6063"/>
                    </a:lnTo>
                    <a:lnTo>
                      <a:pt x="9952" y="6109"/>
                    </a:lnTo>
                    <a:lnTo>
                      <a:pt x="10137" y="6341"/>
                    </a:lnTo>
                    <a:lnTo>
                      <a:pt x="10183" y="6387"/>
                    </a:lnTo>
                    <a:lnTo>
                      <a:pt x="10322" y="6572"/>
                    </a:lnTo>
                    <a:lnTo>
                      <a:pt x="10368" y="6665"/>
                    </a:lnTo>
                    <a:lnTo>
                      <a:pt x="10507" y="6850"/>
                    </a:lnTo>
                    <a:lnTo>
                      <a:pt x="11155" y="7729"/>
                    </a:lnTo>
                    <a:lnTo>
                      <a:pt x="11155" y="7035"/>
                    </a:lnTo>
                    <a:lnTo>
                      <a:pt x="11109" y="6989"/>
                    </a:lnTo>
                    <a:lnTo>
                      <a:pt x="10877" y="6711"/>
                    </a:lnTo>
                    <a:lnTo>
                      <a:pt x="10785" y="6572"/>
                    </a:lnTo>
                    <a:lnTo>
                      <a:pt x="10692" y="6341"/>
                    </a:lnTo>
                    <a:lnTo>
                      <a:pt x="10553" y="6248"/>
                    </a:lnTo>
                    <a:lnTo>
                      <a:pt x="10507" y="6202"/>
                    </a:lnTo>
                    <a:lnTo>
                      <a:pt x="10322" y="5971"/>
                    </a:lnTo>
                    <a:lnTo>
                      <a:pt x="10044" y="5600"/>
                    </a:lnTo>
                    <a:lnTo>
                      <a:pt x="9766" y="5323"/>
                    </a:lnTo>
                    <a:lnTo>
                      <a:pt x="9720" y="5230"/>
                    </a:lnTo>
                    <a:lnTo>
                      <a:pt x="9674" y="5184"/>
                    </a:lnTo>
                    <a:lnTo>
                      <a:pt x="9350" y="4813"/>
                    </a:lnTo>
                    <a:lnTo>
                      <a:pt x="9211" y="4628"/>
                    </a:lnTo>
                    <a:lnTo>
                      <a:pt x="8794" y="4258"/>
                    </a:lnTo>
                    <a:lnTo>
                      <a:pt x="8748" y="4165"/>
                    </a:lnTo>
                    <a:lnTo>
                      <a:pt x="8656" y="4073"/>
                    </a:lnTo>
                    <a:lnTo>
                      <a:pt x="8054" y="3518"/>
                    </a:lnTo>
                    <a:lnTo>
                      <a:pt x="8008" y="3471"/>
                    </a:lnTo>
                    <a:lnTo>
                      <a:pt x="7915" y="3379"/>
                    </a:lnTo>
                    <a:lnTo>
                      <a:pt x="7776" y="3240"/>
                    </a:lnTo>
                    <a:lnTo>
                      <a:pt x="7730" y="3240"/>
                    </a:lnTo>
                    <a:lnTo>
                      <a:pt x="7499" y="3008"/>
                    </a:lnTo>
                    <a:lnTo>
                      <a:pt x="7406" y="2916"/>
                    </a:lnTo>
                    <a:lnTo>
                      <a:pt x="6573" y="2314"/>
                    </a:lnTo>
                    <a:lnTo>
                      <a:pt x="6573" y="2268"/>
                    </a:lnTo>
                    <a:lnTo>
                      <a:pt x="5925" y="1851"/>
                    </a:lnTo>
                    <a:lnTo>
                      <a:pt x="5277" y="1435"/>
                    </a:lnTo>
                    <a:lnTo>
                      <a:pt x="5231" y="1527"/>
                    </a:lnTo>
                    <a:lnTo>
                      <a:pt x="5231" y="1435"/>
                    </a:lnTo>
                    <a:lnTo>
                      <a:pt x="4999" y="1296"/>
                    </a:lnTo>
                    <a:lnTo>
                      <a:pt x="4768" y="1157"/>
                    </a:lnTo>
                    <a:lnTo>
                      <a:pt x="4722" y="1111"/>
                    </a:lnTo>
                    <a:lnTo>
                      <a:pt x="4444" y="972"/>
                    </a:lnTo>
                    <a:lnTo>
                      <a:pt x="4305" y="926"/>
                    </a:lnTo>
                    <a:lnTo>
                      <a:pt x="3981" y="741"/>
                    </a:lnTo>
                    <a:lnTo>
                      <a:pt x="3842" y="694"/>
                    </a:lnTo>
                    <a:lnTo>
                      <a:pt x="3750" y="648"/>
                    </a:lnTo>
                    <a:lnTo>
                      <a:pt x="3611" y="602"/>
                    </a:lnTo>
                    <a:lnTo>
                      <a:pt x="3565" y="602"/>
                    </a:lnTo>
                    <a:lnTo>
                      <a:pt x="3102" y="417"/>
                    </a:lnTo>
                    <a:lnTo>
                      <a:pt x="2685" y="278"/>
                    </a:lnTo>
                    <a:lnTo>
                      <a:pt x="2454" y="231"/>
                    </a:lnTo>
                    <a:lnTo>
                      <a:pt x="2361" y="185"/>
                    </a:lnTo>
                    <a:lnTo>
                      <a:pt x="1991" y="93"/>
                    </a:lnTo>
                    <a:lnTo>
                      <a:pt x="1806" y="46"/>
                    </a:lnTo>
                    <a:lnTo>
                      <a:pt x="1482" y="46"/>
                    </a:lnTo>
                    <a:lnTo>
                      <a:pt x="1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8"/>
              <p:cNvSpPr/>
              <p:nvPr/>
            </p:nvSpPr>
            <p:spPr>
              <a:xfrm flipH="1">
                <a:off x="7345396" y="2941750"/>
                <a:ext cx="17553" cy="974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32" extrusionOk="0">
                    <a:moveTo>
                      <a:pt x="1" y="0"/>
                    </a:moveTo>
                    <a:lnTo>
                      <a:pt x="1" y="185"/>
                    </a:lnTo>
                    <a:lnTo>
                      <a:pt x="417" y="232"/>
                    </a:lnTo>
                    <a:lnTo>
                      <a:pt x="417" y="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28"/>
              <p:cNvSpPr/>
              <p:nvPr/>
            </p:nvSpPr>
            <p:spPr>
              <a:xfrm flipH="1">
                <a:off x="7578622" y="2970893"/>
                <a:ext cx="17553" cy="974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32" extrusionOk="0">
                    <a:moveTo>
                      <a:pt x="1" y="0"/>
                    </a:moveTo>
                    <a:lnTo>
                      <a:pt x="1" y="186"/>
                    </a:lnTo>
                    <a:lnTo>
                      <a:pt x="417" y="232"/>
                    </a:lnTo>
                    <a:lnTo>
                      <a:pt x="417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8"/>
              <p:cNvSpPr/>
              <p:nvPr/>
            </p:nvSpPr>
            <p:spPr>
              <a:xfrm flipH="1">
                <a:off x="7763263" y="2953382"/>
                <a:ext cx="15579" cy="7853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87" extrusionOk="0">
                    <a:moveTo>
                      <a:pt x="0" y="1"/>
                    </a:moveTo>
                    <a:lnTo>
                      <a:pt x="0" y="186"/>
                    </a:lnTo>
                    <a:lnTo>
                      <a:pt x="324" y="186"/>
                    </a:lnTo>
                    <a:lnTo>
                      <a:pt x="370" y="93"/>
                    </a:lnTo>
                    <a:lnTo>
                      <a:pt x="324" y="47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8"/>
              <p:cNvSpPr/>
              <p:nvPr/>
            </p:nvSpPr>
            <p:spPr>
              <a:xfrm flipH="1">
                <a:off x="7541711" y="3035016"/>
                <a:ext cx="139961" cy="8558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38" extrusionOk="0">
                    <a:moveTo>
                      <a:pt x="3240" y="1"/>
                    </a:moveTo>
                    <a:lnTo>
                      <a:pt x="93" y="1806"/>
                    </a:lnTo>
                    <a:lnTo>
                      <a:pt x="0" y="1852"/>
                    </a:lnTo>
                    <a:lnTo>
                      <a:pt x="93" y="2037"/>
                    </a:lnTo>
                    <a:lnTo>
                      <a:pt x="2731" y="510"/>
                    </a:lnTo>
                    <a:lnTo>
                      <a:pt x="2916" y="417"/>
                    </a:lnTo>
                    <a:lnTo>
                      <a:pt x="2916" y="371"/>
                    </a:lnTo>
                    <a:lnTo>
                      <a:pt x="3286" y="186"/>
                    </a:lnTo>
                    <a:lnTo>
                      <a:pt x="3333" y="140"/>
                    </a:lnTo>
                    <a:lnTo>
                      <a:pt x="3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28"/>
              <p:cNvSpPr/>
              <p:nvPr/>
            </p:nvSpPr>
            <p:spPr>
              <a:xfrm flipH="1">
                <a:off x="6103509" y="2677408"/>
                <a:ext cx="149661" cy="4862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158" extrusionOk="0">
                    <a:moveTo>
                      <a:pt x="278" y="1"/>
                    </a:moveTo>
                    <a:lnTo>
                      <a:pt x="139" y="47"/>
                    </a:lnTo>
                    <a:lnTo>
                      <a:pt x="46" y="93"/>
                    </a:lnTo>
                    <a:lnTo>
                      <a:pt x="0" y="186"/>
                    </a:lnTo>
                    <a:lnTo>
                      <a:pt x="0" y="232"/>
                    </a:lnTo>
                    <a:lnTo>
                      <a:pt x="0" y="371"/>
                    </a:lnTo>
                    <a:lnTo>
                      <a:pt x="0" y="417"/>
                    </a:lnTo>
                    <a:lnTo>
                      <a:pt x="46" y="510"/>
                    </a:lnTo>
                    <a:lnTo>
                      <a:pt x="46" y="556"/>
                    </a:lnTo>
                    <a:lnTo>
                      <a:pt x="93" y="602"/>
                    </a:lnTo>
                    <a:lnTo>
                      <a:pt x="93" y="1065"/>
                    </a:lnTo>
                    <a:lnTo>
                      <a:pt x="139" y="1158"/>
                    </a:lnTo>
                    <a:lnTo>
                      <a:pt x="231" y="1112"/>
                    </a:lnTo>
                    <a:lnTo>
                      <a:pt x="648" y="1065"/>
                    </a:lnTo>
                    <a:lnTo>
                      <a:pt x="741" y="1019"/>
                    </a:lnTo>
                    <a:lnTo>
                      <a:pt x="833" y="973"/>
                    </a:lnTo>
                    <a:lnTo>
                      <a:pt x="972" y="926"/>
                    </a:lnTo>
                    <a:lnTo>
                      <a:pt x="1065" y="926"/>
                    </a:lnTo>
                    <a:lnTo>
                      <a:pt x="1250" y="973"/>
                    </a:lnTo>
                    <a:lnTo>
                      <a:pt x="1389" y="1065"/>
                    </a:lnTo>
                    <a:lnTo>
                      <a:pt x="1389" y="1112"/>
                    </a:lnTo>
                    <a:lnTo>
                      <a:pt x="1666" y="1112"/>
                    </a:lnTo>
                    <a:lnTo>
                      <a:pt x="1805" y="1158"/>
                    </a:lnTo>
                    <a:lnTo>
                      <a:pt x="2083" y="1158"/>
                    </a:lnTo>
                    <a:lnTo>
                      <a:pt x="2592" y="1112"/>
                    </a:lnTo>
                    <a:lnTo>
                      <a:pt x="2638" y="1112"/>
                    </a:lnTo>
                    <a:lnTo>
                      <a:pt x="3055" y="1065"/>
                    </a:lnTo>
                    <a:lnTo>
                      <a:pt x="3286" y="973"/>
                    </a:lnTo>
                    <a:lnTo>
                      <a:pt x="3425" y="880"/>
                    </a:lnTo>
                    <a:lnTo>
                      <a:pt x="3518" y="834"/>
                    </a:lnTo>
                    <a:lnTo>
                      <a:pt x="3564" y="741"/>
                    </a:lnTo>
                    <a:lnTo>
                      <a:pt x="3564" y="602"/>
                    </a:lnTo>
                    <a:lnTo>
                      <a:pt x="3564" y="556"/>
                    </a:lnTo>
                    <a:lnTo>
                      <a:pt x="3564" y="510"/>
                    </a:lnTo>
                    <a:lnTo>
                      <a:pt x="3564" y="464"/>
                    </a:lnTo>
                    <a:lnTo>
                      <a:pt x="3471" y="278"/>
                    </a:lnTo>
                    <a:lnTo>
                      <a:pt x="3332" y="140"/>
                    </a:lnTo>
                    <a:lnTo>
                      <a:pt x="3286" y="93"/>
                    </a:lnTo>
                    <a:lnTo>
                      <a:pt x="3286" y="47"/>
                    </a:lnTo>
                    <a:lnTo>
                      <a:pt x="3194" y="47"/>
                    </a:lnTo>
                    <a:lnTo>
                      <a:pt x="3008" y="1"/>
                    </a:lnTo>
                    <a:lnTo>
                      <a:pt x="2592" y="93"/>
                    </a:lnTo>
                    <a:lnTo>
                      <a:pt x="2407" y="186"/>
                    </a:lnTo>
                    <a:lnTo>
                      <a:pt x="2175" y="186"/>
                    </a:lnTo>
                    <a:lnTo>
                      <a:pt x="1898" y="232"/>
                    </a:lnTo>
                    <a:lnTo>
                      <a:pt x="1389" y="232"/>
                    </a:lnTo>
                    <a:lnTo>
                      <a:pt x="1111" y="186"/>
                    </a:lnTo>
                    <a:lnTo>
                      <a:pt x="833" y="140"/>
                    </a:lnTo>
                    <a:lnTo>
                      <a:pt x="787" y="140"/>
                    </a:lnTo>
                    <a:lnTo>
                      <a:pt x="602" y="93"/>
                    </a:lnTo>
                    <a:lnTo>
                      <a:pt x="509" y="47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28"/>
              <p:cNvSpPr/>
              <p:nvPr/>
            </p:nvSpPr>
            <p:spPr>
              <a:xfrm flipH="1">
                <a:off x="6216217" y="2731830"/>
                <a:ext cx="149703" cy="73907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1760" extrusionOk="0">
                    <a:moveTo>
                      <a:pt x="139" y="1"/>
                    </a:moveTo>
                    <a:lnTo>
                      <a:pt x="47" y="93"/>
                    </a:lnTo>
                    <a:lnTo>
                      <a:pt x="1" y="140"/>
                    </a:lnTo>
                    <a:lnTo>
                      <a:pt x="1" y="232"/>
                    </a:lnTo>
                    <a:lnTo>
                      <a:pt x="1" y="371"/>
                    </a:lnTo>
                    <a:lnTo>
                      <a:pt x="47" y="464"/>
                    </a:lnTo>
                    <a:lnTo>
                      <a:pt x="47" y="510"/>
                    </a:lnTo>
                    <a:lnTo>
                      <a:pt x="47" y="602"/>
                    </a:lnTo>
                    <a:lnTo>
                      <a:pt x="93" y="602"/>
                    </a:lnTo>
                    <a:lnTo>
                      <a:pt x="232" y="1667"/>
                    </a:lnTo>
                    <a:lnTo>
                      <a:pt x="232" y="1759"/>
                    </a:lnTo>
                    <a:lnTo>
                      <a:pt x="325" y="1713"/>
                    </a:lnTo>
                    <a:lnTo>
                      <a:pt x="695" y="1667"/>
                    </a:lnTo>
                    <a:lnTo>
                      <a:pt x="1111" y="1574"/>
                    </a:lnTo>
                    <a:lnTo>
                      <a:pt x="1297" y="1482"/>
                    </a:lnTo>
                    <a:lnTo>
                      <a:pt x="1297" y="1435"/>
                    </a:lnTo>
                    <a:lnTo>
                      <a:pt x="1250" y="1065"/>
                    </a:lnTo>
                    <a:lnTo>
                      <a:pt x="1297" y="1065"/>
                    </a:lnTo>
                    <a:lnTo>
                      <a:pt x="1528" y="1111"/>
                    </a:lnTo>
                    <a:lnTo>
                      <a:pt x="2639" y="1111"/>
                    </a:lnTo>
                    <a:lnTo>
                      <a:pt x="2916" y="1065"/>
                    </a:lnTo>
                    <a:lnTo>
                      <a:pt x="3009" y="1019"/>
                    </a:lnTo>
                    <a:lnTo>
                      <a:pt x="3102" y="1019"/>
                    </a:lnTo>
                    <a:lnTo>
                      <a:pt x="3287" y="973"/>
                    </a:lnTo>
                    <a:lnTo>
                      <a:pt x="3426" y="880"/>
                    </a:lnTo>
                    <a:lnTo>
                      <a:pt x="3518" y="787"/>
                    </a:lnTo>
                    <a:lnTo>
                      <a:pt x="3564" y="695"/>
                    </a:lnTo>
                    <a:lnTo>
                      <a:pt x="3564" y="602"/>
                    </a:lnTo>
                    <a:lnTo>
                      <a:pt x="3564" y="556"/>
                    </a:lnTo>
                    <a:lnTo>
                      <a:pt x="3564" y="510"/>
                    </a:lnTo>
                    <a:lnTo>
                      <a:pt x="3564" y="464"/>
                    </a:lnTo>
                    <a:lnTo>
                      <a:pt x="3518" y="325"/>
                    </a:lnTo>
                    <a:lnTo>
                      <a:pt x="3472" y="278"/>
                    </a:lnTo>
                    <a:lnTo>
                      <a:pt x="3426" y="232"/>
                    </a:lnTo>
                    <a:lnTo>
                      <a:pt x="3240" y="47"/>
                    </a:lnTo>
                    <a:lnTo>
                      <a:pt x="3194" y="1"/>
                    </a:lnTo>
                    <a:lnTo>
                      <a:pt x="2824" y="1"/>
                    </a:lnTo>
                    <a:lnTo>
                      <a:pt x="2824" y="47"/>
                    </a:lnTo>
                    <a:lnTo>
                      <a:pt x="2778" y="47"/>
                    </a:lnTo>
                    <a:lnTo>
                      <a:pt x="2592" y="93"/>
                    </a:lnTo>
                    <a:lnTo>
                      <a:pt x="2361" y="186"/>
                    </a:lnTo>
                    <a:lnTo>
                      <a:pt x="2176" y="186"/>
                    </a:lnTo>
                    <a:lnTo>
                      <a:pt x="1898" y="232"/>
                    </a:lnTo>
                    <a:lnTo>
                      <a:pt x="1621" y="232"/>
                    </a:lnTo>
                    <a:lnTo>
                      <a:pt x="1389" y="186"/>
                    </a:lnTo>
                    <a:lnTo>
                      <a:pt x="1065" y="186"/>
                    </a:lnTo>
                    <a:lnTo>
                      <a:pt x="834" y="140"/>
                    </a:lnTo>
                    <a:lnTo>
                      <a:pt x="741" y="140"/>
                    </a:lnTo>
                    <a:lnTo>
                      <a:pt x="741" y="93"/>
                    </a:lnTo>
                    <a:lnTo>
                      <a:pt x="602" y="93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28"/>
              <p:cNvSpPr/>
              <p:nvPr/>
            </p:nvSpPr>
            <p:spPr>
              <a:xfrm flipH="1">
                <a:off x="6051019" y="3365413"/>
                <a:ext cx="42790" cy="25854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6157" extrusionOk="0">
                    <a:moveTo>
                      <a:pt x="0" y="1"/>
                    </a:moveTo>
                    <a:lnTo>
                      <a:pt x="0" y="1528"/>
                    </a:lnTo>
                    <a:lnTo>
                      <a:pt x="278" y="3241"/>
                    </a:lnTo>
                    <a:lnTo>
                      <a:pt x="324" y="3472"/>
                    </a:lnTo>
                    <a:lnTo>
                      <a:pt x="556" y="5323"/>
                    </a:lnTo>
                    <a:lnTo>
                      <a:pt x="602" y="5555"/>
                    </a:lnTo>
                    <a:lnTo>
                      <a:pt x="648" y="5740"/>
                    </a:lnTo>
                    <a:lnTo>
                      <a:pt x="648" y="5832"/>
                    </a:lnTo>
                    <a:lnTo>
                      <a:pt x="833" y="6156"/>
                    </a:lnTo>
                    <a:lnTo>
                      <a:pt x="1018" y="5740"/>
                    </a:lnTo>
                    <a:lnTo>
                      <a:pt x="1018" y="2731"/>
                    </a:lnTo>
                    <a:lnTo>
                      <a:pt x="694" y="556"/>
                    </a:lnTo>
                    <a:lnTo>
                      <a:pt x="648" y="510"/>
                    </a:lnTo>
                    <a:lnTo>
                      <a:pt x="185" y="1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28"/>
              <p:cNvSpPr/>
              <p:nvPr/>
            </p:nvSpPr>
            <p:spPr>
              <a:xfrm flipH="1">
                <a:off x="6012134" y="3653061"/>
                <a:ext cx="21458" cy="2141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0" extrusionOk="0">
                    <a:moveTo>
                      <a:pt x="510" y="1"/>
                    </a:moveTo>
                    <a:lnTo>
                      <a:pt x="279" y="139"/>
                    </a:lnTo>
                    <a:lnTo>
                      <a:pt x="140" y="232"/>
                    </a:lnTo>
                    <a:lnTo>
                      <a:pt x="1" y="278"/>
                    </a:lnTo>
                    <a:lnTo>
                      <a:pt x="140" y="371"/>
                    </a:lnTo>
                    <a:lnTo>
                      <a:pt x="140" y="417"/>
                    </a:lnTo>
                    <a:lnTo>
                      <a:pt x="279" y="510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28"/>
              <p:cNvSpPr/>
              <p:nvPr/>
            </p:nvSpPr>
            <p:spPr>
              <a:xfrm flipH="1">
                <a:off x="5990760" y="3649198"/>
                <a:ext cx="29227" cy="5055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04" extrusionOk="0">
                    <a:moveTo>
                      <a:pt x="325" y="0"/>
                    </a:moveTo>
                    <a:lnTo>
                      <a:pt x="1" y="694"/>
                    </a:lnTo>
                    <a:lnTo>
                      <a:pt x="47" y="741"/>
                    </a:lnTo>
                    <a:lnTo>
                      <a:pt x="279" y="1111"/>
                    </a:lnTo>
                    <a:lnTo>
                      <a:pt x="325" y="1157"/>
                    </a:lnTo>
                    <a:lnTo>
                      <a:pt x="371" y="1157"/>
                    </a:lnTo>
                    <a:lnTo>
                      <a:pt x="556" y="1203"/>
                    </a:lnTo>
                    <a:lnTo>
                      <a:pt x="649" y="1203"/>
                    </a:lnTo>
                    <a:lnTo>
                      <a:pt x="695" y="1111"/>
                    </a:lnTo>
                    <a:lnTo>
                      <a:pt x="649" y="833"/>
                    </a:lnTo>
                    <a:lnTo>
                      <a:pt x="603" y="602"/>
                    </a:lnTo>
                    <a:lnTo>
                      <a:pt x="556" y="509"/>
                    </a:lnTo>
                    <a:lnTo>
                      <a:pt x="418" y="185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28"/>
              <p:cNvSpPr/>
              <p:nvPr/>
            </p:nvSpPr>
            <p:spPr>
              <a:xfrm flipH="1">
                <a:off x="6037413" y="3546191"/>
                <a:ext cx="11716" cy="54464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297" extrusionOk="0">
                    <a:moveTo>
                      <a:pt x="1" y="0"/>
                    </a:moveTo>
                    <a:lnTo>
                      <a:pt x="1" y="1296"/>
                    </a:lnTo>
                    <a:lnTo>
                      <a:pt x="278" y="69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28"/>
              <p:cNvSpPr/>
              <p:nvPr/>
            </p:nvSpPr>
            <p:spPr>
              <a:xfrm flipH="1">
                <a:off x="6008270" y="3585034"/>
                <a:ext cx="40859" cy="7583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06" extrusionOk="0">
                    <a:moveTo>
                      <a:pt x="278" y="1"/>
                    </a:moveTo>
                    <a:lnTo>
                      <a:pt x="1" y="556"/>
                    </a:lnTo>
                    <a:lnTo>
                      <a:pt x="1" y="1389"/>
                    </a:lnTo>
                    <a:lnTo>
                      <a:pt x="1" y="1436"/>
                    </a:lnTo>
                    <a:lnTo>
                      <a:pt x="93" y="1713"/>
                    </a:lnTo>
                    <a:lnTo>
                      <a:pt x="140" y="1713"/>
                    </a:lnTo>
                    <a:lnTo>
                      <a:pt x="186" y="1759"/>
                    </a:lnTo>
                    <a:lnTo>
                      <a:pt x="232" y="1806"/>
                    </a:lnTo>
                    <a:lnTo>
                      <a:pt x="278" y="1806"/>
                    </a:lnTo>
                    <a:lnTo>
                      <a:pt x="973" y="1436"/>
                    </a:lnTo>
                    <a:lnTo>
                      <a:pt x="880" y="1204"/>
                    </a:lnTo>
                    <a:lnTo>
                      <a:pt x="788" y="111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28"/>
              <p:cNvSpPr/>
              <p:nvPr/>
            </p:nvSpPr>
            <p:spPr>
              <a:xfrm flipH="1">
                <a:off x="6379484" y="2074941"/>
                <a:ext cx="239105" cy="530617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12636" extrusionOk="0">
                    <a:moveTo>
                      <a:pt x="927" y="0"/>
                    </a:moveTo>
                    <a:lnTo>
                      <a:pt x="556" y="278"/>
                    </a:lnTo>
                    <a:lnTo>
                      <a:pt x="93" y="556"/>
                    </a:lnTo>
                    <a:lnTo>
                      <a:pt x="93" y="602"/>
                    </a:lnTo>
                    <a:lnTo>
                      <a:pt x="1" y="833"/>
                    </a:lnTo>
                    <a:lnTo>
                      <a:pt x="3796" y="7637"/>
                    </a:lnTo>
                    <a:lnTo>
                      <a:pt x="3935" y="7961"/>
                    </a:lnTo>
                    <a:lnTo>
                      <a:pt x="4027" y="8285"/>
                    </a:lnTo>
                    <a:lnTo>
                      <a:pt x="4120" y="8609"/>
                    </a:lnTo>
                    <a:lnTo>
                      <a:pt x="4166" y="8933"/>
                    </a:lnTo>
                    <a:lnTo>
                      <a:pt x="4213" y="9257"/>
                    </a:lnTo>
                    <a:lnTo>
                      <a:pt x="4213" y="9627"/>
                    </a:lnTo>
                    <a:lnTo>
                      <a:pt x="4166" y="9951"/>
                    </a:lnTo>
                    <a:lnTo>
                      <a:pt x="4074" y="10275"/>
                    </a:lnTo>
                    <a:lnTo>
                      <a:pt x="3935" y="10691"/>
                    </a:lnTo>
                    <a:lnTo>
                      <a:pt x="3750" y="11062"/>
                    </a:lnTo>
                    <a:lnTo>
                      <a:pt x="3518" y="11432"/>
                    </a:lnTo>
                    <a:lnTo>
                      <a:pt x="3241" y="11756"/>
                    </a:lnTo>
                    <a:lnTo>
                      <a:pt x="3194" y="11802"/>
                    </a:lnTo>
                    <a:lnTo>
                      <a:pt x="3518" y="12635"/>
                    </a:lnTo>
                    <a:lnTo>
                      <a:pt x="4444" y="12589"/>
                    </a:lnTo>
                    <a:lnTo>
                      <a:pt x="5601" y="7128"/>
                    </a:lnTo>
                    <a:lnTo>
                      <a:pt x="5694" y="6480"/>
                    </a:lnTo>
                    <a:lnTo>
                      <a:pt x="5694" y="5832"/>
                    </a:lnTo>
                    <a:lnTo>
                      <a:pt x="5647" y="5230"/>
                    </a:lnTo>
                    <a:lnTo>
                      <a:pt x="5462" y="4628"/>
                    </a:lnTo>
                    <a:lnTo>
                      <a:pt x="5231" y="4027"/>
                    </a:lnTo>
                    <a:lnTo>
                      <a:pt x="4907" y="3471"/>
                    </a:lnTo>
                    <a:lnTo>
                      <a:pt x="4490" y="2962"/>
                    </a:lnTo>
                    <a:lnTo>
                      <a:pt x="4027" y="2546"/>
                    </a:lnTo>
                    <a:lnTo>
                      <a:pt x="1019" y="46"/>
                    </a:lnTo>
                    <a:lnTo>
                      <a:pt x="9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28"/>
              <p:cNvSpPr/>
              <p:nvPr/>
            </p:nvSpPr>
            <p:spPr>
              <a:xfrm flipH="1">
                <a:off x="6330899" y="1785361"/>
                <a:ext cx="1617047" cy="1844437"/>
              </a:xfrm>
              <a:custGeom>
                <a:avLst/>
                <a:gdLst/>
                <a:ahLst/>
                <a:cxnLst/>
                <a:rect l="l" t="t" r="r" b="b"/>
                <a:pathLst>
                  <a:path w="38508" h="43923" extrusionOk="0">
                    <a:moveTo>
                      <a:pt x="26567" y="14070"/>
                    </a:moveTo>
                    <a:lnTo>
                      <a:pt x="27492" y="14857"/>
                    </a:lnTo>
                    <a:lnTo>
                      <a:pt x="26567" y="19207"/>
                    </a:lnTo>
                    <a:lnTo>
                      <a:pt x="26567" y="14070"/>
                    </a:lnTo>
                    <a:close/>
                    <a:moveTo>
                      <a:pt x="20735" y="0"/>
                    </a:moveTo>
                    <a:lnTo>
                      <a:pt x="20643" y="46"/>
                    </a:lnTo>
                    <a:lnTo>
                      <a:pt x="20226" y="231"/>
                    </a:lnTo>
                    <a:lnTo>
                      <a:pt x="19856" y="509"/>
                    </a:lnTo>
                    <a:lnTo>
                      <a:pt x="19485" y="741"/>
                    </a:lnTo>
                    <a:lnTo>
                      <a:pt x="19115" y="1018"/>
                    </a:lnTo>
                    <a:lnTo>
                      <a:pt x="18791" y="1342"/>
                    </a:lnTo>
                    <a:lnTo>
                      <a:pt x="18514" y="1666"/>
                    </a:lnTo>
                    <a:lnTo>
                      <a:pt x="18236" y="2036"/>
                    </a:lnTo>
                    <a:lnTo>
                      <a:pt x="17958" y="2360"/>
                    </a:lnTo>
                    <a:lnTo>
                      <a:pt x="17727" y="2777"/>
                    </a:lnTo>
                    <a:lnTo>
                      <a:pt x="17542" y="3147"/>
                    </a:lnTo>
                    <a:lnTo>
                      <a:pt x="17356" y="3564"/>
                    </a:lnTo>
                    <a:lnTo>
                      <a:pt x="17218" y="3980"/>
                    </a:lnTo>
                    <a:lnTo>
                      <a:pt x="17125" y="4443"/>
                    </a:lnTo>
                    <a:lnTo>
                      <a:pt x="17033" y="4860"/>
                    </a:lnTo>
                    <a:lnTo>
                      <a:pt x="16986" y="5323"/>
                    </a:lnTo>
                    <a:lnTo>
                      <a:pt x="16940" y="5785"/>
                    </a:lnTo>
                    <a:lnTo>
                      <a:pt x="16940" y="6202"/>
                    </a:lnTo>
                    <a:lnTo>
                      <a:pt x="16986" y="6665"/>
                    </a:lnTo>
                    <a:lnTo>
                      <a:pt x="17079" y="7128"/>
                    </a:lnTo>
                    <a:lnTo>
                      <a:pt x="17171" y="7544"/>
                    </a:lnTo>
                    <a:lnTo>
                      <a:pt x="17218" y="25918"/>
                    </a:lnTo>
                    <a:lnTo>
                      <a:pt x="17171" y="25872"/>
                    </a:lnTo>
                    <a:lnTo>
                      <a:pt x="17125" y="25733"/>
                    </a:lnTo>
                    <a:lnTo>
                      <a:pt x="17033" y="25594"/>
                    </a:lnTo>
                    <a:lnTo>
                      <a:pt x="16894" y="25363"/>
                    </a:lnTo>
                    <a:lnTo>
                      <a:pt x="16801" y="25270"/>
                    </a:lnTo>
                    <a:lnTo>
                      <a:pt x="16061" y="25826"/>
                    </a:lnTo>
                    <a:lnTo>
                      <a:pt x="16246" y="26196"/>
                    </a:lnTo>
                    <a:lnTo>
                      <a:pt x="16662" y="27075"/>
                    </a:lnTo>
                    <a:lnTo>
                      <a:pt x="17033" y="27908"/>
                    </a:lnTo>
                    <a:lnTo>
                      <a:pt x="17218" y="28279"/>
                    </a:lnTo>
                    <a:lnTo>
                      <a:pt x="17218" y="33509"/>
                    </a:lnTo>
                    <a:lnTo>
                      <a:pt x="17310" y="33509"/>
                    </a:lnTo>
                    <a:lnTo>
                      <a:pt x="17218" y="33555"/>
                    </a:lnTo>
                    <a:lnTo>
                      <a:pt x="17218" y="37906"/>
                    </a:lnTo>
                    <a:lnTo>
                      <a:pt x="17079" y="38137"/>
                    </a:lnTo>
                    <a:lnTo>
                      <a:pt x="17033" y="38183"/>
                    </a:lnTo>
                    <a:lnTo>
                      <a:pt x="16986" y="38276"/>
                    </a:lnTo>
                    <a:lnTo>
                      <a:pt x="16894" y="38368"/>
                    </a:lnTo>
                    <a:lnTo>
                      <a:pt x="16847" y="38415"/>
                    </a:lnTo>
                    <a:lnTo>
                      <a:pt x="16801" y="38461"/>
                    </a:lnTo>
                    <a:lnTo>
                      <a:pt x="16338" y="38924"/>
                    </a:lnTo>
                    <a:lnTo>
                      <a:pt x="16246" y="38970"/>
                    </a:lnTo>
                    <a:lnTo>
                      <a:pt x="16199" y="39016"/>
                    </a:lnTo>
                    <a:lnTo>
                      <a:pt x="16061" y="39109"/>
                    </a:lnTo>
                    <a:lnTo>
                      <a:pt x="16014" y="39155"/>
                    </a:lnTo>
                    <a:lnTo>
                      <a:pt x="15459" y="39479"/>
                    </a:lnTo>
                    <a:lnTo>
                      <a:pt x="15274" y="39525"/>
                    </a:lnTo>
                    <a:lnTo>
                      <a:pt x="14950" y="39664"/>
                    </a:lnTo>
                    <a:lnTo>
                      <a:pt x="14580" y="39757"/>
                    </a:lnTo>
                    <a:lnTo>
                      <a:pt x="14209" y="39803"/>
                    </a:lnTo>
                    <a:lnTo>
                      <a:pt x="13793" y="39849"/>
                    </a:lnTo>
                    <a:lnTo>
                      <a:pt x="13006" y="39849"/>
                    </a:lnTo>
                    <a:lnTo>
                      <a:pt x="12589" y="39803"/>
                    </a:lnTo>
                    <a:lnTo>
                      <a:pt x="12173" y="39711"/>
                    </a:lnTo>
                    <a:lnTo>
                      <a:pt x="12127" y="39711"/>
                    </a:lnTo>
                    <a:lnTo>
                      <a:pt x="11895" y="39618"/>
                    </a:lnTo>
                    <a:lnTo>
                      <a:pt x="11479" y="39525"/>
                    </a:lnTo>
                    <a:lnTo>
                      <a:pt x="11293" y="39433"/>
                    </a:lnTo>
                    <a:lnTo>
                      <a:pt x="11062" y="39340"/>
                    </a:lnTo>
                    <a:lnTo>
                      <a:pt x="11016" y="39340"/>
                    </a:lnTo>
                    <a:lnTo>
                      <a:pt x="10738" y="39201"/>
                    </a:lnTo>
                    <a:lnTo>
                      <a:pt x="10692" y="39201"/>
                    </a:lnTo>
                    <a:lnTo>
                      <a:pt x="10553" y="39155"/>
                    </a:lnTo>
                    <a:lnTo>
                      <a:pt x="10460" y="39109"/>
                    </a:lnTo>
                    <a:lnTo>
                      <a:pt x="9720" y="38692"/>
                    </a:lnTo>
                    <a:lnTo>
                      <a:pt x="9164" y="38368"/>
                    </a:lnTo>
                    <a:lnTo>
                      <a:pt x="8609" y="37998"/>
                    </a:lnTo>
                    <a:lnTo>
                      <a:pt x="8054" y="37582"/>
                    </a:lnTo>
                    <a:lnTo>
                      <a:pt x="7498" y="37119"/>
                    </a:lnTo>
                    <a:lnTo>
                      <a:pt x="6989" y="36656"/>
                    </a:lnTo>
                    <a:lnTo>
                      <a:pt x="6480" y="36147"/>
                    </a:lnTo>
                    <a:lnTo>
                      <a:pt x="5971" y="35591"/>
                    </a:lnTo>
                    <a:lnTo>
                      <a:pt x="5508" y="35036"/>
                    </a:lnTo>
                    <a:lnTo>
                      <a:pt x="5045" y="34434"/>
                    </a:lnTo>
                    <a:lnTo>
                      <a:pt x="4999" y="34388"/>
                    </a:lnTo>
                    <a:lnTo>
                      <a:pt x="4953" y="34342"/>
                    </a:lnTo>
                    <a:lnTo>
                      <a:pt x="4536" y="33694"/>
                    </a:lnTo>
                    <a:lnTo>
                      <a:pt x="4073" y="33046"/>
                    </a:lnTo>
                    <a:lnTo>
                      <a:pt x="3703" y="32398"/>
                    </a:lnTo>
                    <a:lnTo>
                      <a:pt x="3333" y="31704"/>
                    </a:lnTo>
                    <a:lnTo>
                      <a:pt x="2963" y="31009"/>
                    </a:lnTo>
                    <a:lnTo>
                      <a:pt x="2639" y="30269"/>
                    </a:lnTo>
                    <a:lnTo>
                      <a:pt x="2361" y="29575"/>
                    </a:lnTo>
                    <a:lnTo>
                      <a:pt x="2083" y="28834"/>
                    </a:lnTo>
                    <a:lnTo>
                      <a:pt x="1805" y="28001"/>
                    </a:lnTo>
                    <a:lnTo>
                      <a:pt x="1805" y="27955"/>
                    </a:lnTo>
                    <a:lnTo>
                      <a:pt x="1759" y="27862"/>
                    </a:lnTo>
                    <a:lnTo>
                      <a:pt x="1759" y="27770"/>
                    </a:lnTo>
                    <a:lnTo>
                      <a:pt x="1620" y="27261"/>
                    </a:lnTo>
                    <a:lnTo>
                      <a:pt x="1574" y="27075"/>
                    </a:lnTo>
                    <a:lnTo>
                      <a:pt x="1481" y="26705"/>
                    </a:lnTo>
                    <a:lnTo>
                      <a:pt x="1296" y="25641"/>
                    </a:lnTo>
                    <a:lnTo>
                      <a:pt x="1204" y="24576"/>
                    </a:lnTo>
                    <a:lnTo>
                      <a:pt x="1204" y="23604"/>
                    </a:lnTo>
                    <a:lnTo>
                      <a:pt x="1296" y="22632"/>
                    </a:lnTo>
                    <a:lnTo>
                      <a:pt x="1343" y="22169"/>
                    </a:lnTo>
                    <a:lnTo>
                      <a:pt x="1481" y="21660"/>
                    </a:lnTo>
                    <a:lnTo>
                      <a:pt x="1620" y="21105"/>
                    </a:lnTo>
                    <a:lnTo>
                      <a:pt x="1852" y="20550"/>
                    </a:lnTo>
                    <a:lnTo>
                      <a:pt x="2176" y="19994"/>
                    </a:lnTo>
                    <a:lnTo>
                      <a:pt x="2546" y="19439"/>
                    </a:lnTo>
                    <a:lnTo>
                      <a:pt x="2777" y="19207"/>
                    </a:lnTo>
                    <a:lnTo>
                      <a:pt x="3009" y="18930"/>
                    </a:lnTo>
                    <a:lnTo>
                      <a:pt x="3287" y="18745"/>
                    </a:lnTo>
                    <a:lnTo>
                      <a:pt x="3564" y="18513"/>
                    </a:lnTo>
                    <a:lnTo>
                      <a:pt x="4166" y="18235"/>
                    </a:lnTo>
                    <a:lnTo>
                      <a:pt x="4351" y="18143"/>
                    </a:lnTo>
                    <a:lnTo>
                      <a:pt x="4721" y="18050"/>
                    </a:lnTo>
                    <a:lnTo>
                      <a:pt x="5092" y="17958"/>
                    </a:lnTo>
                    <a:lnTo>
                      <a:pt x="5277" y="17911"/>
                    </a:lnTo>
                    <a:lnTo>
                      <a:pt x="5739" y="17911"/>
                    </a:lnTo>
                    <a:lnTo>
                      <a:pt x="5832" y="17865"/>
                    </a:lnTo>
                    <a:lnTo>
                      <a:pt x="5971" y="17865"/>
                    </a:lnTo>
                    <a:lnTo>
                      <a:pt x="6063" y="17911"/>
                    </a:lnTo>
                    <a:lnTo>
                      <a:pt x="6480" y="17911"/>
                    </a:lnTo>
                    <a:lnTo>
                      <a:pt x="6943" y="18004"/>
                    </a:lnTo>
                    <a:lnTo>
                      <a:pt x="7406" y="18097"/>
                    </a:lnTo>
                    <a:lnTo>
                      <a:pt x="7869" y="18189"/>
                    </a:lnTo>
                    <a:lnTo>
                      <a:pt x="8100" y="18282"/>
                    </a:lnTo>
                    <a:lnTo>
                      <a:pt x="8887" y="18606"/>
                    </a:lnTo>
                    <a:lnTo>
                      <a:pt x="9164" y="18745"/>
                    </a:lnTo>
                    <a:lnTo>
                      <a:pt x="9951" y="19161"/>
                    </a:lnTo>
                    <a:lnTo>
                      <a:pt x="10692" y="19670"/>
                    </a:lnTo>
                    <a:lnTo>
                      <a:pt x="10923" y="19809"/>
                    </a:lnTo>
                    <a:lnTo>
                      <a:pt x="11710" y="20457"/>
                    </a:lnTo>
                    <a:lnTo>
                      <a:pt x="11941" y="20642"/>
                    </a:lnTo>
                    <a:lnTo>
                      <a:pt x="12867" y="21521"/>
                    </a:lnTo>
                    <a:lnTo>
                      <a:pt x="13330" y="21984"/>
                    </a:lnTo>
                    <a:lnTo>
                      <a:pt x="13515" y="22216"/>
                    </a:lnTo>
                    <a:lnTo>
                      <a:pt x="13746" y="22493"/>
                    </a:lnTo>
                    <a:lnTo>
                      <a:pt x="14209" y="23095"/>
                    </a:lnTo>
                    <a:lnTo>
                      <a:pt x="14394" y="23326"/>
                    </a:lnTo>
                    <a:lnTo>
                      <a:pt x="15181" y="24437"/>
                    </a:lnTo>
                    <a:lnTo>
                      <a:pt x="15227" y="24484"/>
                    </a:lnTo>
                    <a:lnTo>
                      <a:pt x="16061" y="23928"/>
                    </a:lnTo>
                    <a:lnTo>
                      <a:pt x="15968" y="23789"/>
                    </a:lnTo>
                    <a:lnTo>
                      <a:pt x="15598" y="23234"/>
                    </a:lnTo>
                    <a:lnTo>
                      <a:pt x="14950" y="22355"/>
                    </a:lnTo>
                    <a:lnTo>
                      <a:pt x="14765" y="22123"/>
                    </a:lnTo>
                    <a:lnTo>
                      <a:pt x="14024" y="21244"/>
                    </a:lnTo>
                    <a:lnTo>
                      <a:pt x="13839" y="21059"/>
                    </a:lnTo>
                    <a:lnTo>
                      <a:pt x="13006" y="20179"/>
                    </a:lnTo>
                    <a:lnTo>
                      <a:pt x="12080" y="19300"/>
                    </a:lnTo>
                    <a:lnTo>
                      <a:pt x="11849" y="19115"/>
                    </a:lnTo>
                    <a:lnTo>
                      <a:pt x="11062" y="18513"/>
                    </a:lnTo>
                    <a:lnTo>
                      <a:pt x="10923" y="18421"/>
                    </a:lnTo>
                    <a:lnTo>
                      <a:pt x="10877" y="18374"/>
                    </a:lnTo>
                    <a:lnTo>
                      <a:pt x="10692" y="18282"/>
                    </a:lnTo>
                    <a:lnTo>
                      <a:pt x="10414" y="18050"/>
                    </a:lnTo>
                    <a:lnTo>
                      <a:pt x="10229" y="17958"/>
                    </a:lnTo>
                    <a:lnTo>
                      <a:pt x="9812" y="17680"/>
                    </a:lnTo>
                    <a:lnTo>
                      <a:pt x="9720" y="17634"/>
                    </a:lnTo>
                    <a:lnTo>
                      <a:pt x="9581" y="17541"/>
                    </a:lnTo>
                    <a:lnTo>
                      <a:pt x="9488" y="17541"/>
                    </a:lnTo>
                    <a:lnTo>
                      <a:pt x="9396" y="17449"/>
                    </a:lnTo>
                    <a:lnTo>
                      <a:pt x="9257" y="17402"/>
                    </a:lnTo>
                    <a:lnTo>
                      <a:pt x="8840" y="17171"/>
                    </a:lnTo>
                    <a:lnTo>
                      <a:pt x="8702" y="17125"/>
                    </a:lnTo>
                    <a:lnTo>
                      <a:pt x="8100" y="16847"/>
                    </a:lnTo>
                    <a:lnTo>
                      <a:pt x="7545" y="16662"/>
                    </a:lnTo>
                    <a:lnTo>
                      <a:pt x="6943" y="16523"/>
                    </a:lnTo>
                    <a:lnTo>
                      <a:pt x="6387" y="16384"/>
                    </a:lnTo>
                    <a:lnTo>
                      <a:pt x="5832" y="16338"/>
                    </a:lnTo>
                    <a:lnTo>
                      <a:pt x="5277" y="16338"/>
                    </a:lnTo>
                    <a:lnTo>
                      <a:pt x="4768" y="16384"/>
                    </a:lnTo>
                    <a:lnTo>
                      <a:pt x="4258" y="16477"/>
                    </a:lnTo>
                    <a:lnTo>
                      <a:pt x="4073" y="16477"/>
                    </a:lnTo>
                    <a:lnTo>
                      <a:pt x="4027" y="16523"/>
                    </a:lnTo>
                    <a:lnTo>
                      <a:pt x="3842" y="16569"/>
                    </a:lnTo>
                    <a:lnTo>
                      <a:pt x="3518" y="16662"/>
                    </a:lnTo>
                    <a:lnTo>
                      <a:pt x="3194" y="16801"/>
                    </a:lnTo>
                    <a:lnTo>
                      <a:pt x="2870" y="16986"/>
                    </a:lnTo>
                    <a:lnTo>
                      <a:pt x="2824" y="16986"/>
                    </a:lnTo>
                    <a:lnTo>
                      <a:pt x="2824" y="17032"/>
                    </a:lnTo>
                    <a:lnTo>
                      <a:pt x="2500" y="17217"/>
                    </a:lnTo>
                    <a:lnTo>
                      <a:pt x="1991" y="17587"/>
                    </a:lnTo>
                    <a:lnTo>
                      <a:pt x="1574" y="18050"/>
                    </a:lnTo>
                    <a:lnTo>
                      <a:pt x="1250" y="18513"/>
                    </a:lnTo>
                    <a:lnTo>
                      <a:pt x="926" y="18976"/>
                    </a:lnTo>
                    <a:lnTo>
                      <a:pt x="695" y="19485"/>
                    </a:lnTo>
                    <a:lnTo>
                      <a:pt x="510" y="19994"/>
                    </a:lnTo>
                    <a:lnTo>
                      <a:pt x="371" y="20457"/>
                    </a:lnTo>
                    <a:lnTo>
                      <a:pt x="232" y="20874"/>
                    </a:lnTo>
                    <a:lnTo>
                      <a:pt x="93" y="21614"/>
                    </a:lnTo>
                    <a:lnTo>
                      <a:pt x="47" y="22262"/>
                    </a:lnTo>
                    <a:lnTo>
                      <a:pt x="0" y="22956"/>
                    </a:lnTo>
                    <a:lnTo>
                      <a:pt x="0" y="23650"/>
                    </a:lnTo>
                    <a:lnTo>
                      <a:pt x="0" y="24391"/>
                    </a:lnTo>
                    <a:lnTo>
                      <a:pt x="93" y="25132"/>
                    </a:lnTo>
                    <a:lnTo>
                      <a:pt x="232" y="25918"/>
                    </a:lnTo>
                    <a:lnTo>
                      <a:pt x="371" y="26659"/>
                    </a:lnTo>
                    <a:lnTo>
                      <a:pt x="556" y="27446"/>
                    </a:lnTo>
                    <a:lnTo>
                      <a:pt x="556" y="27492"/>
                    </a:lnTo>
                    <a:lnTo>
                      <a:pt x="695" y="27908"/>
                    </a:lnTo>
                    <a:lnTo>
                      <a:pt x="695" y="28001"/>
                    </a:lnTo>
                    <a:lnTo>
                      <a:pt x="880" y="28464"/>
                    </a:lnTo>
                    <a:lnTo>
                      <a:pt x="1111" y="29204"/>
                    </a:lnTo>
                    <a:lnTo>
                      <a:pt x="1157" y="29343"/>
                    </a:lnTo>
                    <a:lnTo>
                      <a:pt x="1620" y="30500"/>
                    </a:lnTo>
                    <a:lnTo>
                      <a:pt x="2176" y="31657"/>
                    </a:lnTo>
                    <a:lnTo>
                      <a:pt x="2731" y="32768"/>
                    </a:lnTo>
                    <a:lnTo>
                      <a:pt x="3379" y="33833"/>
                    </a:lnTo>
                    <a:lnTo>
                      <a:pt x="3888" y="34619"/>
                    </a:lnTo>
                    <a:lnTo>
                      <a:pt x="4490" y="35406"/>
                    </a:lnTo>
                    <a:lnTo>
                      <a:pt x="5045" y="36100"/>
                    </a:lnTo>
                    <a:lnTo>
                      <a:pt x="5693" y="36795"/>
                    </a:lnTo>
                    <a:lnTo>
                      <a:pt x="6434" y="37582"/>
                    </a:lnTo>
                    <a:lnTo>
                      <a:pt x="7221" y="38322"/>
                    </a:lnTo>
                    <a:lnTo>
                      <a:pt x="8285" y="39155"/>
                    </a:lnTo>
                    <a:lnTo>
                      <a:pt x="9350" y="39896"/>
                    </a:lnTo>
                    <a:lnTo>
                      <a:pt x="10090" y="40312"/>
                    </a:lnTo>
                    <a:lnTo>
                      <a:pt x="10784" y="40636"/>
                    </a:lnTo>
                    <a:lnTo>
                      <a:pt x="11479" y="40914"/>
                    </a:lnTo>
                    <a:lnTo>
                      <a:pt x="12173" y="41145"/>
                    </a:lnTo>
                    <a:lnTo>
                      <a:pt x="12636" y="41284"/>
                    </a:lnTo>
                    <a:lnTo>
                      <a:pt x="13145" y="41377"/>
                    </a:lnTo>
                    <a:lnTo>
                      <a:pt x="13608" y="41423"/>
                    </a:lnTo>
                    <a:lnTo>
                      <a:pt x="14533" y="41423"/>
                    </a:lnTo>
                    <a:lnTo>
                      <a:pt x="14996" y="41330"/>
                    </a:lnTo>
                    <a:lnTo>
                      <a:pt x="15459" y="41238"/>
                    </a:lnTo>
                    <a:lnTo>
                      <a:pt x="15922" y="41099"/>
                    </a:lnTo>
                    <a:lnTo>
                      <a:pt x="16061" y="41053"/>
                    </a:lnTo>
                    <a:lnTo>
                      <a:pt x="16107" y="41053"/>
                    </a:lnTo>
                    <a:lnTo>
                      <a:pt x="16153" y="41006"/>
                    </a:lnTo>
                    <a:lnTo>
                      <a:pt x="16292" y="40960"/>
                    </a:lnTo>
                    <a:lnTo>
                      <a:pt x="16847" y="40636"/>
                    </a:lnTo>
                    <a:lnTo>
                      <a:pt x="17356" y="40220"/>
                    </a:lnTo>
                    <a:lnTo>
                      <a:pt x="17542" y="40821"/>
                    </a:lnTo>
                    <a:lnTo>
                      <a:pt x="17588" y="40960"/>
                    </a:lnTo>
                    <a:lnTo>
                      <a:pt x="17866" y="41516"/>
                    </a:lnTo>
                    <a:lnTo>
                      <a:pt x="18190" y="42025"/>
                    </a:lnTo>
                    <a:lnTo>
                      <a:pt x="18282" y="42164"/>
                    </a:lnTo>
                    <a:lnTo>
                      <a:pt x="18375" y="42256"/>
                    </a:lnTo>
                    <a:lnTo>
                      <a:pt x="18745" y="42673"/>
                    </a:lnTo>
                    <a:lnTo>
                      <a:pt x="19162" y="42997"/>
                    </a:lnTo>
                    <a:lnTo>
                      <a:pt x="19578" y="43274"/>
                    </a:lnTo>
                    <a:lnTo>
                      <a:pt x="20041" y="43506"/>
                    </a:lnTo>
                    <a:lnTo>
                      <a:pt x="20180" y="43552"/>
                    </a:lnTo>
                    <a:lnTo>
                      <a:pt x="20781" y="43783"/>
                    </a:lnTo>
                    <a:lnTo>
                      <a:pt x="20920" y="43783"/>
                    </a:lnTo>
                    <a:lnTo>
                      <a:pt x="21383" y="43876"/>
                    </a:lnTo>
                    <a:lnTo>
                      <a:pt x="21522" y="43876"/>
                    </a:lnTo>
                    <a:lnTo>
                      <a:pt x="21938" y="43922"/>
                    </a:lnTo>
                    <a:lnTo>
                      <a:pt x="22124" y="43922"/>
                    </a:lnTo>
                    <a:lnTo>
                      <a:pt x="22309" y="43876"/>
                    </a:lnTo>
                    <a:lnTo>
                      <a:pt x="22494" y="43876"/>
                    </a:lnTo>
                    <a:lnTo>
                      <a:pt x="22910" y="43830"/>
                    </a:lnTo>
                    <a:lnTo>
                      <a:pt x="23049" y="43783"/>
                    </a:lnTo>
                    <a:lnTo>
                      <a:pt x="23142" y="43876"/>
                    </a:lnTo>
                    <a:lnTo>
                      <a:pt x="23234" y="43876"/>
                    </a:lnTo>
                    <a:lnTo>
                      <a:pt x="23466" y="43830"/>
                    </a:lnTo>
                    <a:lnTo>
                      <a:pt x="23697" y="43737"/>
                    </a:lnTo>
                    <a:lnTo>
                      <a:pt x="23697" y="43691"/>
                    </a:lnTo>
                    <a:lnTo>
                      <a:pt x="23651" y="43598"/>
                    </a:lnTo>
                    <a:lnTo>
                      <a:pt x="24067" y="43413"/>
                    </a:lnTo>
                    <a:lnTo>
                      <a:pt x="24067" y="43367"/>
                    </a:lnTo>
                    <a:lnTo>
                      <a:pt x="24206" y="43321"/>
                    </a:lnTo>
                    <a:lnTo>
                      <a:pt x="24299" y="43274"/>
                    </a:lnTo>
                    <a:lnTo>
                      <a:pt x="24345" y="43228"/>
                    </a:lnTo>
                    <a:lnTo>
                      <a:pt x="24808" y="42904"/>
                    </a:lnTo>
                    <a:lnTo>
                      <a:pt x="24901" y="42858"/>
                    </a:lnTo>
                    <a:lnTo>
                      <a:pt x="24901" y="42811"/>
                    </a:lnTo>
                    <a:lnTo>
                      <a:pt x="25178" y="42765"/>
                    </a:lnTo>
                    <a:lnTo>
                      <a:pt x="25225" y="42765"/>
                    </a:lnTo>
                    <a:lnTo>
                      <a:pt x="25456" y="42719"/>
                    </a:lnTo>
                    <a:lnTo>
                      <a:pt x="25641" y="42626"/>
                    </a:lnTo>
                    <a:lnTo>
                      <a:pt x="25919" y="42441"/>
                    </a:lnTo>
                    <a:lnTo>
                      <a:pt x="26150" y="42164"/>
                    </a:lnTo>
                    <a:lnTo>
                      <a:pt x="26243" y="41978"/>
                    </a:lnTo>
                    <a:lnTo>
                      <a:pt x="26335" y="41701"/>
                    </a:lnTo>
                    <a:lnTo>
                      <a:pt x="26428" y="41469"/>
                    </a:lnTo>
                    <a:lnTo>
                      <a:pt x="26474" y="41145"/>
                    </a:lnTo>
                    <a:lnTo>
                      <a:pt x="26474" y="41099"/>
                    </a:lnTo>
                    <a:lnTo>
                      <a:pt x="26474" y="41053"/>
                    </a:lnTo>
                    <a:lnTo>
                      <a:pt x="26474" y="40960"/>
                    </a:lnTo>
                    <a:lnTo>
                      <a:pt x="26474" y="40775"/>
                    </a:lnTo>
                    <a:lnTo>
                      <a:pt x="26474" y="40266"/>
                    </a:lnTo>
                    <a:lnTo>
                      <a:pt x="26520" y="40173"/>
                    </a:lnTo>
                    <a:lnTo>
                      <a:pt x="26567" y="39942"/>
                    </a:lnTo>
                    <a:lnTo>
                      <a:pt x="26613" y="39572"/>
                    </a:lnTo>
                    <a:lnTo>
                      <a:pt x="26613" y="39201"/>
                    </a:lnTo>
                    <a:lnTo>
                      <a:pt x="26567" y="27168"/>
                    </a:lnTo>
                    <a:lnTo>
                      <a:pt x="26844" y="27492"/>
                    </a:lnTo>
                    <a:lnTo>
                      <a:pt x="27122" y="27770"/>
                    </a:lnTo>
                    <a:lnTo>
                      <a:pt x="27446" y="28001"/>
                    </a:lnTo>
                    <a:lnTo>
                      <a:pt x="27770" y="28232"/>
                    </a:lnTo>
                    <a:lnTo>
                      <a:pt x="28094" y="28418"/>
                    </a:lnTo>
                    <a:lnTo>
                      <a:pt x="28464" y="28603"/>
                    </a:lnTo>
                    <a:lnTo>
                      <a:pt x="28881" y="28742"/>
                    </a:lnTo>
                    <a:lnTo>
                      <a:pt x="29251" y="28834"/>
                    </a:lnTo>
                    <a:lnTo>
                      <a:pt x="29668" y="28927"/>
                    </a:lnTo>
                    <a:lnTo>
                      <a:pt x="30131" y="28927"/>
                    </a:lnTo>
                    <a:lnTo>
                      <a:pt x="30223" y="28973"/>
                    </a:lnTo>
                    <a:lnTo>
                      <a:pt x="30362" y="28973"/>
                    </a:lnTo>
                    <a:lnTo>
                      <a:pt x="31010" y="28880"/>
                    </a:lnTo>
                    <a:lnTo>
                      <a:pt x="31612" y="28742"/>
                    </a:lnTo>
                    <a:lnTo>
                      <a:pt x="32213" y="28510"/>
                    </a:lnTo>
                    <a:lnTo>
                      <a:pt x="32769" y="28186"/>
                    </a:lnTo>
                    <a:lnTo>
                      <a:pt x="33278" y="27862"/>
                    </a:lnTo>
                    <a:lnTo>
                      <a:pt x="33694" y="27446"/>
                    </a:lnTo>
                    <a:lnTo>
                      <a:pt x="33787" y="27353"/>
                    </a:lnTo>
                    <a:lnTo>
                      <a:pt x="26567" y="24206"/>
                    </a:lnTo>
                    <a:lnTo>
                      <a:pt x="26567" y="22910"/>
                    </a:lnTo>
                    <a:lnTo>
                      <a:pt x="38508" y="28094"/>
                    </a:lnTo>
                    <a:lnTo>
                      <a:pt x="38323" y="26844"/>
                    </a:lnTo>
                    <a:lnTo>
                      <a:pt x="38184" y="26011"/>
                    </a:lnTo>
                    <a:lnTo>
                      <a:pt x="38184" y="25918"/>
                    </a:lnTo>
                    <a:lnTo>
                      <a:pt x="38091" y="25918"/>
                    </a:lnTo>
                    <a:lnTo>
                      <a:pt x="38091" y="25872"/>
                    </a:lnTo>
                    <a:lnTo>
                      <a:pt x="37999" y="25918"/>
                    </a:lnTo>
                    <a:lnTo>
                      <a:pt x="37906" y="25918"/>
                    </a:lnTo>
                    <a:lnTo>
                      <a:pt x="37906" y="25965"/>
                    </a:lnTo>
                    <a:lnTo>
                      <a:pt x="37813" y="25965"/>
                    </a:lnTo>
                    <a:lnTo>
                      <a:pt x="37813" y="25918"/>
                    </a:lnTo>
                    <a:lnTo>
                      <a:pt x="37767" y="25918"/>
                    </a:lnTo>
                    <a:lnTo>
                      <a:pt x="37675" y="25872"/>
                    </a:lnTo>
                    <a:lnTo>
                      <a:pt x="37675" y="25918"/>
                    </a:lnTo>
                    <a:lnTo>
                      <a:pt x="37397" y="25918"/>
                    </a:lnTo>
                    <a:lnTo>
                      <a:pt x="36795" y="25826"/>
                    </a:lnTo>
                    <a:lnTo>
                      <a:pt x="36471" y="25733"/>
                    </a:lnTo>
                    <a:lnTo>
                      <a:pt x="36240" y="25594"/>
                    </a:lnTo>
                    <a:lnTo>
                      <a:pt x="36055" y="25502"/>
                    </a:lnTo>
                    <a:lnTo>
                      <a:pt x="33139" y="23789"/>
                    </a:lnTo>
                    <a:lnTo>
                      <a:pt x="32861" y="23650"/>
                    </a:lnTo>
                    <a:lnTo>
                      <a:pt x="32537" y="23465"/>
                    </a:lnTo>
                    <a:lnTo>
                      <a:pt x="32352" y="23373"/>
                    </a:lnTo>
                    <a:lnTo>
                      <a:pt x="32213" y="23280"/>
                    </a:lnTo>
                    <a:lnTo>
                      <a:pt x="32167" y="23188"/>
                    </a:lnTo>
                    <a:lnTo>
                      <a:pt x="32121" y="23141"/>
                    </a:lnTo>
                    <a:lnTo>
                      <a:pt x="32074" y="23095"/>
                    </a:lnTo>
                    <a:lnTo>
                      <a:pt x="31982" y="22910"/>
                    </a:lnTo>
                    <a:lnTo>
                      <a:pt x="31936" y="22817"/>
                    </a:lnTo>
                    <a:lnTo>
                      <a:pt x="31936" y="22771"/>
                    </a:lnTo>
                    <a:lnTo>
                      <a:pt x="31936" y="22632"/>
                    </a:lnTo>
                    <a:lnTo>
                      <a:pt x="31936" y="22586"/>
                    </a:lnTo>
                    <a:lnTo>
                      <a:pt x="31936" y="22493"/>
                    </a:lnTo>
                    <a:lnTo>
                      <a:pt x="31936" y="22447"/>
                    </a:lnTo>
                    <a:lnTo>
                      <a:pt x="31936" y="22308"/>
                    </a:lnTo>
                    <a:lnTo>
                      <a:pt x="31982" y="22123"/>
                    </a:lnTo>
                    <a:lnTo>
                      <a:pt x="32074" y="21938"/>
                    </a:lnTo>
                    <a:lnTo>
                      <a:pt x="32167" y="21845"/>
                    </a:lnTo>
                    <a:lnTo>
                      <a:pt x="32167" y="21799"/>
                    </a:lnTo>
                    <a:lnTo>
                      <a:pt x="32306" y="21753"/>
                    </a:lnTo>
                    <a:lnTo>
                      <a:pt x="32352" y="21707"/>
                    </a:lnTo>
                    <a:lnTo>
                      <a:pt x="32676" y="21707"/>
                    </a:lnTo>
                    <a:lnTo>
                      <a:pt x="32676" y="21614"/>
                    </a:lnTo>
                    <a:lnTo>
                      <a:pt x="32676" y="21336"/>
                    </a:lnTo>
                    <a:lnTo>
                      <a:pt x="32676" y="21059"/>
                    </a:lnTo>
                    <a:lnTo>
                      <a:pt x="32722" y="20827"/>
                    </a:lnTo>
                    <a:lnTo>
                      <a:pt x="32815" y="20596"/>
                    </a:lnTo>
                    <a:lnTo>
                      <a:pt x="32861" y="20550"/>
                    </a:lnTo>
                    <a:lnTo>
                      <a:pt x="32537" y="19716"/>
                    </a:lnTo>
                    <a:lnTo>
                      <a:pt x="32491" y="19670"/>
                    </a:lnTo>
                    <a:lnTo>
                      <a:pt x="32398" y="19670"/>
                    </a:lnTo>
                    <a:lnTo>
                      <a:pt x="31936" y="19624"/>
                    </a:lnTo>
                    <a:lnTo>
                      <a:pt x="31426" y="19531"/>
                    </a:lnTo>
                    <a:lnTo>
                      <a:pt x="31102" y="19439"/>
                    </a:lnTo>
                    <a:lnTo>
                      <a:pt x="30825" y="19300"/>
                    </a:lnTo>
                    <a:lnTo>
                      <a:pt x="30501" y="19115"/>
                    </a:lnTo>
                    <a:lnTo>
                      <a:pt x="30223" y="18930"/>
                    </a:lnTo>
                    <a:lnTo>
                      <a:pt x="29992" y="18698"/>
                    </a:lnTo>
                    <a:lnTo>
                      <a:pt x="29760" y="18467"/>
                    </a:lnTo>
                    <a:lnTo>
                      <a:pt x="29575" y="18189"/>
                    </a:lnTo>
                    <a:lnTo>
                      <a:pt x="29390" y="17865"/>
                    </a:lnTo>
                    <a:lnTo>
                      <a:pt x="27585" y="14579"/>
                    </a:lnTo>
                    <a:lnTo>
                      <a:pt x="26474" y="12635"/>
                    </a:lnTo>
                    <a:lnTo>
                      <a:pt x="24993" y="9951"/>
                    </a:lnTo>
                    <a:lnTo>
                      <a:pt x="24947" y="9858"/>
                    </a:lnTo>
                    <a:lnTo>
                      <a:pt x="24901" y="9766"/>
                    </a:lnTo>
                    <a:lnTo>
                      <a:pt x="24901" y="9719"/>
                    </a:lnTo>
                    <a:lnTo>
                      <a:pt x="24669" y="9164"/>
                    </a:lnTo>
                    <a:lnTo>
                      <a:pt x="24577" y="8609"/>
                    </a:lnTo>
                    <a:lnTo>
                      <a:pt x="24530" y="8007"/>
                    </a:lnTo>
                    <a:lnTo>
                      <a:pt x="24623" y="7405"/>
                    </a:lnTo>
                    <a:lnTo>
                      <a:pt x="24901" y="6341"/>
                    </a:lnTo>
                    <a:lnTo>
                      <a:pt x="24854" y="6294"/>
                    </a:lnTo>
                    <a:lnTo>
                      <a:pt x="24577" y="5924"/>
                    </a:lnTo>
                    <a:lnTo>
                      <a:pt x="21337" y="1435"/>
                    </a:lnTo>
                    <a:lnTo>
                      <a:pt x="21152" y="1111"/>
                    </a:lnTo>
                    <a:lnTo>
                      <a:pt x="20967" y="787"/>
                    </a:lnTo>
                    <a:lnTo>
                      <a:pt x="20828" y="463"/>
                    </a:lnTo>
                    <a:lnTo>
                      <a:pt x="20781" y="93"/>
                    </a:lnTo>
                    <a:lnTo>
                      <a:pt x="207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28"/>
              <p:cNvSpPr/>
              <p:nvPr/>
            </p:nvSpPr>
            <p:spPr>
              <a:xfrm flipH="1">
                <a:off x="7160797" y="3769675"/>
                <a:ext cx="112750" cy="101118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408" extrusionOk="0">
                    <a:moveTo>
                      <a:pt x="325" y="1"/>
                    </a:moveTo>
                    <a:lnTo>
                      <a:pt x="186" y="47"/>
                    </a:lnTo>
                    <a:lnTo>
                      <a:pt x="139" y="47"/>
                    </a:lnTo>
                    <a:lnTo>
                      <a:pt x="47" y="139"/>
                    </a:lnTo>
                    <a:lnTo>
                      <a:pt x="47" y="232"/>
                    </a:lnTo>
                    <a:lnTo>
                      <a:pt x="1" y="463"/>
                    </a:lnTo>
                    <a:lnTo>
                      <a:pt x="1" y="695"/>
                    </a:lnTo>
                    <a:lnTo>
                      <a:pt x="93" y="926"/>
                    </a:lnTo>
                    <a:lnTo>
                      <a:pt x="232" y="1158"/>
                    </a:lnTo>
                    <a:lnTo>
                      <a:pt x="371" y="1297"/>
                    </a:lnTo>
                    <a:lnTo>
                      <a:pt x="741" y="1574"/>
                    </a:lnTo>
                    <a:lnTo>
                      <a:pt x="1158" y="1852"/>
                    </a:lnTo>
                    <a:lnTo>
                      <a:pt x="1620" y="2083"/>
                    </a:lnTo>
                    <a:lnTo>
                      <a:pt x="2083" y="2361"/>
                    </a:lnTo>
                    <a:lnTo>
                      <a:pt x="2222" y="2407"/>
                    </a:lnTo>
                    <a:lnTo>
                      <a:pt x="2500" y="2407"/>
                    </a:lnTo>
                    <a:lnTo>
                      <a:pt x="2592" y="2361"/>
                    </a:lnTo>
                    <a:lnTo>
                      <a:pt x="2639" y="2222"/>
                    </a:lnTo>
                    <a:lnTo>
                      <a:pt x="2685" y="2037"/>
                    </a:lnTo>
                    <a:lnTo>
                      <a:pt x="2685" y="1806"/>
                    </a:lnTo>
                    <a:lnTo>
                      <a:pt x="2639" y="1620"/>
                    </a:lnTo>
                    <a:lnTo>
                      <a:pt x="2639" y="1574"/>
                    </a:lnTo>
                    <a:lnTo>
                      <a:pt x="2454" y="1297"/>
                    </a:lnTo>
                    <a:lnTo>
                      <a:pt x="2222" y="1065"/>
                    </a:lnTo>
                    <a:lnTo>
                      <a:pt x="1944" y="880"/>
                    </a:lnTo>
                    <a:lnTo>
                      <a:pt x="602" y="93"/>
                    </a:lnTo>
                    <a:lnTo>
                      <a:pt x="510" y="47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28"/>
              <p:cNvSpPr/>
              <p:nvPr/>
            </p:nvSpPr>
            <p:spPr>
              <a:xfrm flipH="1">
                <a:off x="5718690" y="2784321"/>
                <a:ext cx="851314" cy="1521808"/>
              </a:xfrm>
              <a:custGeom>
                <a:avLst/>
                <a:gdLst/>
                <a:ahLst/>
                <a:cxnLst/>
                <a:rect l="l" t="t" r="r" b="b"/>
                <a:pathLst>
                  <a:path w="20273" h="36240" extrusionOk="0">
                    <a:moveTo>
                      <a:pt x="9767" y="5045"/>
                    </a:moveTo>
                    <a:lnTo>
                      <a:pt x="9767" y="5091"/>
                    </a:lnTo>
                    <a:lnTo>
                      <a:pt x="9720" y="5045"/>
                    </a:lnTo>
                    <a:close/>
                    <a:moveTo>
                      <a:pt x="7823" y="5693"/>
                    </a:moveTo>
                    <a:lnTo>
                      <a:pt x="7869" y="5971"/>
                    </a:lnTo>
                    <a:lnTo>
                      <a:pt x="7869" y="6017"/>
                    </a:lnTo>
                    <a:lnTo>
                      <a:pt x="7823" y="5693"/>
                    </a:lnTo>
                    <a:close/>
                    <a:moveTo>
                      <a:pt x="9813" y="0"/>
                    </a:moveTo>
                    <a:lnTo>
                      <a:pt x="9072" y="417"/>
                    </a:lnTo>
                    <a:lnTo>
                      <a:pt x="9072" y="509"/>
                    </a:lnTo>
                    <a:lnTo>
                      <a:pt x="9581" y="3888"/>
                    </a:lnTo>
                    <a:lnTo>
                      <a:pt x="9396" y="3749"/>
                    </a:lnTo>
                    <a:lnTo>
                      <a:pt x="9211" y="3610"/>
                    </a:lnTo>
                    <a:lnTo>
                      <a:pt x="8748" y="3425"/>
                    </a:lnTo>
                    <a:lnTo>
                      <a:pt x="8517" y="3333"/>
                    </a:lnTo>
                    <a:lnTo>
                      <a:pt x="8471" y="3286"/>
                    </a:lnTo>
                    <a:lnTo>
                      <a:pt x="8424" y="3379"/>
                    </a:lnTo>
                    <a:lnTo>
                      <a:pt x="8424" y="3286"/>
                    </a:lnTo>
                    <a:lnTo>
                      <a:pt x="7360" y="2824"/>
                    </a:lnTo>
                    <a:lnTo>
                      <a:pt x="7175" y="1528"/>
                    </a:lnTo>
                    <a:lnTo>
                      <a:pt x="6851" y="1713"/>
                    </a:lnTo>
                    <a:lnTo>
                      <a:pt x="6805" y="1713"/>
                    </a:lnTo>
                    <a:lnTo>
                      <a:pt x="6758" y="1759"/>
                    </a:lnTo>
                    <a:lnTo>
                      <a:pt x="6712" y="1805"/>
                    </a:lnTo>
                    <a:lnTo>
                      <a:pt x="6666" y="1852"/>
                    </a:lnTo>
                    <a:lnTo>
                      <a:pt x="6573" y="1898"/>
                    </a:lnTo>
                    <a:lnTo>
                      <a:pt x="6527" y="1898"/>
                    </a:lnTo>
                    <a:lnTo>
                      <a:pt x="6388" y="1944"/>
                    </a:lnTo>
                    <a:lnTo>
                      <a:pt x="6481" y="2592"/>
                    </a:lnTo>
                    <a:lnTo>
                      <a:pt x="6851" y="4767"/>
                    </a:lnTo>
                    <a:lnTo>
                      <a:pt x="6851" y="4906"/>
                    </a:lnTo>
                    <a:lnTo>
                      <a:pt x="7128" y="6572"/>
                    </a:lnTo>
                    <a:lnTo>
                      <a:pt x="7962" y="12126"/>
                    </a:lnTo>
                    <a:lnTo>
                      <a:pt x="8841" y="17958"/>
                    </a:lnTo>
                    <a:lnTo>
                      <a:pt x="8980" y="18884"/>
                    </a:lnTo>
                    <a:lnTo>
                      <a:pt x="9165" y="20041"/>
                    </a:lnTo>
                    <a:lnTo>
                      <a:pt x="9211" y="20318"/>
                    </a:lnTo>
                    <a:lnTo>
                      <a:pt x="9304" y="20318"/>
                    </a:lnTo>
                    <a:lnTo>
                      <a:pt x="9211" y="20365"/>
                    </a:lnTo>
                    <a:lnTo>
                      <a:pt x="9211" y="20457"/>
                    </a:lnTo>
                    <a:lnTo>
                      <a:pt x="9257" y="20827"/>
                    </a:lnTo>
                    <a:lnTo>
                      <a:pt x="9304" y="20966"/>
                    </a:lnTo>
                    <a:lnTo>
                      <a:pt x="9767" y="21846"/>
                    </a:lnTo>
                    <a:lnTo>
                      <a:pt x="9813" y="21846"/>
                    </a:lnTo>
                    <a:lnTo>
                      <a:pt x="9767" y="21892"/>
                    </a:lnTo>
                    <a:lnTo>
                      <a:pt x="9767" y="21938"/>
                    </a:lnTo>
                    <a:lnTo>
                      <a:pt x="9952" y="22355"/>
                    </a:lnTo>
                    <a:lnTo>
                      <a:pt x="10276" y="23003"/>
                    </a:lnTo>
                    <a:lnTo>
                      <a:pt x="10322" y="23142"/>
                    </a:lnTo>
                    <a:lnTo>
                      <a:pt x="10322" y="23188"/>
                    </a:lnTo>
                    <a:lnTo>
                      <a:pt x="10322" y="23373"/>
                    </a:lnTo>
                    <a:lnTo>
                      <a:pt x="10322" y="23419"/>
                    </a:lnTo>
                    <a:lnTo>
                      <a:pt x="10322" y="23558"/>
                    </a:lnTo>
                    <a:lnTo>
                      <a:pt x="10276" y="23604"/>
                    </a:lnTo>
                    <a:lnTo>
                      <a:pt x="10091" y="23836"/>
                    </a:lnTo>
                    <a:lnTo>
                      <a:pt x="10091" y="23836"/>
                    </a:lnTo>
                    <a:lnTo>
                      <a:pt x="10461" y="23697"/>
                    </a:lnTo>
                    <a:lnTo>
                      <a:pt x="10646" y="23604"/>
                    </a:lnTo>
                    <a:lnTo>
                      <a:pt x="10739" y="23558"/>
                    </a:lnTo>
                    <a:lnTo>
                      <a:pt x="10785" y="23512"/>
                    </a:lnTo>
                    <a:lnTo>
                      <a:pt x="10970" y="23327"/>
                    </a:lnTo>
                    <a:lnTo>
                      <a:pt x="11016" y="23234"/>
                    </a:lnTo>
                    <a:lnTo>
                      <a:pt x="11063" y="23188"/>
                    </a:lnTo>
                    <a:lnTo>
                      <a:pt x="11063" y="23095"/>
                    </a:lnTo>
                    <a:lnTo>
                      <a:pt x="11063" y="23049"/>
                    </a:lnTo>
                    <a:lnTo>
                      <a:pt x="11109" y="23049"/>
                    </a:lnTo>
                    <a:lnTo>
                      <a:pt x="11109" y="22956"/>
                    </a:lnTo>
                    <a:lnTo>
                      <a:pt x="11109" y="22864"/>
                    </a:lnTo>
                    <a:lnTo>
                      <a:pt x="11109" y="22818"/>
                    </a:lnTo>
                    <a:lnTo>
                      <a:pt x="11063" y="22725"/>
                    </a:lnTo>
                    <a:lnTo>
                      <a:pt x="11016" y="22540"/>
                    </a:lnTo>
                    <a:lnTo>
                      <a:pt x="10970" y="22401"/>
                    </a:lnTo>
                    <a:lnTo>
                      <a:pt x="10970" y="22355"/>
                    </a:lnTo>
                    <a:lnTo>
                      <a:pt x="10877" y="22262"/>
                    </a:lnTo>
                    <a:lnTo>
                      <a:pt x="10553" y="21568"/>
                    </a:lnTo>
                    <a:lnTo>
                      <a:pt x="10461" y="21614"/>
                    </a:lnTo>
                    <a:lnTo>
                      <a:pt x="10553" y="21522"/>
                    </a:lnTo>
                    <a:lnTo>
                      <a:pt x="10091" y="20550"/>
                    </a:lnTo>
                    <a:lnTo>
                      <a:pt x="8841" y="12358"/>
                    </a:lnTo>
                    <a:lnTo>
                      <a:pt x="9257" y="12543"/>
                    </a:lnTo>
                    <a:lnTo>
                      <a:pt x="9535" y="12682"/>
                    </a:lnTo>
                    <a:lnTo>
                      <a:pt x="9720" y="12774"/>
                    </a:lnTo>
                    <a:lnTo>
                      <a:pt x="9859" y="12867"/>
                    </a:lnTo>
                    <a:lnTo>
                      <a:pt x="10415" y="13145"/>
                    </a:lnTo>
                    <a:lnTo>
                      <a:pt x="10970" y="13515"/>
                    </a:lnTo>
                    <a:lnTo>
                      <a:pt x="11387" y="13793"/>
                    </a:lnTo>
                    <a:lnTo>
                      <a:pt x="11803" y="14117"/>
                    </a:lnTo>
                    <a:lnTo>
                      <a:pt x="11988" y="14255"/>
                    </a:lnTo>
                    <a:lnTo>
                      <a:pt x="12220" y="14440"/>
                    </a:lnTo>
                    <a:lnTo>
                      <a:pt x="12451" y="14672"/>
                    </a:lnTo>
                    <a:lnTo>
                      <a:pt x="12914" y="15088"/>
                    </a:lnTo>
                    <a:lnTo>
                      <a:pt x="13053" y="15227"/>
                    </a:lnTo>
                    <a:lnTo>
                      <a:pt x="13192" y="15366"/>
                    </a:lnTo>
                    <a:lnTo>
                      <a:pt x="13562" y="15736"/>
                    </a:lnTo>
                    <a:lnTo>
                      <a:pt x="13747" y="15968"/>
                    </a:lnTo>
                    <a:lnTo>
                      <a:pt x="14071" y="16292"/>
                    </a:lnTo>
                    <a:lnTo>
                      <a:pt x="14302" y="16616"/>
                    </a:lnTo>
                    <a:lnTo>
                      <a:pt x="14395" y="16662"/>
                    </a:lnTo>
                    <a:lnTo>
                      <a:pt x="14441" y="16755"/>
                    </a:lnTo>
                    <a:lnTo>
                      <a:pt x="14811" y="17171"/>
                    </a:lnTo>
                    <a:lnTo>
                      <a:pt x="14997" y="17403"/>
                    </a:lnTo>
                    <a:lnTo>
                      <a:pt x="15228" y="17727"/>
                    </a:lnTo>
                    <a:lnTo>
                      <a:pt x="16015" y="18884"/>
                    </a:lnTo>
                    <a:lnTo>
                      <a:pt x="16154" y="19161"/>
                    </a:lnTo>
                    <a:lnTo>
                      <a:pt x="16755" y="20180"/>
                    </a:lnTo>
                    <a:lnTo>
                      <a:pt x="16894" y="20457"/>
                    </a:lnTo>
                    <a:lnTo>
                      <a:pt x="17357" y="21337"/>
                    </a:lnTo>
                    <a:lnTo>
                      <a:pt x="17727" y="22170"/>
                    </a:lnTo>
                    <a:lnTo>
                      <a:pt x="17866" y="22447"/>
                    </a:lnTo>
                    <a:lnTo>
                      <a:pt x="18236" y="23558"/>
                    </a:lnTo>
                    <a:lnTo>
                      <a:pt x="18329" y="23836"/>
                    </a:lnTo>
                    <a:lnTo>
                      <a:pt x="18607" y="24808"/>
                    </a:lnTo>
                    <a:lnTo>
                      <a:pt x="18792" y="25780"/>
                    </a:lnTo>
                    <a:lnTo>
                      <a:pt x="18838" y="26057"/>
                    </a:lnTo>
                    <a:lnTo>
                      <a:pt x="18977" y="26983"/>
                    </a:lnTo>
                    <a:lnTo>
                      <a:pt x="19023" y="27492"/>
                    </a:lnTo>
                    <a:lnTo>
                      <a:pt x="19023" y="28233"/>
                    </a:lnTo>
                    <a:lnTo>
                      <a:pt x="19023" y="28927"/>
                    </a:lnTo>
                    <a:lnTo>
                      <a:pt x="18977" y="29205"/>
                    </a:lnTo>
                    <a:lnTo>
                      <a:pt x="18977" y="29482"/>
                    </a:lnTo>
                    <a:lnTo>
                      <a:pt x="18838" y="30315"/>
                    </a:lnTo>
                    <a:lnTo>
                      <a:pt x="18745" y="30593"/>
                    </a:lnTo>
                    <a:lnTo>
                      <a:pt x="18653" y="30963"/>
                    </a:lnTo>
                    <a:lnTo>
                      <a:pt x="18607" y="31102"/>
                    </a:lnTo>
                    <a:lnTo>
                      <a:pt x="18607" y="31241"/>
                    </a:lnTo>
                    <a:lnTo>
                      <a:pt x="18468" y="31519"/>
                    </a:lnTo>
                    <a:lnTo>
                      <a:pt x="18144" y="32259"/>
                    </a:lnTo>
                    <a:lnTo>
                      <a:pt x="18098" y="32306"/>
                    </a:lnTo>
                    <a:lnTo>
                      <a:pt x="18098" y="32352"/>
                    </a:lnTo>
                    <a:lnTo>
                      <a:pt x="18005" y="32444"/>
                    </a:lnTo>
                    <a:lnTo>
                      <a:pt x="17820" y="32768"/>
                    </a:lnTo>
                    <a:lnTo>
                      <a:pt x="17774" y="32768"/>
                    </a:lnTo>
                    <a:lnTo>
                      <a:pt x="17727" y="32907"/>
                    </a:lnTo>
                    <a:lnTo>
                      <a:pt x="17681" y="32954"/>
                    </a:lnTo>
                    <a:lnTo>
                      <a:pt x="17588" y="33092"/>
                    </a:lnTo>
                    <a:lnTo>
                      <a:pt x="17542" y="33092"/>
                    </a:lnTo>
                    <a:lnTo>
                      <a:pt x="17496" y="33185"/>
                    </a:lnTo>
                    <a:lnTo>
                      <a:pt x="16987" y="33648"/>
                    </a:lnTo>
                    <a:lnTo>
                      <a:pt x="16940" y="33694"/>
                    </a:lnTo>
                    <a:lnTo>
                      <a:pt x="16848" y="33740"/>
                    </a:lnTo>
                    <a:lnTo>
                      <a:pt x="16709" y="33833"/>
                    </a:lnTo>
                    <a:lnTo>
                      <a:pt x="16663" y="33879"/>
                    </a:lnTo>
                    <a:lnTo>
                      <a:pt x="16292" y="34111"/>
                    </a:lnTo>
                    <a:lnTo>
                      <a:pt x="15922" y="34249"/>
                    </a:lnTo>
                    <a:lnTo>
                      <a:pt x="15552" y="34388"/>
                    </a:lnTo>
                    <a:lnTo>
                      <a:pt x="15182" y="34481"/>
                    </a:lnTo>
                    <a:lnTo>
                      <a:pt x="14765" y="34573"/>
                    </a:lnTo>
                    <a:lnTo>
                      <a:pt x="14395" y="34620"/>
                    </a:lnTo>
                    <a:lnTo>
                      <a:pt x="13978" y="34620"/>
                    </a:lnTo>
                    <a:lnTo>
                      <a:pt x="13562" y="34573"/>
                    </a:lnTo>
                    <a:lnTo>
                      <a:pt x="13099" y="34527"/>
                    </a:lnTo>
                    <a:lnTo>
                      <a:pt x="12682" y="34435"/>
                    </a:lnTo>
                    <a:lnTo>
                      <a:pt x="12636" y="34435"/>
                    </a:lnTo>
                    <a:lnTo>
                      <a:pt x="12358" y="34388"/>
                    </a:lnTo>
                    <a:lnTo>
                      <a:pt x="11988" y="34249"/>
                    </a:lnTo>
                    <a:lnTo>
                      <a:pt x="11757" y="34157"/>
                    </a:lnTo>
                    <a:lnTo>
                      <a:pt x="11479" y="34064"/>
                    </a:lnTo>
                    <a:lnTo>
                      <a:pt x="11248" y="33972"/>
                    </a:lnTo>
                    <a:lnTo>
                      <a:pt x="10970" y="33833"/>
                    </a:lnTo>
                    <a:lnTo>
                      <a:pt x="10137" y="33416"/>
                    </a:lnTo>
                    <a:lnTo>
                      <a:pt x="9535" y="33046"/>
                    </a:lnTo>
                    <a:lnTo>
                      <a:pt x="8980" y="32676"/>
                    </a:lnTo>
                    <a:lnTo>
                      <a:pt x="8378" y="32213"/>
                    </a:lnTo>
                    <a:lnTo>
                      <a:pt x="7823" y="31750"/>
                    </a:lnTo>
                    <a:lnTo>
                      <a:pt x="7314" y="31287"/>
                    </a:lnTo>
                    <a:lnTo>
                      <a:pt x="6758" y="30732"/>
                    </a:lnTo>
                    <a:lnTo>
                      <a:pt x="6249" y="30177"/>
                    </a:lnTo>
                    <a:lnTo>
                      <a:pt x="5740" y="29621"/>
                    </a:lnTo>
                    <a:lnTo>
                      <a:pt x="5277" y="28973"/>
                    </a:lnTo>
                    <a:lnTo>
                      <a:pt x="5231" y="28927"/>
                    </a:lnTo>
                    <a:lnTo>
                      <a:pt x="5185" y="28881"/>
                    </a:lnTo>
                    <a:lnTo>
                      <a:pt x="4722" y="28233"/>
                    </a:lnTo>
                    <a:lnTo>
                      <a:pt x="4305" y="27538"/>
                    </a:lnTo>
                    <a:lnTo>
                      <a:pt x="3889" y="26844"/>
                    </a:lnTo>
                    <a:lnTo>
                      <a:pt x="3472" y="26150"/>
                    </a:lnTo>
                    <a:lnTo>
                      <a:pt x="3102" y="25409"/>
                    </a:lnTo>
                    <a:lnTo>
                      <a:pt x="2778" y="24669"/>
                    </a:lnTo>
                    <a:lnTo>
                      <a:pt x="2454" y="23928"/>
                    </a:lnTo>
                    <a:lnTo>
                      <a:pt x="2176" y="23142"/>
                    </a:lnTo>
                    <a:lnTo>
                      <a:pt x="1852" y="22077"/>
                    </a:lnTo>
                    <a:lnTo>
                      <a:pt x="1713" y="21522"/>
                    </a:lnTo>
                    <a:lnTo>
                      <a:pt x="1667" y="21337"/>
                    </a:lnTo>
                    <a:lnTo>
                      <a:pt x="1575" y="20966"/>
                    </a:lnTo>
                    <a:lnTo>
                      <a:pt x="1389" y="19856"/>
                    </a:lnTo>
                    <a:lnTo>
                      <a:pt x="1297" y="18745"/>
                    </a:lnTo>
                    <a:lnTo>
                      <a:pt x="1297" y="17727"/>
                    </a:lnTo>
                    <a:lnTo>
                      <a:pt x="1389" y="16708"/>
                    </a:lnTo>
                    <a:lnTo>
                      <a:pt x="1436" y="16246"/>
                    </a:lnTo>
                    <a:lnTo>
                      <a:pt x="1575" y="15690"/>
                    </a:lnTo>
                    <a:lnTo>
                      <a:pt x="1713" y="15135"/>
                    </a:lnTo>
                    <a:lnTo>
                      <a:pt x="1991" y="14579"/>
                    </a:lnTo>
                    <a:lnTo>
                      <a:pt x="2269" y="13978"/>
                    </a:lnTo>
                    <a:lnTo>
                      <a:pt x="2685" y="13422"/>
                    </a:lnTo>
                    <a:lnTo>
                      <a:pt x="2917" y="13145"/>
                    </a:lnTo>
                    <a:lnTo>
                      <a:pt x="3148" y="12913"/>
                    </a:lnTo>
                    <a:lnTo>
                      <a:pt x="3426" y="12682"/>
                    </a:lnTo>
                    <a:lnTo>
                      <a:pt x="3750" y="12450"/>
                    </a:lnTo>
                    <a:lnTo>
                      <a:pt x="4352" y="12173"/>
                    </a:lnTo>
                    <a:lnTo>
                      <a:pt x="4398" y="12126"/>
                    </a:lnTo>
                    <a:lnTo>
                      <a:pt x="4537" y="12080"/>
                    </a:lnTo>
                    <a:lnTo>
                      <a:pt x="4907" y="11941"/>
                    </a:lnTo>
                    <a:lnTo>
                      <a:pt x="5323" y="11849"/>
                    </a:lnTo>
                    <a:lnTo>
                      <a:pt x="5509" y="11849"/>
                    </a:lnTo>
                    <a:lnTo>
                      <a:pt x="5786" y="11802"/>
                    </a:lnTo>
                    <a:lnTo>
                      <a:pt x="6851" y="11802"/>
                    </a:lnTo>
                    <a:lnTo>
                      <a:pt x="6619" y="10229"/>
                    </a:lnTo>
                    <a:lnTo>
                      <a:pt x="6527" y="10229"/>
                    </a:lnTo>
                    <a:lnTo>
                      <a:pt x="6018" y="10182"/>
                    </a:lnTo>
                    <a:lnTo>
                      <a:pt x="5462" y="10182"/>
                    </a:lnTo>
                    <a:lnTo>
                      <a:pt x="4953" y="10229"/>
                    </a:lnTo>
                    <a:lnTo>
                      <a:pt x="4444" y="10321"/>
                    </a:lnTo>
                    <a:lnTo>
                      <a:pt x="4352" y="10321"/>
                    </a:lnTo>
                    <a:lnTo>
                      <a:pt x="4259" y="10368"/>
                    </a:lnTo>
                    <a:lnTo>
                      <a:pt x="4028" y="10414"/>
                    </a:lnTo>
                    <a:lnTo>
                      <a:pt x="3704" y="10553"/>
                    </a:lnTo>
                    <a:lnTo>
                      <a:pt x="3333" y="10692"/>
                    </a:lnTo>
                    <a:lnTo>
                      <a:pt x="3009" y="10877"/>
                    </a:lnTo>
                    <a:lnTo>
                      <a:pt x="2963" y="10877"/>
                    </a:lnTo>
                    <a:lnTo>
                      <a:pt x="2963" y="10923"/>
                    </a:lnTo>
                    <a:lnTo>
                      <a:pt x="2639" y="11108"/>
                    </a:lnTo>
                    <a:lnTo>
                      <a:pt x="2130" y="11525"/>
                    </a:lnTo>
                    <a:lnTo>
                      <a:pt x="1713" y="11941"/>
                    </a:lnTo>
                    <a:lnTo>
                      <a:pt x="1343" y="12450"/>
                    </a:lnTo>
                    <a:lnTo>
                      <a:pt x="1019" y="12959"/>
                    </a:lnTo>
                    <a:lnTo>
                      <a:pt x="788" y="13469"/>
                    </a:lnTo>
                    <a:lnTo>
                      <a:pt x="556" y="13978"/>
                    </a:lnTo>
                    <a:lnTo>
                      <a:pt x="417" y="14440"/>
                    </a:lnTo>
                    <a:lnTo>
                      <a:pt x="279" y="14903"/>
                    </a:lnTo>
                    <a:lnTo>
                      <a:pt x="140" y="15644"/>
                    </a:lnTo>
                    <a:lnTo>
                      <a:pt x="47" y="16338"/>
                    </a:lnTo>
                    <a:lnTo>
                      <a:pt x="1" y="17079"/>
                    </a:lnTo>
                    <a:lnTo>
                      <a:pt x="1" y="17819"/>
                    </a:lnTo>
                    <a:lnTo>
                      <a:pt x="47" y="18560"/>
                    </a:lnTo>
                    <a:lnTo>
                      <a:pt x="140" y="19346"/>
                    </a:lnTo>
                    <a:lnTo>
                      <a:pt x="279" y="20133"/>
                    </a:lnTo>
                    <a:lnTo>
                      <a:pt x="417" y="20920"/>
                    </a:lnTo>
                    <a:lnTo>
                      <a:pt x="649" y="21753"/>
                    </a:lnTo>
                    <a:lnTo>
                      <a:pt x="649" y="21799"/>
                    </a:lnTo>
                    <a:lnTo>
                      <a:pt x="741" y="22216"/>
                    </a:lnTo>
                    <a:lnTo>
                      <a:pt x="788" y="22309"/>
                    </a:lnTo>
                    <a:lnTo>
                      <a:pt x="927" y="22818"/>
                    </a:lnTo>
                    <a:lnTo>
                      <a:pt x="1204" y="23512"/>
                    </a:lnTo>
                    <a:lnTo>
                      <a:pt x="1297" y="23790"/>
                    </a:lnTo>
                    <a:lnTo>
                      <a:pt x="1852" y="25132"/>
                    </a:lnTo>
                    <a:lnTo>
                      <a:pt x="2454" y="26428"/>
                    </a:lnTo>
                    <a:lnTo>
                      <a:pt x="3148" y="27677"/>
                    </a:lnTo>
                    <a:lnTo>
                      <a:pt x="3889" y="28881"/>
                    </a:lnTo>
                    <a:lnTo>
                      <a:pt x="4675" y="29991"/>
                    </a:lnTo>
                    <a:lnTo>
                      <a:pt x="5555" y="31056"/>
                    </a:lnTo>
                    <a:lnTo>
                      <a:pt x="6481" y="32028"/>
                    </a:lnTo>
                    <a:lnTo>
                      <a:pt x="7452" y="32954"/>
                    </a:lnTo>
                    <a:lnTo>
                      <a:pt x="8008" y="33416"/>
                    </a:lnTo>
                    <a:lnTo>
                      <a:pt x="8610" y="33833"/>
                    </a:lnTo>
                    <a:lnTo>
                      <a:pt x="9165" y="34249"/>
                    </a:lnTo>
                    <a:lnTo>
                      <a:pt x="9767" y="34620"/>
                    </a:lnTo>
                    <a:lnTo>
                      <a:pt x="10507" y="35083"/>
                    </a:lnTo>
                    <a:lnTo>
                      <a:pt x="11248" y="35407"/>
                    </a:lnTo>
                    <a:lnTo>
                      <a:pt x="11988" y="35731"/>
                    </a:lnTo>
                    <a:lnTo>
                      <a:pt x="12729" y="35962"/>
                    </a:lnTo>
                    <a:lnTo>
                      <a:pt x="13192" y="36101"/>
                    </a:lnTo>
                    <a:lnTo>
                      <a:pt x="13701" y="36147"/>
                    </a:lnTo>
                    <a:lnTo>
                      <a:pt x="14163" y="36240"/>
                    </a:lnTo>
                    <a:lnTo>
                      <a:pt x="14626" y="36240"/>
                    </a:lnTo>
                    <a:lnTo>
                      <a:pt x="15135" y="36193"/>
                    </a:lnTo>
                    <a:lnTo>
                      <a:pt x="15645" y="36147"/>
                    </a:lnTo>
                    <a:lnTo>
                      <a:pt x="16107" y="36054"/>
                    </a:lnTo>
                    <a:lnTo>
                      <a:pt x="16570" y="35916"/>
                    </a:lnTo>
                    <a:lnTo>
                      <a:pt x="16663" y="35869"/>
                    </a:lnTo>
                    <a:lnTo>
                      <a:pt x="16709" y="35823"/>
                    </a:lnTo>
                    <a:lnTo>
                      <a:pt x="16663" y="35731"/>
                    </a:lnTo>
                    <a:lnTo>
                      <a:pt x="16755" y="35823"/>
                    </a:lnTo>
                    <a:lnTo>
                      <a:pt x="16940" y="35731"/>
                    </a:lnTo>
                    <a:lnTo>
                      <a:pt x="17542" y="35407"/>
                    </a:lnTo>
                    <a:lnTo>
                      <a:pt x="18005" y="35036"/>
                    </a:lnTo>
                    <a:lnTo>
                      <a:pt x="18468" y="34573"/>
                    </a:lnTo>
                    <a:lnTo>
                      <a:pt x="18931" y="34018"/>
                    </a:lnTo>
                    <a:lnTo>
                      <a:pt x="19301" y="33416"/>
                    </a:lnTo>
                    <a:lnTo>
                      <a:pt x="19532" y="33000"/>
                    </a:lnTo>
                    <a:lnTo>
                      <a:pt x="19717" y="32537"/>
                    </a:lnTo>
                    <a:lnTo>
                      <a:pt x="19856" y="32074"/>
                    </a:lnTo>
                    <a:lnTo>
                      <a:pt x="19995" y="31611"/>
                    </a:lnTo>
                    <a:lnTo>
                      <a:pt x="20088" y="31102"/>
                    </a:lnTo>
                    <a:lnTo>
                      <a:pt x="20180" y="30639"/>
                    </a:lnTo>
                    <a:lnTo>
                      <a:pt x="20227" y="30315"/>
                    </a:lnTo>
                    <a:lnTo>
                      <a:pt x="20273" y="29714"/>
                    </a:lnTo>
                    <a:lnTo>
                      <a:pt x="20273" y="28881"/>
                    </a:lnTo>
                    <a:lnTo>
                      <a:pt x="20227" y="28001"/>
                    </a:lnTo>
                    <a:lnTo>
                      <a:pt x="20227" y="27724"/>
                    </a:lnTo>
                    <a:lnTo>
                      <a:pt x="20180" y="27168"/>
                    </a:lnTo>
                    <a:lnTo>
                      <a:pt x="20134" y="26983"/>
                    </a:lnTo>
                    <a:lnTo>
                      <a:pt x="20041" y="26381"/>
                    </a:lnTo>
                    <a:lnTo>
                      <a:pt x="19810" y="25178"/>
                    </a:lnTo>
                    <a:lnTo>
                      <a:pt x="19764" y="24993"/>
                    </a:lnTo>
                    <a:lnTo>
                      <a:pt x="19671" y="24669"/>
                    </a:lnTo>
                    <a:lnTo>
                      <a:pt x="19625" y="24576"/>
                    </a:lnTo>
                    <a:lnTo>
                      <a:pt x="19532" y="24160"/>
                    </a:lnTo>
                    <a:lnTo>
                      <a:pt x="19486" y="24067"/>
                    </a:lnTo>
                    <a:lnTo>
                      <a:pt x="19486" y="23928"/>
                    </a:lnTo>
                    <a:lnTo>
                      <a:pt x="19347" y="23604"/>
                    </a:lnTo>
                    <a:lnTo>
                      <a:pt x="19208" y="23095"/>
                    </a:lnTo>
                    <a:lnTo>
                      <a:pt x="18977" y="22494"/>
                    </a:lnTo>
                    <a:lnTo>
                      <a:pt x="18838" y="22216"/>
                    </a:lnTo>
                    <a:lnTo>
                      <a:pt x="18421" y="21151"/>
                    </a:lnTo>
                    <a:lnTo>
                      <a:pt x="17912" y="20133"/>
                    </a:lnTo>
                    <a:lnTo>
                      <a:pt x="17866" y="20087"/>
                    </a:lnTo>
                    <a:lnTo>
                      <a:pt x="17820" y="19948"/>
                    </a:lnTo>
                    <a:lnTo>
                      <a:pt x="17774" y="19856"/>
                    </a:lnTo>
                    <a:lnTo>
                      <a:pt x="17681" y="19902"/>
                    </a:lnTo>
                    <a:lnTo>
                      <a:pt x="17727" y="19856"/>
                    </a:lnTo>
                    <a:lnTo>
                      <a:pt x="17681" y="19856"/>
                    </a:lnTo>
                    <a:lnTo>
                      <a:pt x="17727" y="19809"/>
                    </a:lnTo>
                    <a:lnTo>
                      <a:pt x="17681" y="19670"/>
                    </a:lnTo>
                    <a:lnTo>
                      <a:pt x="17079" y="18652"/>
                    </a:lnTo>
                    <a:lnTo>
                      <a:pt x="16987" y="18698"/>
                    </a:lnTo>
                    <a:lnTo>
                      <a:pt x="16987" y="18698"/>
                    </a:lnTo>
                    <a:lnTo>
                      <a:pt x="17033" y="18652"/>
                    </a:lnTo>
                    <a:lnTo>
                      <a:pt x="16894" y="18375"/>
                    </a:lnTo>
                    <a:lnTo>
                      <a:pt x="16200" y="17356"/>
                    </a:lnTo>
                    <a:lnTo>
                      <a:pt x="15552" y="16431"/>
                    </a:lnTo>
                    <a:lnTo>
                      <a:pt x="15367" y="16199"/>
                    </a:lnTo>
                    <a:lnTo>
                      <a:pt x="14626" y="15274"/>
                    </a:lnTo>
                    <a:lnTo>
                      <a:pt x="14395" y="15088"/>
                    </a:lnTo>
                    <a:lnTo>
                      <a:pt x="13423" y="14024"/>
                    </a:lnTo>
                    <a:lnTo>
                      <a:pt x="12590" y="13283"/>
                    </a:lnTo>
                    <a:lnTo>
                      <a:pt x="12497" y="13237"/>
                    </a:lnTo>
                    <a:lnTo>
                      <a:pt x="12451" y="13191"/>
                    </a:lnTo>
                    <a:lnTo>
                      <a:pt x="12312" y="13052"/>
                    </a:lnTo>
                    <a:lnTo>
                      <a:pt x="11896" y="12728"/>
                    </a:lnTo>
                    <a:lnTo>
                      <a:pt x="11710" y="12589"/>
                    </a:lnTo>
                    <a:lnTo>
                      <a:pt x="11479" y="12450"/>
                    </a:lnTo>
                    <a:lnTo>
                      <a:pt x="11201" y="12219"/>
                    </a:lnTo>
                    <a:lnTo>
                      <a:pt x="11016" y="12080"/>
                    </a:lnTo>
                    <a:lnTo>
                      <a:pt x="10692" y="11895"/>
                    </a:lnTo>
                    <a:lnTo>
                      <a:pt x="10183" y="11571"/>
                    </a:lnTo>
                    <a:lnTo>
                      <a:pt x="10137" y="11571"/>
                    </a:lnTo>
                    <a:lnTo>
                      <a:pt x="9952" y="11432"/>
                    </a:lnTo>
                    <a:lnTo>
                      <a:pt x="9859" y="11386"/>
                    </a:lnTo>
                    <a:lnTo>
                      <a:pt x="9767" y="11340"/>
                    </a:lnTo>
                    <a:lnTo>
                      <a:pt x="9628" y="11247"/>
                    </a:lnTo>
                    <a:lnTo>
                      <a:pt x="9165" y="11062"/>
                    </a:lnTo>
                    <a:lnTo>
                      <a:pt x="9072" y="11016"/>
                    </a:lnTo>
                    <a:lnTo>
                      <a:pt x="8702" y="10830"/>
                    </a:lnTo>
                    <a:lnTo>
                      <a:pt x="8610" y="10784"/>
                    </a:lnTo>
                    <a:lnTo>
                      <a:pt x="7915" y="6434"/>
                    </a:lnTo>
                    <a:lnTo>
                      <a:pt x="8748" y="5924"/>
                    </a:lnTo>
                    <a:lnTo>
                      <a:pt x="8702" y="5832"/>
                    </a:lnTo>
                    <a:lnTo>
                      <a:pt x="8795" y="5924"/>
                    </a:lnTo>
                    <a:lnTo>
                      <a:pt x="8887" y="5832"/>
                    </a:lnTo>
                    <a:lnTo>
                      <a:pt x="9535" y="5415"/>
                    </a:lnTo>
                    <a:lnTo>
                      <a:pt x="9674" y="5277"/>
                    </a:lnTo>
                    <a:lnTo>
                      <a:pt x="9813" y="5138"/>
                    </a:lnTo>
                    <a:lnTo>
                      <a:pt x="10322" y="8748"/>
                    </a:lnTo>
                    <a:lnTo>
                      <a:pt x="10415" y="8748"/>
                    </a:lnTo>
                    <a:lnTo>
                      <a:pt x="11063" y="8979"/>
                    </a:lnTo>
                    <a:lnTo>
                      <a:pt x="11201" y="9025"/>
                    </a:lnTo>
                    <a:lnTo>
                      <a:pt x="9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28"/>
              <p:cNvSpPr/>
              <p:nvPr/>
            </p:nvSpPr>
            <p:spPr>
              <a:xfrm flipH="1">
                <a:off x="6276477" y="2774578"/>
                <a:ext cx="38927" cy="2141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10" extrusionOk="0">
                    <a:moveTo>
                      <a:pt x="1" y="1"/>
                    </a:moveTo>
                    <a:lnTo>
                      <a:pt x="47" y="510"/>
                    </a:lnTo>
                    <a:lnTo>
                      <a:pt x="232" y="417"/>
                    </a:lnTo>
                    <a:lnTo>
                      <a:pt x="325" y="417"/>
                    </a:lnTo>
                    <a:lnTo>
                      <a:pt x="325" y="371"/>
                    </a:lnTo>
                    <a:lnTo>
                      <a:pt x="464" y="325"/>
                    </a:lnTo>
                    <a:lnTo>
                      <a:pt x="927" y="93"/>
                    </a:lnTo>
                    <a:lnTo>
                      <a:pt x="510" y="47"/>
                    </a:lnTo>
                    <a:lnTo>
                      <a:pt x="418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28"/>
              <p:cNvSpPr/>
              <p:nvPr/>
            </p:nvSpPr>
            <p:spPr>
              <a:xfrm flipH="1">
                <a:off x="6068530" y="2656034"/>
                <a:ext cx="178846" cy="583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390" extrusionOk="0">
                    <a:moveTo>
                      <a:pt x="4259" y="1"/>
                    </a:moveTo>
                    <a:lnTo>
                      <a:pt x="3657" y="93"/>
                    </a:lnTo>
                    <a:lnTo>
                      <a:pt x="3518" y="93"/>
                    </a:lnTo>
                    <a:lnTo>
                      <a:pt x="3472" y="140"/>
                    </a:lnTo>
                    <a:lnTo>
                      <a:pt x="3380" y="186"/>
                    </a:lnTo>
                    <a:lnTo>
                      <a:pt x="3194" y="232"/>
                    </a:lnTo>
                    <a:lnTo>
                      <a:pt x="2870" y="278"/>
                    </a:lnTo>
                    <a:lnTo>
                      <a:pt x="2500" y="325"/>
                    </a:lnTo>
                    <a:lnTo>
                      <a:pt x="1898" y="325"/>
                    </a:lnTo>
                    <a:lnTo>
                      <a:pt x="1760" y="278"/>
                    </a:lnTo>
                    <a:lnTo>
                      <a:pt x="1574" y="278"/>
                    </a:lnTo>
                    <a:lnTo>
                      <a:pt x="1436" y="232"/>
                    </a:lnTo>
                    <a:lnTo>
                      <a:pt x="1343" y="232"/>
                    </a:lnTo>
                    <a:lnTo>
                      <a:pt x="1112" y="140"/>
                    </a:lnTo>
                    <a:lnTo>
                      <a:pt x="973" y="140"/>
                    </a:lnTo>
                    <a:lnTo>
                      <a:pt x="880" y="93"/>
                    </a:lnTo>
                    <a:lnTo>
                      <a:pt x="741" y="93"/>
                    </a:lnTo>
                    <a:lnTo>
                      <a:pt x="695" y="140"/>
                    </a:lnTo>
                    <a:lnTo>
                      <a:pt x="649" y="140"/>
                    </a:lnTo>
                    <a:lnTo>
                      <a:pt x="510" y="232"/>
                    </a:lnTo>
                    <a:lnTo>
                      <a:pt x="417" y="278"/>
                    </a:lnTo>
                    <a:lnTo>
                      <a:pt x="464" y="371"/>
                    </a:lnTo>
                    <a:lnTo>
                      <a:pt x="371" y="325"/>
                    </a:lnTo>
                    <a:lnTo>
                      <a:pt x="325" y="371"/>
                    </a:lnTo>
                    <a:lnTo>
                      <a:pt x="232" y="417"/>
                    </a:lnTo>
                    <a:lnTo>
                      <a:pt x="1" y="510"/>
                    </a:lnTo>
                    <a:lnTo>
                      <a:pt x="232" y="602"/>
                    </a:lnTo>
                    <a:lnTo>
                      <a:pt x="325" y="602"/>
                    </a:lnTo>
                    <a:lnTo>
                      <a:pt x="464" y="649"/>
                    </a:lnTo>
                    <a:lnTo>
                      <a:pt x="603" y="695"/>
                    </a:lnTo>
                    <a:lnTo>
                      <a:pt x="695" y="695"/>
                    </a:lnTo>
                    <a:lnTo>
                      <a:pt x="973" y="741"/>
                    </a:lnTo>
                    <a:lnTo>
                      <a:pt x="1251" y="787"/>
                    </a:lnTo>
                    <a:lnTo>
                      <a:pt x="2084" y="787"/>
                    </a:lnTo>
                    <a:lnTo>
                      <a:pt x="2176" y="741"/>
                    </a:lnTo>
                    <a:lnTo>
                      <a:pt x="2269" y="741"/>
                    </a:lnTo>
                    <a:lnTo>
                      <a:pt x="2500" y="649"/>
                    </a:lnTo>
                    <a:lnTo>
                      <a:pt x="2824" y="556"/>
                    </a:lnTo>
                    <a:lnTo>
                      <a:pt x="2917" y="556"/>
                    </a:lnTo>
                    <a:lnTo>
                      <a:pt x="2917" y="463"/>
                    </a:lnTo>
                    <a:lnTo>
                      <a:pt x="2963" y="556"/>
                    </a:lnTo>
                    <a:lnTo>
                      <a:pt x="3009" y="556"/>
                    </a:lnTo>
                    <a:lnTo>
                      <a:pt x="3056" y="602"/>
                    </a:lnTo>
                    <a:lnTo>
                      <a:pt x="3102" y="602"/>
                    </a:lnTo>
                    <a:lnTo>
                      <a:pt x="3148" y="649"/>
                    </a:lnTo>
                    <a:lnTo>
                      <a:pt x="3194" y="695"/>
                    </a:lnTo>
                    <a:lnTo>
                      <a:pt x="3287" y="834"/>
                    </a:lnTo>
                    <a:lnTo>
                      <a:pt x="3380" y="973"/>
                    </a:lnTo>
                    <a:lnTo>
                      <a:pt x="3380" y="1019"/>
                    </a:lnTo>
                    <a:lnTo>
                      <a:pt x="3380" y="1065"/>
                    </a:lnTo>
                    <a:lnTo>
                      <a:pt x="3380" y="1111"/>
                    </a:lnTo>
                    <a:lnTo>
                      <a:pt x="3380" y="1158"/>
                    </a:lnTo>
                    <a:lnTo>
                      <a:pt x="3380" y="1204"/>
                    </a:lnTo>
                    <a:lnTo>
                      <a:pt x="3333" y="1389"/>
                    </a:lnTo>
                    <a:lnTo>
                      <a:pt x="3518" y="1297"/>
                    </a:lnTo>
                    <a:lnTo>
                      <a:pt x="3704" y="1204"/>
                    </a:lnTo>
                    <a:lnTo>
                      <a:pt x="3935" y="1065"/>
                    </a:lnTo>
                    <a:lnTo>
                      <a:pt x="4074" y="926"/>
                    </a:lnTo>
                    <a:lnTo>
                      <a:pt x="4120" y="834"/>
                    </a:lnTo>
                    <a:lnTo>
                      <a:pt x="4166" y="741"/>
                    </a:lnTo>
                    <a:lnTo>
                      <a:pt x="4166" y="695"/>
                    </a:lnTo>
                    <a:lnTo>
                      <a:pt x="4120" y="695"/>
                    </a:lnTo>
                    <a:lnTo>
                      <a:pt x="4120" y="649"/>
                    </a:lnTo>
                    <a:lnTo>
                      <a:pt x="4120" y="602"/>
                    </a:lnTo>
                    <a:lnTo>
                      <a:pt x="4120" y="556"/>
                    </a:lnTo>
                    <a:lnTo>
                      <a:pt x="4027" y="371"/>
                    </a:lnTo>
                    <a:lnTo>
                      <a:pt x="3935" y="232"/>
                    </a:lnTo>
                    <a:lnTo>
                      <a:pt x="3842" y="186"/>
                    </a:lnTo>
                    <a:lnTo>
                      <a:pt x="42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28"/>
              <p:cNvSpPr/>
              <p:nvPr/>
            </p:nvSpPr>
            <p:spPr>
              <a:xfrm flipH="1">
                <a:off x="6187074" y="2710456"/>
                <a:ext cx="173009" cy="5837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390" extrusionOk="0">
                    <a:moveTo>
                      <a:pt x="3611" y="1"/>
                    </a:moveTo>
                    <a:lnTo>
                      <a:pt x="3611" y="186"/>
                    </a:lnTo>
                    <a:lnTo>
                      <a:pt x="3472" y="278"/>
                    </a:lnTo>
                    <a:lnTo>
                      <a:pt x="3425" y="139"/>
                    </a:lnTo>
                    <a:lnTo>
                      <a:pt x="3287" y="186"/>
                    </a:lnTo>
                    <a:lnTo>
                      <a:pt x="3194" y="232"/>
                    </a:lnTo>
                    <a:lnTo>
                      <a:pt x="2731" y="278"/>
                    </a:lnTo>
                    <a:lnTo>
                      <a:pt x="2546" y="325"/>
                    </a:lnTo>
                    <a:lnTo>
                      <a:pt x="2037" y="325"/>
                    </a:lnTo>
                    <a:lnTo>
                      <a:pt x="1898" y="278"/>
                    </a:lnTo>
                    <a:lnTo>
                      <a:pt x="1574" y="278"/>
                    </a:lnTo>
                    <a:lnTo>
                      <a:pt x="1343" y="186"/>
                    </a:lnTo>
                    <a:lnTo>
                      <a:pt x="1065" y="139"/>
                    </a:lnTo>
                    <a:lnTo>
                      <a:pt x="926" y="139"/>
                    </a:lnTo>
                    <a:lnTo>
                      <a:pt x="926" y="93"/>
                    </a:lnTo>
                    <a:lnTo>
                      <a:pt x="695" y="93"/>
                    </a:lnTo>
                    <a:lnTo>
                      <a:pt x="648" y="139"/>
                    </a:lnTo>
                    <a:lnTo>
                      <a:pt x="602" y="139"/>
                    </a:lnTo>
                    <a:lnTo>
                      <a:pt x="556" y="186"/>
                    </a:lnTo>
                    <a:lnTo>
                      <a:pt x="463" y="232"/>
                    </a:lnTo>
                    <a:lnTo>
                      <a:pt x="371" y="278"/>
                    </a:lnTo>
                    <a:lnTo>
                      <a:pt x="0" y="510"/>
                    </a:lnTo>
                    <a:lnTo>
                      <a:pt x="278" y="556"/>
                    </a:lnTo>
                    <a:lnTo>
                      <a:pt x="371" y="602"/>
                    </a:lnTo>
                    <a:lnTo>
                      <a:pt x="463" y="649"/>
                    </a:lnTo>
                    <a:lnTo>
                      <a:pt x="602" y="695"/>
                    </a:lnTo>
                    <a:lnTo>
                      <a:pt x="695" y="695"/>
                    </a:lnTo>
                    <a:lnTo>
                      <a:pt x="926" y="741"/>
                    </a:lnTo>
                    <a:lnTo>
                      <a:pt x="1250" y="741"/>
                    </a:lnTo>
                    <a:lnTo>
                      <a:pt x="1482" y="787"/>
                    </a:lnTo>
                    <a:lnTo>
                      <a:pt x="1759" y="787"/>
                    </a:lnTo>
                    <a:lnTo>
                      <a:pt x="2037" y="741"/>
                    </a:lnTo>
                    <a:lnTo>
                      <a:pt x="2268" y="741"/>
                    </a:lnTo>
                    <a:lnTo>
                      <a:pt x="2453" y="649"/>
                    </a:lnTo>
                    <a:lnTo>
                      <a:pt x="2639" y="602"/>
                    </a:lnTo>
                    <a:lnTo>
                      <a:pt x="2685" y="602"/>
                    </a:lnTo>
                    <a:lnTo>
                      <a:pt x="2731" y="556"/>
                    </a:lnTo>
                    <a:lnTo>
                      <a:pt x="3009" y="556"/>
                    </a:lnTo>
                    <a:lnTo>
                      <a:pt x="3333" y="880"/>
                    </a:lnTo>
                    <a:lnTo>
                      <a:pt x="3333" y="973"/>
                    </a:lnTo>
                    <a:lnTo>
                      <a:pt x="3379" y="1019"/>
                    </a:lnTo>
                    <a:lnTo>
                      <a:pt x="3379" y="1065"/>
                    </a:lnTo>
                    <a:lnTo>
                      <a:pt x="3379" y="1111"/>
                    </a:lnTo>
                    <a:lnTo>
                      <a:pt x="3379" y="1204"/>
                    </a:lnTo>
                    <a:lnTo>
                      <a:pt x="3333" y="1389"/>
                    </a:lnTo>
                    <a:lnTo>
                      <a:pt x="3518" y="1296"/>
                    </a:lnTo>
                    <a:lnTo>
                      <a:pt x="3703" y="1204"/>
                    </a:lnTo>
                    <a:lnTo>
                      <a:pt x="3888" y="1065"/>
                    </a:lnTo>
                    <a:lnTo>
                      <a:pt x="3981" y="1019"/>
                    </a:lnTo>
                    <a:lnTo>
                      <a:pt x="4073" y="926"/>
                    </a:lnTo>
                    <a:lnTo>
                      <a:pt x="4120" y="834"/>
                    </a:lnTo>
                    <a:lnTo>
                      <a:pt x="4120" y="695"/>
                    </a:lnTo>
                    <a:lnTo>
                      <a:pt x="4120" y="649"/>
                    </a:lnTo>
                    <a:lnTo>
                      <a:pt x="4120" y="602"/>
                    </a:lnTo>
                    <a:lnTo>
                      <a:pt x="4120" y="556"/>
                    </a:lnTo>
                    <a:lnTo>
                      <a:pt x="4073" y="463"/>
                    </a:lnTo>
                    <a:lnTo>
                      <a:pt x="4027" y="371"/>
                    </a:lnTo>
                    <a:lnTo>
                      <a:pt x="3981" y="325"/>
                    </a:lnTo>
                    <a:lnTo>
                      <a:pt x="3935" y="232"/>
                    </a:lnTo>
                    <a:lnTo>
                      <a:pt x="3842" y="139"/>
                    </a:lnTo>
                    <a:lnTo>
                      <a:pt x="3796" y="139"/>
                    </a:lnTo>
                    <a:lnTo>
                      <a:pt x="36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28"/>
              <p:cNvSpPr/>
              <p:nvPr/>
            </p:nvSpPr>
            <p:spPr>
              <a:xfrm flipH="1">
                <a:off x="5932474" y="1198390"/>
                <a:ext cx="371256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4907" extrusionOk="0">
                    <a:moveTo>
                      <a:pt x="3472" y="1"/>
                    </a:moveTo>
                    <a:lnTo>
                      <a:pt x="3148" y="47"/>
                    </a:lnTo>
                    <a:lnTo>
                      <a:pt x="2824" y="140"/>
                    </a:lnTo>
                    <a:lnTo>
                      <a:pt x="2454" y="232"/>
                    </a:lnTo>
                    <a:lnTo>
                      <a:pt x="2130" y="417"/>
                    </a:lnTo>
                    <a:lnTo>
                      <a:pt x="1759" y="649"/>
                    </a:lnTo>
                    <a:lnTo>
                      <a:pt x="1435" y="880"/>
                    </a:lnTo>
                    <a:lnTo>
                      <a:pt x="1065" y="1204"/>
                    </a:lnTo>
                    <a:lnTo>
                      <a:pt x="695" y="1667"/>
                    </a:lnTo>
                    <a:lnTo>
                      <a:pt x="417" y="2083"/>
                    </a:lnTo>
                    <a:lnTo>
                      <a:pt x="186" y="2500"/>
                    </a:lnTo>
                    <a:lnTo>
                      <a:pt x="93" y="2824"/>
                    </a:lnTo>
                    <a:lnTo>
                      <a:pt x="1" y="3194"/>
                    </a:lnTo>
                    <a:lnTo>
                      <a:pt x="1" y="3472"/>
                    </a:lnTo>
                    <a:lnTo>
                      <a:pt x="1" y="3750"/>
                    </a:lnTo>
                    <a:lnTo>
                      <a:pt x="93" y="4027"/>
                    </a:lnTo>
                    <a:lnTo>
                      <a:pt x="140" y="4120"/>
                    </a:lnTo>
                    <a:lnTo>
                      <a:pt x="232" y="4212"/>
                    </a:lnTo>
                    <a:lnTo>
                      <a:pt x="417" y="4212"/>
                    </a:lnTo>
                    <a:lnTo>
                      <a:pt x="510" y="4166"/>
                    </a:lnTo>
                    <a:lnTo>
                      <a:pt x="602" y="4120"/>
                    </a:lnTo>
                    <a:lnTo>
                      <a:pt x="880" y="3888"/>
                    </a:lnTo>
                    <a:lnTo>
                      <a:pt x="1250" y="3564"/>
                    </a:lnTo>
                    <a:lnTo>
                      <a:pt x="1759" y="3240"/>
                    </a:lnTo>
                    <a:lnTo>
                      <a:pt x="2083" y="3102"/>
                    </a:lnTo>
                    <a:lnTo>
                      <a:pt x="2454" y="2963"/>
                    </a:lnTo>
                    <a:lnTo>
                      <a:pt x="2593" y="2963"/>
                    </a:lnTo>
                    <a:lnTo>
                      <a:pt x="2731" y="3009"/>
                    </a:lnTo>
                    <a:lnTo>
                      <a:pt x="2870" y="3287"/>
                    </a:lnTo>
                    <a:lnTo>
                      <a:pt x="2963" y="3426"/>
                    </a:lnTo>
                    <a:lnTo>
                      <a:pt x="2963" y="3657"/>
                    </a:lnTo>
                    <a:lnTo>
                      <a:pt x="2916" y="3842"/>
                    </a:lnTo>
                    <a:lnTo>
                      <a:pt x="2824" y="4212"/>
                    </a:lnTo>
                    <a:lnTo>
                      <a:pt x="2824" y="4305"/>
                    </a:lnTo>
                    <a:lnTo>
                      <a:pt x="2824" y="4398"/>
                    </a:lnTo>
                    <a:lnTo>
                      <a:pt x="2870" y="4444"/>
                    </a:lnTo>
                    <a:lnTo>
                      <a:pt x="2963" y="4490"/>
                    </a:lnTo>
                    <a:lnTo>
                      <a:pt x="3194" y="4536"/>
                    </a:lnTo>
                    <a:lnTo>
                      <a:pt x="3379" y="4444"/>
                    </a:lnTo>
                    <a:lnTo>
                      <a:pt x="3564" y="4305"/>
                    </a:lnTo>
                    <a:lnTo>
                      <a:pt x="3657" y="4074"/>
                    </a:lnTo>
                    <a:lnTo>
                      <a:pt x="3703" y="3750"/>
                    </a:lnTo>
                    <a:lnTo>
                      <a:pt x="3842" y="3426"/>
                    </a:lnTo>
                    <a:lnTo>
                      <a:pt x="4074" y="3102"/>
                    </a:lnTo>
                    <a:lnTo>
                      <a:pt x="4259" y="2963"/>
                    </a:lnTo>
                    <a:lnTo>
                      <a:pt x="4444" y="2824"/>
                    </a:lnTo>
                    <a:lnTo>
                      <a:pt x="4629" y="3009"/>
                    </a:lnTo>
                    <a:lnTo>
                      <a:pt x="4860" y="3194"/>
                    </a:lnTo>
                    <a:lnTo>
                      <a:pt x="5231" y="3518"/>
                    </a:lnTo>
                    <a:lnTo>
                      <a:pt x="5971" y="4074"/>
                    </a:lnTo>
                    <a:lnTo>
                      <a:pt x="6388" y="4351"/>
                    </a:lnTo>
                    <a:lnTo>
                      <a:pt x="6851" y="4583"/>
                    </a:lnTo>
                    <a:lnTo>
                      <a:pt x="7313" y="4814"/>
                    </a:lnTo>
                    <a:lnTo>
                      <a:pt x="7730" y="4907"/>
                    </a:lnTo>
                    <a:lnTo>
                      <a:pt x="7915" y="4907"/>
                    </a:lnTo>
                    <a:lnTo>
                      <a:pt x="8193" y="4860"/>
                    </a:lnTo>
                    <a:lnTo>
                      <a:pt x="8424" y="4768"/>
                    </a:lnTo>
                    <a:lnTo>
                      <a:pt x="8563" y="4629"/>
                    </a:lnTo>
                    <a:lnTo>
                      <a:pt x="8702" y="4398"/>
                    </a:lnTo>
                    <a:lnTo>
                      <a:pt x="8748" y="4166"/>
                    </a:lnTo>
                    <a:lnTo>
                      <a:pt x="8794" y="3888"/>
                    </a:lnTo>
                    <a:lnTo>
                      <a:pt x="8841" y="3564"/>
                    </a:lnTo>
                    <a:lnTo>
                      <a:pt x="8794" y="3240"/>
                    </a:lnTo>
                    <a:lnTo>
                      <a:pt x="8702" y="2870"/>
                    </a:lnTo>
                    <a:lnTo>
                      <a:pt x="8609" y="2500"/>
                    </a:lnTo>
                    <a:lnTo>
                      <a:pt x="8424" y="2083"/>
                    </a:lnTo>
                    <a:lnTo>
                      <a:pt x="8193" y="1713"/>
                    </a:lnTo>
                    <a:lnTo>
                      <a:pt x="7915" y="1389"/>
                    </a:lnTo>
                    <a:lnTo>
                      <a:pt x="7591" y="1111"/>
                    </a:lnTo>
                    <a:lnTo>
                      <a:pt x="7221" y="926"/>
                    </a:lnTo>
                    <a:lnTo>
                      <a:pt x="6851" y="787"/>
                    </a:lnTo>
                    <a:lnTo>
                      <a:pt x="6434" y="695"/>
                    </a:lnTo>
                    <a:lnTo>
                      <a:pt x="5971" y="695"/>
                    </a:lnTo>
                    <a:lnTo>
                      <a:pt x="5555" y="464"/>
                    </a:lnTo>
                    <a:lnTo>
                      <a:pt x="5046" y="232"/>
                    </a:lnTo>
                    <a:lnTo>
                      <a:pt x="4444" y="93"/>
                    </a:lnTo>
                    <a:lnTo>
                      <a:pt x="3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8"/>
              <p:cNvSpPr/>
              <p:nvPr/>
            </p:nvSpPr>
            <p:spPr>
              <a:xfrm flipH="1">
                <a:off x="5594308" y="1196458"/>
                <a:ext cx="2359475" cy="3119413"/>
              </a:xfrm>
              <a:custGeom>
                <a:avLst/>
                <a:gdLst/>
                <a:ahLst/>
                <a:cxnLst/>
                <a:rect l="l" t="t" r="r" b="b"/>
                <a:pathLst>
                  <a:path w="56188" h="74285" extrusionOk="0">
                    <a:moveTo>
                      <a:pt x="43136" y="139"/>
                    </a:moveTo>
                    <a:lnTo>
                      <a:pt x="43738" y="232"/>
                    </a:lnTo>
                    <a:lnTo>
                      <a:pt x="44293" y="371"/>
                    </a:lnTo>
                    <a:lnTo>
                      <a:pt x="44802" y="602"/>
                    </a:lnTo>
                    <a:lnTo>
                      <a:pt x="45219" y="833"/>
                    </a:lnTo>
                    <a:lnTo>
                      <a:pt x="45682" y="833"/>
                    </a:lnTo>
                    <a:lnTo>
                      <a:pt x="46098" y="880"/>
                    </a:lnTo>
                    <a:lnTo>
                      <a:pt x="46469" y="1019"/>
                    </a:lnTo>
                    <a:lnTo>
                      <a:pt x="46839" y="1250"/>
                    </a:lnTo>
                    <a:lnTo>
                      <a:pt x="47116" y="1481"/>
                    </a:lnTo>
                    <a:lnTo>
                      <a:pt x="47394" y="1805"/>
                    </a:lnTo>
                    <a:lnTo>
                      <a:pt x="47626" y="2176"/>
                    </a:lnTo>
                    <a:lnTo>
                      <a:pt x="47811" y="2592"/>
                    </a:lnTo>
                    <a:lnTo>
                      <a:pt x="47903" y="2916"/>
                    </a:lnTo>
                    <a:lnTo>
                      <a:pt x="47996" y="3240"/>
                    </a:lnTo>
                    <a:lnTo>
                      <a:pt x="48042" y="3564"/>
                    </a:lnTo>
                    <a:lnTo>
                      <a:pt x="47996" y="3888"/>
                    </a:lnTo>
                    <a:lnTo>
                      <a:pt x="47996" y="4166"/>
                    </a:lnTo>
                    <a:lnTo>
                      <a:pt x="47903" y="4397"/>
                    </a:lnTo>
                    <a:lnTo>
                      <a:pt x="47811" y="4582"/>
                    </a:lnTo>
                    <a:lnTo>
                      <a:pt x="47672" y="4721"/>
                    </a:lnTo>
                    <a:lnTo>
                      <a:pt x="47440" y="4860"/>
                    </a:lnTo>
                    <a:lnTo>
                      <a:pt x="47024" y="4860"/>
                    </a:lnTo>
                    <a:lnTo>
                      <a:pt x="46607" y="4768"/>
                    </a:lnTo>
                    <a:lnTo>
                      <a:pt x="46145" y="4536"/>
                    </a:lnTo>
                    <a:lnTo>
                      <a:pt x="45682" y="4258"/>
                    </a:lnTo>
                    <a:lnTo>
                      <a:pt x="45219" y="3981"/>
                    </a:lnTo>
                    <a:lnTo>
                      <a:pt x="44525" y="3425"/>
                    </a:lnTo>
                    <a:lnTo>
                      <a:pt x="44247" y="3194"/>
                    </a:lnTo>
                    <a:lnTo>
                      <a:pt x="43969" y="3009"/>
                    </a:lnTo>
                    <a:lnTo>
                      <a:pt x="43784" y="2777"/>
                    </a:lnTo>
                    <a:lnTo>
                      <a:pt x="43692" y="2777"/>
                    </a:lnTo>
                    <a:lnTo>
                      <a:pt x="43506" y="2916"/>
                    </a:lnTo>
                    <a:lnTo>
                      <a:pt x="43321" y="3101"/>
                    </a:lnTo>
                    <a:lnTo>
                      <a:pt x="43182" y="3240"/>
                    </a:lnTo>
                    <a:lnTo>
                      <a:pt x="43044" y="3425"/>
                    </a:lnTo>
                    <a:lnTo>
                      <a:pt x="42905" y="3796"/>
                    </a:lnTo>
                    <a:lnTo>
                      <a:pt x="42858" y="4120"/>
                    </a:lnTo>
                    <a:lnTo>
                      <a:pt x="42766" y="4305"/>
                    </a:lnTo>
                    <a:lnTo>
                      <a:pt x="42627" y="4444"/>
                    </a:lnTo>
                    <a:lnTo>
                      <a:pt x="42488" y="4490"/>
                    </a:lnTo>
                    <a:lnTo>
                      <a:pt x="42303" y="4444"/>
                    </a:lnTo>
                    <a:lnTo>
                      <a:pt x="42210" y="4397"/>
                    </a:lnTo>
                    <a:lnTo>
                      <a:pt x="42210" y="4258"/>
                    </a:lnTo>
                    <a:lnTo>
                      <a:pt x="42303" y="3934"/>
                    </a:lnTo>
                    <a:lnTo>
                      <a:pt x="42349" y="3703"/>
                    </a:lnTo>
                    <a:lnTo>
                      <a:pt x="42349" y="3472"/>
                    </a:lnTo>
                    <a:lnTo>
                      <a:pt x="42303" y="3379"/>
                    </a:lnTo>
                    <a:lnTo>
                      <a:pt x="42072" y="3009"/>
                    </a:lnTo>
                    <a:lnTo>
                      <a:pt x="41979" y="2962"/>
                    </a:lnTo>
                    <a:lnTo>
                      <a:pt x="41887" y="2916"/>
                    </a:lnTo>
                    <a:lnTo>
                      <a:pt x="41794" y="2870"/>
                    </a:lnTo>
                    <a:lnTo>
                      <a:pt x="41701" y="2916"/>
                    </a:lnTo>
                    <a:lnTo>
                      <a:pt x="41331" y="3055"/>
                    </a:lnTo>
                    <a:lnTo>
                      <a:pt x="41007" y="3194"/>
                    </a:lnTo>
                    <a:lnTo>
                      <a:pt x="40498" y="3518"/>
                    </a:lnTo>
                    <a:lnTo>
                      <a:pt x="40081" y="3842"/>
                    </a:lnTo>
                    <a:lnTo>
                      <a:pt x="39804" y="4120"/>
                    </a:lnTo>
                    <a:lnTo>
                      <a:pt x="39711" y="4166"/>
                    </a:lnTo>
                    <a:lnTo>
                      <a:pt x="39572" y="4166"/>
                    </a:lnTo>
                    <a:lnTo>
                      <a:pt x="39480" y="4120"/>
                    </a:lnTo>
                    <a:lnTo>
                      <a:pt x="39480" y="4027"/>
                    </a:lnTo>
                    <a:lnTo>
                      <a:pt x="39387" y="3796"/>
                    </a:lnTo>
                    <a:lnTo>
                      <a:pt x="39387" y="3518"/>
                    </a:lnTo>
                    <a:lnTo>
                      <a:pt x="39387" y="3240"/>
                    </a:lnTo>
                    <a:lnTo>
                      <a:pt x="39480" y="2916"/>
                    </a:lnTo>
                    <a:lnTo>
                      <a:pt x="39572" y="2546"/>
                    </a:lnTo>
                    <a:lnTo>
                      <a:pt x="39804" y="2176"/>
                    </a:lnTo>
                    <a:lnTo>
                      <a:pt x="40081" y="1759"/>
                    </a:lnTo>
                    <a:lnTo>
                      <a:pt x="40452" y="1343"/>
                    </a:lnTo>
                    <a:lnTo>
                      <a:pt x="40776" y="1019"/>
                    </a:lnTo>
                    <a:lnTo>
                      <a:pt x="41100" y="741"/>
                    </a:lnTo>
                    <a:lnTo>
                      <a:pt x="41470" y="556"/>
                    </a:lnTo>
                    <a:lnTo>
                      <a:pt x="41794" y="371"/>
                    </a:lnTo>
                    <a:lnTo>
                      <a:pt x="42118" y="278"/>
                    </a:lnTo>
                    <a:lnTo>
                      <a:pt x="42442" y="186"/>
                    </a:lnTo>
                    <a:lnTo>
                      <a:pt x="42812" y="139"/>
                    </a:lnTo>
                    <a:close/>
                    <a:moveTo>
                      <a:pt x="43738" y="2916"/>
                    </a:moveTo>
                    <a:lnTo>
                      <a:pt x="44154" y="3286"/>
                    </a:lnTo>
                    <a:lnTo>
                      <a:pt x="44478" y="3564"/>
                    </a:lnTo>
                    <a:lnTo>
                      <a:pt x="45173" y="4120"/>
                    </a:lnTo>
                    <a:lnTo>
                      <a:pt x="45635" y="4397"/>
                    </a:lnTo>
                    <a:lnTo>
                      <a:pt x="46098" y="4675"/>
                    </a:lnTo>
                    <a:lnTo>
                      <a:pt x="46561" y="4860"/>
                    </a:lnTo>
                    <a:lnTo>
                      <a:pt x="46978" y="4999"/>
                    </a:lnTo>
                    <a:lnTo>
                      <a:pt x="46839" y="5554"/>
                    </a:lnTo>
                    <a:lnTo>
                      <a:pt x="46561" y="6110"/>
                    </a:lnTo>
                    <a:lnTo>
                      <a:pt x="46237" y="6573"/>
                    </a:lnTo>
                    <a:lnTo>
                      <a:pt x="45821" y="7035"/>
                    </a:lnTo>
                    <a:lnTo>
                      <a:pt x="45543" y="7267"/>
                    </a:lnTo>
                    <a:lnTo>
                      <a:pt x="45219" y="7452"/>
                    </a:lnTo>
                    <a:lnTo>
                      <a:pt x="44895" y="7591"/>
                    </a:lnTo>
                    <a:lnTo>
                      <a:pt x="44571" y="7730"/>
                    </a:lnTo>
                    <a:lnTo>
                      <a:pt x="44201" y="7822"/>
                    </a:lnTo>
                    <a:lnTo>
                      <a:pt x="43877" y="7915"/>
                    </a:lnTo>
                    <a:lnTo>
                      <a:pt x="43136" y="7915"/>
                    </a:lnTo>
                    <a:lnTo>
                      <a:pt x="42673" y="7868"/>
                    </a:lnTo>
                    <a:lnTo>
                      <a:pt x="42210" y="7730"/>
                    </a:lnTo>
                    <a:lnTo>
                      <a:pt x="41748" y="7544"/>
                    </a:lnTo>
                    <a:lnTo>
                      <a:pt x="41331" y="7313"/>
                    </a:lnTo>
                    <a:lnTo>
                      <a:pt x="41285" y="7267"/>
                    </a:lnTo>
                    <a:lnTo>
                      <a:pt x="41239" y="7220"/>
                    </a:lnTo>
                    <a:lnTo>
                      <a:pt x="40915" y="6989"/>
                    </a:lnTo>
                    <a:lnTo>
                      <a:pt x="40591" y="6665"/>
                    </a:lnTo>
                    <a:lnTo>
                      <a:pt x="40313" y="6295"/>
                    </a:lnTo>
                    <a:lnTo>
                      <a:pt x="40128" y="5925"/>
                    </a:lnTo>
                    <a:lnTo>
                      <a:pt x="39943" y="5554"/>
                    </a:lnTo>
                    <a:lnTo>
                      <a:pt x="39804" y="5138"/>
                    </a:lnTo>
                    <a:lnTo>
                      <a:pt x="39804" y="5045"/>
                    </a:lnTo>
                    <a:lnTo>
                      <a:pt x="39758" y="4999"/>
                    </a:lnTo>
                    <a:lnTo>
                      <a:pt x="39711" y="4675"/>
                    </a:lnTo>
                    <a:lnTo>
                      <a:pt x="39711" y="4305"/>
                    </a:lnTo>
                    <a:lnTo>
                      <a:pt x="39804" y="4258"/>
                    </a:lnTo>
                    <a:lnTo>
                      <a:pt x="39943" y="4212"/>
                    </a:lnTo>
                    <a:lnTo>
                      <a:pt x="40174" y="3934"/>
                    </a:lnTo>
                    <a:lnTo>
                      <a:pt x="40591" y="3610"/>
                    </a:lnTo>
                    <a:lnTo>
                      <a:pt x="41100" y="3333"/>
                    </a:lnTo>
                    <a:lnTo>
                      <a:pt x="41424" y="3148"/>
                    </a:lnTo>
                    <a:lnTo>
                      <a:pt x="41748" y="3055"/>
                    </a:lnTo>
                    <a:lnTo>
                      <a:pt x="41887" y="3055"/>
                    </a:lnTo>
                    <a:lnTo>
                      <a:pt x="41979" y="3101"/>
                    </a:lnTo>
                    <a:lnTo>
                      <a:pt x="42164" y="3379"/>
                    </a:lnTo>
                    <a:lnTo>
                      <a:pt x="42210" y="3472"/>
                    </a:lnTo>
                    <a:lnTo>
                      <a:pt x="42210" y="3703"/>
                    </a:lnTo>
                    <a:lnTo>
                      <a:pt x="42164" y="3888"/>
                    </a:lnTo>
                    <a:lnTo>
                      <a:pt x="42072" y="4212"/>
                    </a:lnTo>
                    <a:lnTo>
                      <a:pt x="42072" y="4351"/>
                    </a:lnTo>
                    <a:lnTo>
                      <a:pt x="42072" y="4444"/>
                    </a:lnTo>
                    <a:lnTo>
                      <a:pt x="42164" y="4536"/>
                    </a:lnTo>
                    <a:lnTo>
                      <a:pt x="42257" y="4582"/>
                    </a:lnTo>
                    <a:lnTo>
                      <a:pt x="42488" y="4629"/>
                    </a:lnTo>
                    <a:lnTo>
                      <a:pt x="42720" y="4536"/>
                    </a:lnTo>
                    <a:lnTo>
                      <a:pt x="42905" y="4351"/>
                    </a:lnTo>
                    <a:lnTo>
                      <a:pt x="42997" y="4120"/>
                    </a:lnTo>
                    <a:lnTo>
                      <a:pt x="43044" y="3842"/>
                    </a:lnTo>
                    <a:lnTo>
                      <a:pt x="43182" y="3518"/>
                    </a:lnTo>
                    <a:lnTo>
                      <a:pt x="43414" y="3194"/>
                    </a:lnTo>
                    <a:lnTo>
                      <a:pt x="43553" y="3055"/>
                    </a:lnTo>
                    <a:lnTo>
                      <a:pt x="43738" y="2916"/>
                    </a:lnTo>
                    <a:close/>
                    <a:moveTo>
                      <a:pt x="39665" y="5184"/>
                    </a:moveTo>
                    <a:lnTo>
                      <a:pt x="39804" y="5601"/>
                    </a:lnTo>
                    <a:lnTo>
                      <a:pt x="39989" y="6017"/>
                    </a:lnTo>
                    <a:lnTo>
                      <a:pt x="40220" y="6387"/>
                    </a:lnTo>
                    <a:lnTo>
                      <a:pt x="40498" y="6758"/>
                    </a:lnTo>
                    <a:lnTo>
                      <a:pt x="40776" y="7035"/>
                    </a:lnTo>
                    <a:lnTo>
                      <a:pt x="41100" y="7313"/>
                    </a:lnTo>
                    <a:lnTo>
                      <a:pt x="40591" y="7637"/>
                    </a:lnTo>
                    <a:lnTo>
                      <a:pt x="40544" y="7637"/>
                    </a:lnTo>
                    <a:lnTo>
                      <a:pt x="40452" y="7683"/>
                    </a:lnTo>
                    <a:lnTo>
                      <a:pt x="39295" y="8378"/>
                    </a:lnTo>
                    <a:lnTo>
                      <a:pt x="39017" y="8516"/>
                    </a:lnTo>
                    <a:lnTo>
                      <a:pt x="38647" y="8563"/>
                    </a:lnTo>
                    <a:lnTo>
                      <a:pt x="38323" y="8516"/>
                    </a:lnTo>
                    <a:lnTo>
                      <a:pt x="38045" y="8424"/>
                    </a:lnTo>
                    <a:lnTo>
                      <a:pt x="37767" y="8239"/>
                    </a:lnTo>
                    <a:lnTo>
                      <a:pt x="37582" y="7961"/>
                    </a:lnTo>
                    <a:lnTo>
                      <a:pt x="37490" y="7730"/>
                    </a:lnTo>
                    <a:lnTo>
                      <a:pt x="37397" y="7498"/>
                    </a:lnTo>
                    <a:lnTo>
                      <a:pt x="37397" y="7267"/>
                    </a:lnTo>
                    <a:lnTo>
                      <a:pt x="37443" y="6989"/>
                    </a:lnTo>
                    <a:lnTo>
                      <a:pt x="37490" y="6758"/>
                    </a:lnTo>
                    <a:lnTo>
                      <a:pt x="37628" y="6573"/>
                    </a:lnTo>
                    <a:lnTo>
                      <a:pt x="37814" y="6387"/>
                    </a:lnTo>
                    <a:lnTo>
                      <a:pt x="37999" y="6249"/>
                    </a:lnTo>
                    <a:lnTo>
                      <a:pt x="38832" y="5693"/>
                    </a:lnTo>
                    <a:lnTo>
                      <a:pt x="38924" y="5693"/>
                    </a:lnTo>
                    <a:lnTo>
                      <a:pt x="38971" y="5647"/>
                    </a:lnTo>
                    <a:lnTo>
                      <a:pt x="39665" y="5184"/>
                    </a:lnTo>
                    <a:close/>
                    <a:moveTo>
                      <a:pt x="26706" y="27029"/>
                    </a:moveTo>
                    <a:lnTo>
                      <a:pt x="27678" y="28788"/>
                    </a:lnTo>
                    <a:lnTo>
                      <a:pt x="26706" y="28001"/>
                    </a:lnTo>
                    <a:lnTo>
                      <a:pt x="26706" y="27029"/>
                    </a:lnTo>
                    <a:close/>
                    <a:moveTo>
                      <a:pt x="41424" y="11802"/>
                    </a:moveTo>
                    <a:lnTo>
                      <a:pt x="41609" y="12312"/>
                    </a:lnTo>
                    <a:lnTo>
                      <a:pt x="41701" y="12867"/>
                    </a:lnTo>
                    <a:lnTo>
                      <a:pt x="41701" y="13422"/>
                    </a:lnTo>
                    <a:lnTo>
                      <a:pt x="41609" y="13978"/>
                    </a:lnTo>
                    <a:lnTo>
                      <a:pt x="39850" y="21013"/>
                    </a:lnTo>
                    <a:lnTo>
                      <a:pt x="39850" y="21059"/>
                    </a:lnTo>
                    <a:lnTo>
                      <a:pt x="41748" y="24438"/>
                    </a:lnTo>
                    <a:lnTo>
                      <a:pt x="41933" y="24715"/>
                    </a:lnTo>
                    <a:lnTo>
                      <a:pt x="42025" y="25039"/>
                    </a:lnTo>
                    <a:lnTo>
                      <a:pt x="42118" y="25363"/>
                    </a:lnTo>
                    <a:lnTo>
                      <a:pt x="42210" y="25687"/>
                    </a:lnTo>
                    <a:lnTo>
                      <a:pt x="42210" y="26011"/>
                    </a:lnTo>
                    <a:lnTo>
                      <a:pt x="42210" y="26335"/>
                    </a:lnTo>
                    <a:lnTo>
                      <a:pt x="42164" y="26659"/>
                    </a:lnTo>
                    <a:lnTo>
                      <a:pt x="42118" y="27029"/>
                    </a:lnTo>
                    <a:lnTo>
                      <a:pt x="41933" y="27446"/>
                    </a:lnTo>
                    <a:lnTo>
                      <a:pt x="41701" y="27215"/>
                    </a:lnTo>
                    <a:lnTo>
                      <a:pt x="41424" y="26937"/>
                    </a:lnTo>
                    <a:lnTo>
                      <a:pt x="41748" y="26983"/>
                    </a:lnTo>
                    <a:lnTo>
                      <a:pt x="41933" y="26983"/>
                    </a:lnTo>
                    <a:lnTo>
                      <a:pt x="41933" y="26937"/>
                    </a:lnTo>
                    <a:lnTo>
                      <a:pt x="41933" y="26891"/>
                    </a:lnTo>
                    <a:lnTo>
                      <a:pt x="41887" y="26844"/>
                    </a:lnTo>
                    <a:lnTo>
                      <a:pt x="41794" y="26844"/>
                    </a:lnTo>
                    <a:lnTo>
                      <a:pt x="41516" y="26798"/>
                    </a:lnTo>
                    <a:lnTo>
                      <a:pt x="41192" y="26844"/>
                    </a:lnTo>
                    <a:lnTo>
                      <a:pt x="41007" y="26891"/>
                    </a:lnTo>
                    <a:lnTo>
                      <a:pt x="40868" y="26937"/>
                    </a:lnTo>
                    <a:lnTo>
                      <a:pt x="40544" y="27076"/>
                    </a:lnTo>
                    <a:lnTo>
                      <a:pt x="40220" y="27261"/>
                    </a:lnTo>
                    <a:lnTo>
                      <a:pt x="39989" y="27492"/>
                    </a:lnTo>
                    <a:lnTo>
                      <a:pt x="39804" y="27724"/>
                    </a:lnTo>
                    <a:lnTo>
                      <a:pt x="39711" y="28001"/>
                    </a:lnTo>
                    <a:lnTo>
                      <a:pt x="39619" y="28233"/>
                    </a:lnTo>
                    <a:lnTo>
                      <a:pt x="39572" y="28372"/>
                    </a:lnTo>
                    <a:lnTo>
                      <a:pt x="39572" y="28510"/>
                    </a:lnTo>
                    <a:lnTo>
                      <a:pt x="39526" y="28649"/>
                    </a:lnTo>
                    <a:lnTo>
                      <a:pt x="39526" y="29066"/>
                    </a:lnTo>
                    <a:lnTo>
                      <a:pt x="39572" y="29112"/>
                    </a:lnTo>
                    <a:lnTo>
                      <a:pt x="39665" y="29112"/>
                    </a:lnTo>
                    <a:lnTo>
                      <a:pt x="39665" y="29020"/>
                    </a:lnTo>
                    <a:lnTo>
                      <a:pt x="39665" y="28742"/>
                    </a:lnTo>
                    <a:lnTo>
                      <a:pt x="39758" y="28881"/>
                    </a:lnTo>
                    <a:lnTo>
                      <a:pt x="40128" y="29251"/>
                    </a:lnTo>
                    <a:lnTo>
                      <a:pt x="39619" y="29436"/>
                    </a:lnTo>
                    <a:lnTo>
                      <a:pt x="39063" y="29529"/>
                    </a:lnTo>
                    <a:lnTo>
                      <a:pt x="38462" y="29529"/>
                    </a:lnTo>
                    <a:lnTo>
                      <a:pt x="37906" y="29436"/>
                    </a:lnTo>
                    <a:lnTo>
                      <a:pt x="37536" y="29297"/>
                    </a:lnTo>
                    <a:lnTo>
                      <a:pt x="37212" y="29158"/>
                    </a:lnTo>
                    <a:lnTo>
                      <a:pt x="37443" y="28094"/>
                    </a:lnTo>
                    <a:lnTo>
                      <a:pt x="37536" y="27400"/>
                    </a:lnTo>
                    <a:lnTo>
                      <a:pt x="37536" y="26752"/>
                    </a:lnTo>
                    <a:lnTo>
                      <a:pt x="37490" y="26150"/>
                    </a:lnTo>
                    <a:lnTo>
                      <a:pt x="37305" y="25502"/>
                    </a:lnTo>
                    <a:lnTo>
                      <a:pt x="37073" y="24947"/>
                    </a:lnTo>
                    <a:lnTo>
                      <a:pt x="36703" y="24391"/>
                    </a:lnTo>
                    <a:lnTo>
                      <a:pt x="36333" y="23882"/>
                    </a:lnTo>
                    <a:lnTo>
                      <a:pt x="35823" y="23419"/>
                    </a:lnTo>
                    <a:lnTo>
                      <a:pt x="32861" y="20966"/>
                    </a:lnTo>
                    <a:lnTo>
                      <a:pt x="38508" y="16894"/>
                    </a:lnTo>
                    <a:lnTo>
                      <a:pt x="39110" y="16384"/>
                    </a:lnTo>
                    <a:lnTo>
                      <a:pt x="39665" y="15829"/>
                    </a:lnTo>
                    <a:lnTo>
                      <a:pt x="40128" y="15274"/>
                    </a:lnTo>
                    <a:lnTo>
                      <a:pt x="40544" y="14626"/>
                    </a:lnTo>
                    <a:lnTo>
                      <a:pt x="40868" y="13978"/>
                    </a:lnTo>
                    <a:lnTo>
                      <a:pt x="41146" y="13284"/>
                    </a:lnTo>
                    <a:lnTo>
                      <a:pt x="41331" y="12543"/>
                    </a:lnTo>
                    <a:lnTo>
                      <a:pt x="41424" y="11802"/>
                    </a:lnTo>
                    <a:close/>
                    <a:moveTo>
                      <a:pt x="41887" y="30408"/>
                    </a:moveTo>
                    <a:lnTo>
                      <a:pt x="41840" y="30454"/>
                    </a:lnTo>
                    <a:lnTo>
                      <a:pt x="41794" y="30501"/>
                    </a:lnTo>
                    <a:lnTo>
                      <a:pt x="41748" y="30593"/>
                    </a:lnTo>
                    <a:lnTo>
                      <a:pt x="41609" y="30825"/>
                    </a:lnTo>
                    <a:lnTo>
                      <a:pt x="41516" y="31102"/>
                    </a:lnTo>
                    <a:lnTo>
                      <a:pt x="41516" y="31056"/>
                    </a:lnTo>
                    <a:lnTo>
                      <a:pt x="41516" y="31010"/>
                    </a:lnTo>
                    <a:lnTo>
                      <a:pt x="41516" y="30963"/>
                    </a:lnTo>
                    <a:lnTo>
                      <a:pt x="41516" y="30917"/>
                    </a:lnTo>
                    <a:lnTo>
                      <a:pt x="41516" y="30871"/>
                    </a:lnTo>
                    <a:lnTo>
                      <a:pt x="41516" y="30825"/>
                    </a:lnTo>
                    <a:lnTo>
                      <a:pt x="41516" y="30778"/>
                    </a:lnTo>
                    <a:lnTo>
                      <a:pt x="41563" y="30778"/>
                    </a:lnTo>
                    <a:lnTo>
                      <a:pt x="41563" y="30732"/>
                    </a:lnTo>
                    <a:lnTo>
                      <a:pt x="41563" y="30686"/>
                    </a:lnTo>
                    <a:lnTo>
                      <a:pt x="41609" y="30686"/>
                    </a:lnTo>
                    <a:lnTo>
                      <a:pt x="41609" y="30640"/>
                    </a:lnTo>
                    <a:lnTo>
                      <a:pt x="41655" y="30593"/>
                    </a:lnTo>
                    <a:lnTo>
                      <a:pt x="41701" y="30547"/>
                    </a:lnTo>
                    <a:lnTo>
                      <a:pt x="41748" y="30501"/>
                    </a:lnTo>
                    <a:lnTo>
                      <a:pt x="41794" y="30454"/>
                    </a:lnTo>
                    <a:lnTo>
                      <a:pt x="41840" y="30454"/>
                    </a:lnTo>
                    <a:lnTo>
                      <a:pt x="41840" y="30408"/>
                    </a:lnTo>
                    <a:close/>
                    <a:moveTo>
                      <a:pt x="41146" y="26983"/>
                    </a:moveTo>
                    <a:lnTo>
                      <a:pt x="41377" y="27122"/>
                    </a:lnTo>
                    <a:lnTo>
                      <a:pt x="41609" y="27307"/>
                    </a:lnTo>
                    <a:lnTo>
                      <a:pt x="41887" y="27585"/>
                    </a:lnTo>
                    <a:lnTo>
                      <a:pt x="41933" y="27677"/>
                    </a:lnTo>
                    <a:lnTo>
                      <a:pt x="41979" y="27724"/>
                    </a:lnTo>
                    <a:lnTo>
                      <a:pt x="42164" y="27909"/>
                    </a:lnTo>
                    <a:lnTo>
                      <a:pt x="42210" y="27955"/>
                    </a:lnTo>
                    <a:lnTo>
                      <a:pt x="42257" y="27955"/>
                    </a:lnTo>
                    <a:lnTo>
                      <a:pt x="43368" y="27492"/>
                    </a:lnTo>
                    <a:lnTo>
                      <a:pt x="43553" y="27492"/>
                    </a:lnTo>
                    <a:lnTo>
                      <a:pt x="43738" y="27539"/>
                    </a:lnTo>
                    <a:lnTo>
                      <a:pt x="44663" y="28372"/>
                    </a:lnTo>
                    <a:lnTo>
                      <a:pt x="44756" y="28510"/>
                    </a:lnTo>
                    <a:lnTo>
                      <a:pt x="44802" y="28649"/>
                    </a:lnTo>
                    <a:lnTo>
                      <a:pt x="44756" y="28788"/>
                    </a:lnTo>
                    <a:lnTo>
                      <a:pt x="44710" y="28927"/>
                    </a:lnTo>
                    <a:lnTo>
                      <a:pt x="44571" y="28973"/>
                    </a:lnTo>
                    <a:lnTo>
                      <a:pt x="44432" y="29020"/>
                    </a:lnTo>
                    <a:lnTo>
                      <a:pt x="44293" y="28973"/>
                    </a:lnTo>
                    <a:lnTo>
                      <a:pt x="44201" y="28927"/>
                    </a:lnTo>
                    <a:lnTo>
                      <a:pt x="43969" y="28742"/>
                    </a:lnTo>
                    <a:lnTo>
                      <a:pt x="43506" y="28233"/>
                    </a:lnTo>
                    <a:lnTo>
                      <a:pt x="43414" y="28233"/>
                    </a:lnTo>
                    <a:lnTo>
                      <a:pt x="43414" y="28279"/>
                    </a:lnTo>
                    <a:lnTo>
                      <a:pt x="43414" y="28325"/>
                    </a:lnTo>
                    <a:lnTo>
                      <a:pt x="43877" y="28834"/>
                    </a:lnTo>
                    <a:lnTo>
                      <a:pt x="44016" y="29158"/>
                    </a:lnTo>
                    <a:lnTo>
                      <a:pt x="44062" y="29205"/>
                    </a:lnTo>
                    <a:lnTo>
                      <a:pt x="44154" y="29251"/>
                    </a:lnTo>
                    <a:lnTo>
                      <a:pt x="45126" y="30223"/>
                    </a:lnTo>
                    <a:lnTo>
                      <a:pt x="45219" y="30362"/>
                    </a:lnTo>
                    <a:lnTo>
                      <a:pt x="45265" y="30501"/>
                    </a:lnTo>
                    <a:lnTo>
                      <a:pt x="45265" y="30640"/>
                    </a:lnTo>
                    <a:lnTo>
                      <a:pt x="45173" y="30732"/>
                    </a:lnTo>
                    <a:lnTo>
                      <a:pt x="45034" y="30825"/>
                    </a:lnTo>
                    <a:lnTo>
                      <a:pt x="44895" y="30871"/>
                    </a:lnTo>
                    <a:lnTo>
                      <a:pt x="44756" y="30871"/>
                    </a:lnTo>
                    <a:lnTo>
                      <a:pt x="44617" y="30778"/>
                    </a:lnTo>
                    <a:lnTo>
                      <a:pt x="43460" y="29575"/>
                    </a:lnTo>
                    <a:lnTo>
                      <a:pt x="43368" y="29575"/>
                    </a:lnTo>
                    <a:lnTo>
                      <a:pt x="43368" y="29621"/>
                    </a:lnTo>
                    <a:lnTo>
                      <a:pt x="43368" y="29668"/>
                    </a:lnTo>
                    <a:lnTo>
                      <a:pt x="44525" y="30871"/>
                    </a:lnTo>
                    <a:lnTo>
                      <a:pt x="44710" y="31056"/>
                    </a:lnTo>
                    <a:lnTo>
                      <a:pt x="44802" y="31149"/>
                    </a:lnTo>
                    <a:lnTo>
                      <a:pt x="44756" y="31287"/>
                    </a:lnTo>
                    <a:lnTo>
                      <a:pt x="44710" y="31380"/>
                    </a:lnTo>
                    <a:lnTo>
                      <a:pt x="44617" y="31426"/>
                    </a:lnTo>
                    <a:lnTo>
                      <a:pt x="44571" y="31426"/>
                    </a:lnTo>
                    <a:lnTo>
                      <a:pt x="44478" y="31519"/>
                    </a:lnTo>
                    <a:lnTo>
                      <a:pt x="43645" y="31010"/>
                    </a:lnTo>
                    <a:lnTo>
                      <a:pt x="43044" y="30408"/>
                    </a:lnTo>
                    <a:lnTo>
                      <a:pt x="42951" y="30408"/>
                    </a:lnTo>
                    <a:lnTo>
                      <a:pt x="42951" y="30454"/>
                    </a:lnTo>
                    <a:lnTo>
                      <a:pt x="42951" y="30501"/>
                    </a:lnTo>
                    <a:lnTo>
                      <a:pt x="43229" y="30778"/>
                    </a:lnTo>
                    <a:lnTo>
                      <a:pt x="43229" y="30778"/>
                    </a:lnTo>
                    <a:lnTo>
                      <a:pt x="42997" y="30640"/>
                    </a:lnTo>
                    <a:lnTo>
                      <a:pt x="42673" y="30408"/>
                    </a:lnTo>
                    <a:lnTo>
                      <a:pt x="42488" y="30316"/>
                    </a:lnTo>
                    <a:lnTo>
                      <a:pt x="42303" y="30269"/>
                    </a:lnTo>
                    <a:lnTo>
                      <a:pt x="42257" y="30223"/>
                    </a:lnTo>
                    <a:lnTo>
                      <a:pt x="42210" y="30223"/>
                    </a:lnTo>
                    <a:lnTo>
                      <a:pt x="42118" y="30269"/>
                    </a:lnTo>
                    <a:lnTo>
                      <a:pt x="41979" y="30269"/>
                    </a:lnTo>
                    <a:lnTo>
                      <a:pt x="41979" y="30316"/>
                    </a:lnTo>
                    <a:lnTo>
                      <a:pt x="41887" y="30316"/>
                    </a:lnTo>
                    <a:lnTo>
                      <a:pt x="41794" y="30362"/>
                    </a:lnTo>
                    <a:lnTo>
                      <a:pt x="41748" y="30408"/>
                    </a:lnTo>
                    <a:lnTo>
                      <a:pt x="41701" y="30454"/>
                    </a:lnTo>
                    <a:lnTo>
                      <a:pt x="41655" y="30501"/>
                    </a:lnTo>
                    <a:lnTo>
                      <a:pt x="41563" y="30593"/>
                    </a:lnTo>
                    <a:lnTo>
                      <a:pt x="41563" y="30640"/>
                    </a:lnTo>
                    <a:lnTo>
                      <a:pt x="41516" y="30640"/>
                    </a:lnTo>
                    <a:lnTo>
                      <a:pt x="41516" y="30732"/>
                    </a:lnTo>
                    <a:lnTo>
                      <a:pt x="41470" y="30778"/>
                    </a:lnTo>
                    <a:lnTo>
                      <a:pt x="41470" y="30825"/>
                    </a:lnTo>
                    <a:lnTo>
                      <a:pt x="41424" y="30871"/>
                    </a:lnTo>
                    <a:lnTo>
                      <a:pt x="41424" y="30917"/>
                    </a:lnTo>
                    <a:lnTo>
                      <a:pt x="41424" y="30963"/>
                    </a:lnTo>
                    <a:lnTo>
                      <a:pt x="41377" y="31010"/>
                    </a:lnTo>
                    <a:lnTo>
                      <a:pt x="41377" y="31056"/>
                    </a:lnTo>
                    <a:lnTo>
                      <a:pt x="41377" y="31102"/>
                    </a:lnTo>
                    <a:lnTo>
                      <a:pt x="41377" y="31195"/>
                    </a:lnTo>
                    <a:lnTo>
                      <a:pt x="41100" y="30963"/>
                    </a:lnTo>
                    <a:lnTo>
                      <a:pt x="40868" y="30686"/>
                    </a:lnTo>
                    <a:lnTo>
                      <a:pt x="40683" y="30316"/>
                    </a:lnTo>
                    <a:lnTo>
                      <a:pt x="40591" y="29945"/>
                    </a:lnTo>
                    <a:lnTo>
                      <a:pt x="40591" y="29575"/>
                    </a:lnTo>
                    <a:lnTo>
                      <a:pt x="40544" y="29529"/>
                    </a:lnTo>
                    <a:lnTo>
                      <a:pt x="40359" y="29297"/>
                    </a:lnTo>
                    <a:lnTo>
                      <a:pt x="40313" y="29251"/>
                    </a:lnTo>
                    <a:lnTo>
                      <a:pt x="40267" y="29205"/>
                    </a:lnTo>
                    <a:lnTo>
                      <a:pt x="39896" y="28788"/>
                    </a:lnTo>
                    <a:lnTo>
                      <a:pt x="39711" y="28510"/>
                    </a:lnTo>
                    <a:lnTo>
                      <a:pt x="39758" y="28233"/>
                    </a:lnTo>
                    <a:lnTo>
                      <a:pt x="39850" y="27909"/>
                    </a:lnTo>
                    <a:lnTo>
                      <a:pt x="40035" y="27631"/>
                    </a:lnTo>
                    <a:lnTo>
                      <a:pt x="40267" y="27400"/>
                    </a:lnTo>
                    <a:lnTo>
                      <a:pt x="40498" y="27215"/>
                    </a:lnTo>
                    <a:lnTo>
                      <a:pt x="40729" y="27122"/>
                    </a:lnTo>
                    <a:lnTo>
                      <a:pt x="41146" y="26983"/>
                    </a:lnTo>
                    <a:close/>
                    <a:moveTo>
                      <a:pt x="41794" y="31473"/>
                    </a:moveTo>
                    <a:lnTo>
                      <a:pt x="41887" y="31519"/>
                    </a:lnTo>
                    <a:lnTo>
                      <a:pt x="41979" y="31565"/>
                    </a:lnTo>
                    <a:lnTo>
                      <a:pt x="42072" y="31611"/>
                    </a:lnTo>
                    <a:lnTo>
                      <a:pt x="42164" y="31658"/>
                    </a:lnTo>
                    <a:lnTo>
                      <a:pt x="43090" y="32213"/>
                    </a:lnTo>
                    <a:lnTo>
                      <a:pt x="43090" y="32213"/>
                    </a:lnTo>
                    <a:lnTo>
                      <a:pt x="42118" y="31704"/>
                    </a:lnTo>
                    <a:lnTo>
                      <a:pt x="42025" y="31611"/>
                    </a:lnTo>
                    <a:lnTo>
                      <a:pt x="41887" y="31565"/>
                    </a:lnTo>
                    <a:lnTo>
                      <a:pt x="41794" y="31473"/>
                    </a:lnTo>
                    <a:close/>
                    <a:moveTo>
                      <a:pt x="26706" y="28187"/>
                    </a:moveTo>
                    <a:lnTo>
                      <a:pt x="27585" y="28881"/>
                    </a:lnTo>
                    <a:lnTo>
                      <a:pt x="26752" y="32861"/>
                    </a:lnTo>
                    <a:lnTo>
                      <a:pt x="26706" y="28187"/>
                    </a:lnTo>
                    <a:close/>
                    <a:moveTo>
                      <a:pt x="3981" y="33416"/>
                    </a:moveTo>
                    <a:lnTo>
                      <a:pt x="4027" y="33463"/>
                    </a:lnTo>
                    <a:lnTo>
                      <a:pt x="3981" y="33463"/>
                    </a:lnTo>
                    <a:lnTo>
                      <a:pt x="3981" y="33416"/>
                    </a:lnTo>
                    <a:close/>
                    <a:moveTo>
                      <a:pt x="32723" y="21059"/>
                    </a:moveTo>
                    <a:lnTo>
                      <a:pt x="32769" y="21105"/>
                    </a:lnTo>
                    <a:lnTo>
                      <a:pt x="35731" y="23512"/>
                    </a:lnTo>
                    <a:lnTo>
                      <a:pt x="36240" y="23975"/>
                    </a:lnTo>
                    <a:lnTo>
                      <a:pt x="36610" y="24438"/>
                    </a:lnTo>
                    <a:lnTo>
                      <a:pt x="36934" y="24993"/>
                    </a:lnTo>
                    <a:lnTo>
                      <a:pt x="37166" y="25548"/>
                    </a:lnTo>
                    <a:lnTo>
                      <a:pt x="37351" y="26150"/>
                    </a:lnTo>
                    <a:lnTo>
                      <a:pt x="37397" y="26798"/>
                    </a:lnTo>
                    <a:lnTo>
                      <a:pt x="37397" y="27400"/>
                    </a:lnTo>
                    <a:lnTo>
                      <a:pt x="37305" y="28048"/>
                    </a:lnTo>
                    <a:lnTo>
                      <a:pt x="37119" y="29066"/>
                    </a:lnTo>
                    <a:lnTo>
                      <a:pt x="37073" y="29158"/>
                    </a:lnTo>
                    <a:lnTo>
                      <a:pt x="37073" y="29205"/>
                    </a:lnTo>
                    <a:lnTo>
                      <a:pt x="36147" y="33416"/>
                    </a:lnTo>
                    <a:lnTo>
                      <a:pt x="35407" y="33463"/>
                    </a:lnTo>
                    <a:lnTo>
                      <a:pt x="35083" y="32722"/>
                    </a:lnTo>
                    <a:lnTo>
                      <a:pt x="35361" y="32398"/>
                    </a:lnTo>
                    <a:lnTo>
                      <a:pt x="35592" y="32028"/>
                    </a:lnTo>
                    <a:lnTo>
                      <a:pt x="35823" y="31658"/>
                    </a:lnTo>
                    <a:lnTo>
                      <a:pt x="35962" y="31241"/>
                    </a:lnTo>
                    <a:lnTo>
                      <a:pt x="36055" y="30871"/>
                    </a:lnTo>
                    <a:lnTo>
                      <a:pt x="36101" y="30547"/>
                    </a:lnTo>
                    <a:lnTo>
                      <a:pt x="36101" y="30177"/>
                    </a:lnTo>
                    <a:lnTo>
                      <a:pt x="36055" y="29853"/>
                    </a:lnTo>
                    <a:lnTo>
                      <a:pt x="36009" y="29482"/>
                    </a:lnTo>
                    <a:lnTo>
                      <a:pt x="35916" y="29158"/>
                    </a:lnTo>
                    <a:lnTo>
                      <a:pt x="35823" y="28834"/>
                    </a:lnTo>
                    <a:lnTo>
                      <a:pt x="35638" y="28510"/>
                    </a:lnTo>
                    <a:lnTo>
                      <a:pt x="31936" y="21753"/>
                    </a:lnTo>
                    <a:lnTo>
                      <a:pt x="31936" y="21568"/>
                    </a:lnTo>
                    <a:lnTo>
                      <a:pt x="32445" y="21244"/>
                    </a:lnTo>
                    <a:lnTo>
                      <a:pt x="32630" y="21105"/>
                    </a:lnTo>
                    <a:lnTo>
                      <a:pt x="32723" y="21059"/>
                    </a:lnTo>
                    <a:close/>
                    <a:moveTo>
                      <a:pt x="43182" y="32259"/>
                    </a:moveTo>
                    <a:lnTo>
                      <a:pt x="45173" y="33416"/>
                    </a:lnTo>
                    <a:lnTo>
                      <a:pt x="45265" y="33463"/>
                    </a:lnTo>
                    <a:lnTo>
                      <a:pt x="45265" y="33504"/>
                    </a:lnTo>
                    <a:lnTo>
                      <a:pt x="45265" y="33504"/>
                    </a:lnTo>
                    <a:lnTo>
                      <a:pt x="44941" y="33324"/>
                    </a:lnTo>
                    <a:lnTo>
                      <a:pt x="43182" y="32306"/>
                    </a:lnTo>
                    <a:lnTo>
                      <a:pt x="43136" y="32259"/>
                    </a:lnTo>
                    <a:close/>
                    <a:moveTo>
                      <a:pt x="45311" y="33509"/>
                    </a:moveTo>
                    <a:lnTo>
                      <a:pt x="45358" y="33555"/>
                    </a:lnTo>
                    <a:lnTo>
                      <a:pt x="45274" y="33509"/>
                    </a:lnTo>
                    <a:close/>
                    <a:moveTo>
                      <a:pt x="30871" y="9442"/>
                    </a:moveTo>
                    <a:lnTo>
                      <a:pt x="31241" y="9535"/>
                    </a:lnTo>
                    <a:lnTo>
                      <a:pt x="31612" y="9627"/>
                    </a:lnTo>
                    <a:lnTo>
                      <a:pt x="31889" y="9766"/>
                    </a:lnTo>
                    <a:lnTo>
                      <a:pt x="32213" y="9905"/>
                    </a:lnTo>
                    <a:lnTo>
                      <a:pt x="32491" y="10090"/>
                    </a:lnTo>
                    <a:lnTo>
                      <a:pt x="32723" y="10321"/>
                    </a:lnTo>
                    <a:lnTo>
                      <a:pt x="32954" y="10553"/>
                    </a:lnTo>
                    <a:lnTo>
                      <a:pt x="33185" y="10784"/>
                    </a:lnTo>
                    <a:lnTo>
                      <a:pt x="33370" y="11062"/>
                    </a:lnTo>
                    <a:lnTo>
                      <a:pt x="33509" y="11340"/>
                    </a:lnTo>
                    <a:lnTo>
                      <a:pt x="33648" y="11664"/>
                    </a:lnTo>
                    <a:lnTo>
                      <a:pt x="33741" y="11988"/>
                    </a:lnTo>
                    <a:lnTo>
                      <a:pt x="33833" y="12312"/>
                    </a:lnTo>
                    <a:lnTo>
                      <a:pt x="33833" y="12636"/>
                    </a:lnTo>
                    <a:lnTo>
                      <a:pt x="33880" y="12960"/>
                    </a:lnTo>
                    <a:lnTo>
                      <a:pt x="33833" y="13330"/>
                    </a:lnTo>
                    <a:lnTo>
                      <a:pt x="33741" y="13654"/>
                    </a:lnTo>
                    <a:lnTo>
                      <a:pt x="32121" y="20365"/>
                    </a:lnTo>
                    <a:lnTo>
                      <a:pt x="32075" y="20411"/>
                    </a:lnTo>
                    <a:lnTo>
                      <a:pt x="32075" y="20504"/>
                    </a:lnTo>
                    <a:lnTo>
                      <a:pt x="31843" y="21476"/>
                    </a:lnTo>
                    <a:lnTo>
                      <a:pt x="31797" y="21568"/>
                    </a:lnTo>
                    <a:lnTo>
                      <a:pt x="31797" y="21661"/>
                    </a:lnTo>
                    <a:lnTo>
                      <a:pt x="31797" y="21753"/>
                    </a:lnTo>
                    <a:lnTo>
                      <a:pt x="31797" y="21800"/>
                    </a:lnTo>
                    <a:lnTo>
                      <a:pt x="35546" y="28603"/>
                    </a:lnTo>
                    <a:lnTo>
                      <a:pt x="35685" y="28881"/>
                    </a:lnTo>
                    <a:lnTo>
                      <a:pt x="35823" y="29205"/>
                    </a:lnTo>
                    <a:lnTo>
                      <a:pt x="35870" y="29529"/>
                    </a:lnTo>
                    <a:lnTo>
                      <a:pt x="35962" y="29853"/>
                    </a:lnTo>
                    <a:lnTo>
                      <a:pt x="35962" y="30177"/>
                    </a:lnTo>
                    <a:lnTo>
                      <a:pt x="35962" y="30547"/>
                    </a:lnTo>
                    <a:lnTo>
                      <a:pt x="35916" y="30871"/>
                    </a:lnTo>
                    <a:lnTo>
                      <a:pt x="35823" y="31195"/>
                    </a:lnTo>
                    <a:lnTo>
                      <a:pt x="35685" y="31565"/>
                    </a:lnTo>
                    <a:lnTo>
                      <a:pt x="35499" y="31935"/>
                    </a:lnTo>
                    <a:lnTo>
                      <a:pt x="35268" y="32259"/>
                    </a:lnTo>
                    <a:lnTo>
                      <a:pt x="35037" y="32583"/>
                    </a:lnTo>
                    <a:lnTo>
                      <a:pt x="34990" y="32630"/>
                    </a:lnTo>
                    <a:lnTo>
                      <a:pt x="34898" y="32676"/>
                    </a:lnTo>
                    <a:lnTo>
                      <a:pt x="34574" y="33000"/>
                    </a:lnTo>
                    <a:lnTo>
                      <a:pt x="34204" y="33231"/>
                    </a:lnTo>
                    <a:lnTo>
                      <a:pt x="33833" y="33416"/>
                    </a:lnTo>
                    <a:lnTo>
                      <a:pt x="33463" y="33555"/>
                    </a:lnTo>
                    <a:lnTo>
                      <a:pt x="33047" y="33602"/>
                    </a:lnTo>
                    <a:lnTo>
                      <a:pt x="32676" y="33648"/>
                    </a:lnTo>
                    <a:lnTo>
                      <a:pt x="32491" y="33648"/>
                    </a:lnTo>
                    <a:lnTo>
                      <a:pt x="32075" y="33602"/>
                    </a:lnTo>
                    <a:lnTo>
                      <a:pt x="31612" y="33509"/>
                    </a:lnTo>
                    <a:lnTo>
                      <a:pt x="31195" y="33370"/>
                    </a:lnTo>
                    <a:lnTo>
                      <a:pt x="30825" y="33185"/>
                    </a:lnTo>
                    <a:lnTo>
                      <a:pt x="30455" y="32954"/>
                    </a:lnTo>
                    <a:lnTo>
                      <a:pt x="30084" y="32630"/>
                    </a:lnTo>
                    <a:lnTo>
                      <a:pt x="29807" y="32306"/>
                    </a:lnTo>
                    <a:lnTo>
                      <a:pt x="29575" y="31889"/>
                    </a:lnTo>
                    <a:lnTo>
                      <a:pt x="26706" y="26752"/>
                    </a:lnTo>
                    <a:lnTo>
                      <a:pt x="26659" y="26659"/>
                    </a:lnTo>
                    <a:lnTo>
                      <a:pt x="26567" y="26520"/>
                    </a:lnTo>
                    <a:lnTo>
                      <a:pt x="26567" y="26474"/>
                    </a:lnTo>
                    <a:lnTo>
                      <a:pt x="26521" y="26428"/>
                    </a:lnTo>
                    <a:lnTo>
                      <a:pt x="26521" y="26335"/>
                    </a:lnTo>
                    <a:lnTo>
                      <a:pt x="25271" y="24160"/>
                    </a:lnTo>
                    <a:lnTo>
                      <a:pt x="25225" y="24021"/>
                    </a:lnTo>
                    <a:lnTo>
                      <a:pt x="25178" y="23929"/>
                    </a:lnTo>
                    <a:lnTo>
                      <a:pt x="25132" y="23882"/>
                    </a:lnTo>
                    <a:lnTo>
                      <a:pt x="24993" y="23605"/>
                    </a:lnTo>
                    <a:lnTo>
                      <a:pt x="24901" y="23327"/>
                    </a:lnTo>
                    <a:lnTo>
                      <a:pt x="24808" y="23003"/>
                    </a:lnTo>
                    <a:lnTo>
                      <a:pt x="24762" y="22679"/>
                    </a:lnTo>
                    <a:lnTo>
                      <a:pt x="24716" y="22401"/>
                    </a:lnTo>
                    <a:lnTo>
                      <a:pt x="24716" y="22077"/>
                    </a:lnTo>
                    <a:lnTo>
                      <a:pt x="24762" y="21753"/>
                    </a:lnTo>
                    <a:lnTo>
                      <a:pt x="24808" y="21429"/>
                    </a:lnTo>
                    <a:lnTo>
                      <a:pt x="25040" y="20504"/>
                    </a:lnTo>
                    <a:lnTo>
                      <a:pt x="25086" y="20411"/>
                    </a:lnTo>
                    <a:lnTo>
                      <a:pt x="25086" y="20365"/>
                    </a:lnTo>
                    <a:lnTo>
                      <a:pt x="25595" y="18236"/>
                    </a:lnTo>
                    <a:lnTo>
                      <a:pt x="25641" y="18097"/>
                    </a:lnTo>
                    <a:lnTo>
                      <a:pt x="25688" y="17912"/>
                    </a:lnTo>
                    <a:lnTo>
                      <a:pt x="26567" y="14255"/>
                    </a:lnTo>
                    <a:lnTo>
                      <a:pt x="26613" y="14209"/>
                    </a:lnTo>
                    <a:lnTo>
                      <a:pt x="26613" y="14117"/>
                    </a:lnTo>
                    <a:lnTo>
                      <a:pt x="27122" y="12034"/>
                    </a:lnTo>
                    <a:lnTo>
                      <a:pt x="27307" y="11478"/>
                    </a:lnTo>
                    <a:lnTo>
                      <a:pt x="27585" y="10969"/>
                    </a:lnTo>
                    <a:lnTo>
                      <a:pt x="27955" y="10507"/>
                    </a:lnTo>
                    <a:lnTo>
                      <a:pt x="28372" y="10136"/>
                    </a:lnTo>
                    <a:lnTo>
                      <a:pt x="28835" y="9812"/>
                    </a:lnTo>
                    <a:lnTo>
                      <a:pt x="29344" y="9627"/>
                    </a:lnTo>
                    <a:lnTo>
                      <a:pt x="29899" y="9488"/>
                    </a:lnTo>
                    <a:lnTo>
                      <a:pt x="30455" y="9442"/>
                    </a:lnTo>
                    <a:close/>
                    <a:moveTo>
                      <a:pt x="4073" y="33602"/>
                    </a:moveTo>
                    <a:lnTo>
                      <a:pt x="4073" y="33648"/>
                    </a:lnTo>
                    <a:lnTo>
                      <a:pt x="3888" y="34018"/>
                    </a:lnTo>
                    <a:lnTo>
                      <a:pt x="4073" y="33602"/>
                    </a:lnTo>
                    <a:close/>
                    <a:moveTo>
                      <a:pt x="3935" y="33555"/>
                    </a:moveTo>
                    <a:lnTo>
                      <a:pt x="3749" y="33972"/>
                    </a:lnTo>
                    <a:lnTo>
                      <a:pt x="3703" y="34018"/>
                    </a:lnTo>
                    <a:lnTo>
                      <a:pt x="3657" y="34064"/>
                    </a:lnTo>
                    <a:lnTo>
                      <a:pt x="3796" y="33833"/>
                    </a:lnTo>
                    <a:lnTo>
                      <a:pt x="3888" y="33602"/>
                    </a:lnTo>
                    <a:lnTo>
                      <a:pt x="3935" y="33555"/>
                    </a:lnTo>
                    <a:close/>
                    <a:moveTo>
                      <a:pt x="3888" y="34018"/>
                    </a:moveTo>
                    <a:lnTo>
                      <a:pt x="3749" y="34296"/>
                    </a:lnTo>
                    <a:lnTo>
                      <a:pt x="3749" y="34250"/>
                    </a:lnTo>
                    <a:lnTo>
                      <a:pt x="3842" y="34064"/>
                    </a:lnTo>
                    <a:lnTo>
                      <a:pt x="3888" y="34018"/>
                    </a:lnTo>
                    <a:close/>
                    <a:moveTo>
                      <a:pt x="46515" y="35268"/>
                    </a:moveTo>
                    <a:lnTo>
                      <a:pt x="46422" y="35314"/>
                    </a:lnTo>
                    <a:lnTo>
                      <a:pt x="46422" y="35314"/>
                    </a:lnTo>
                    <a:lnTo>
                      <a:pt x="46469" y="35268"/>
                    </a:lnTo>
                    <a:close/>
                    <a:moveTo>
                      <a:pt x="44247" y="34944"/>
                    </a:moveTo>
                    <a:lnTo>
                      <a:pt x="44062" y="35036"/>
                    </a:lnTo>
                    <a:lnTo>
                      <a:pt x="43784" y="35175"/>
                    </a:lnTo>
                    <a:lnTo>
                      <a:pt x="43738" y="35221"/>
                    </a:lnTo>
                    <a:lnTo>
                      <a:pt x="43738" y="35268"/>
                    </a:lnTo>
                    <a:lnTo>
                      <a:pt x="43692" y="35221"/>
                    </a:lnTo>
                    <a:lnTo>
                      <a:pt x="43460" y="35221"/>
                    </a:lnTo>
                    <a:lnTo>
                      <a:pt x="43090" y="35360"/>
                    </a:lnTo>
                    <a:lnTo>
                      <a:pt x="42905" y="35407"/>
                    </a:lnTo>
                    <a:lnTo>
                      <a:pt x="42766" y="35407"/>
                    </a:lnTo>
                    <a:lnTo>
                      <a:pt x="42673" y="35453"/>
                    </a:lnTo>
                    <a:lnTo>
                      <a:pt x="41887" y="35453"/>
                    </a:lnTo>
                    <a:lnTo>
                      <a:pt x="41609" y="35407"/>
                    </a:lnTo>
                    <a:lnTo>
                      <a:pt x="41377" y="35360"/>
                    </a:lnTo>
                    <a:lnTo>
                      <a:pt x="41285" y="35360"/>
                    </a:lnTo>
                    <a:lnTo>
                      <a:pt x="41146" y="35314"/>
                    </a:lnTo>
                    <a:lnTo>
                      <a:pt x="40961" y="35268"/>
                    </a:lnTo>
                    <a:lnTo>
                      <a:pt x="40915" y="35268"/>
                    </a:lnTo>
                    <a:lnTo>
                      <a:pt x="41007" y="35175"/>
                    </a:lnTo>
                    <a:lnTo>
                      <a:pt x="41053" y="35129"/>
                    </a:lnTo>
                    <a:lnTo>
                      <a:pt x="41100" y="35129"/>
                    </a:lnTo>
                    <a:lnTo>
                      <a:pt x="41192" y="35083"/>
                    </a:lnTo>
                    <a:lnTo>
                      <a:pt x="41192" y="35036"/>
                    </a:lnTo>
                    <a:lnTo>
                      <a:pt x="41331" y="34990"/>
                    </a:lnTo>
                    <a:lnTo>
                      <a:pt x="41377" y="34990"/>
                    </a:lnTo>
                    <a:lnTo>
                      <a:pt x="41424" y="34944"/>
                    </a:lnTo>
                    <a:lnTo>
                      <a:pt x="41516" y="34944"/>
                    </a:lnTo>
                    <a:lnTo>
                      <a:pt x="41563" y="34990"/>
                    </a:lnTo>
                    <a:lnTo>
                      <a:pt x="41748" y="34990"/>
                    </a:lnTo>
                    <a:lnTo>
                      <a:pt x="41933" y="35036"/>
                    </a:lnTo>
                    <a:lnTo>
                      <a:pt x="42072" y="35083"/>
                    </a:lnTo>
                    <a:lnTo>
                      <a:pt x="42164" y="35129"/>
                    </a:lnTo>
                    <a:lnTo>
                      <a:pt x="42396" y="35129"/>
                    </a:lnTo>
                    <a:lnTo>
                      <a:pt x="42534" y="35175"/>
                    </a:lnTo>
                    <a:lnTo>
                      <a:pt x="43136" y="35175"/>
                    </a:lnTo>
                    <a:lnTo>
                      <a:pt x="43506" y="35129"/>
                    </a:lnTo>
                    <a:lnTo>
                      <a:pt x="43877" y="35083"/>
                    </a:lnTo>
                    <a:lnTo>
                      <a:pt x="44016" y="35036"/>
                    </a:lnTo>
                    <a:lnTo>
                      <a:pt x="44154" y="34990"/>
                    </a:lnTo>
                    <a:lnTo>
                      <a:pt x="44201" y="34944"/>
                    </a:lnTo>
                    <a:close/>
                    <a:moveTo>
                      <a:pt x="46237" y="35407"/>
                    </a:moveTo>
                    <a:lnTo>
                      <a:pt x="46191" y="35453"/>
                    </a:lnTo>
                    <a:lnTo>
                      <a:pt x="46145" y="35499"/>
                    </a:lnTo>
                    <a:lnTo>
                      <a:pt x="45821" y="35684"/>
                    </a:lnTo>
                    <a:lnTo>
                      <a:pt x="45786" y="35684"/>
                    </a:lnTo>
                    <a:lnTo>
                      <a:pt x="46237" y="35407"/>
                    </a:lnTo>
                    <a:close/>
                    <a:moveTo>
                      <a:pt x="44432" y="34990"/>
                    </a:moveTo>
                    <a:lnTo>
                      <a:pt x="44478" y="35036"/>
                    </a:lnTo>
                    <a:lnTo>
                      <a:pt x="44571" y="35175"/>
                    </a:lnTo>
                    <a:lnTo>
                      <a:pt x="44663" y="35360"/>
                    </a:lnTo>
                    <a:lnTo>
                      <a:pt x="44663" y="35407"/>
                    </a:lnTo>
                    <a:lnTo>
                      <a:pt x="44663" y="35453"/>
                    </a:lnTo>
                    <a:lnTo>
                      <a:pt x="44710" y="35499"/>
                    </a:lnTo>
                    <a:lnTo>
                      <a:pt x="44617" y="35638"/>
                    </a:lnTo>
                    <a:lnTo>
                      <a:pt x="44478" y="35777"/>
                    </a:lnTo>
                    <a:lnTo>
                      <a:pt x="44108" y="35962"/>
                    </a:lnTo>
                    <a:lnTo>
                      <a:pt x="44108" y="35916"/>
                    </a:lnTo>
                    <a:lnTo>
                      <a:pt x="44108" y="35869"/>
                    </a:lnTo>
                    <a:lnTo>
                      <a:pt x="44108" y="35823"/>
                    </a:lnTo>
                    <a:lnTo>
                      <a:pt x="44108" y="35777"/>
                    </a:lnTo>
                    <a:lnTo>
                      <a:pt x="44108" y="35731"/>
                    </a:lnTo>
                    <a:lnTo>
                      <a:pt x="44108" y="35684"/>
                    </a:lnTo>
                    <a:lnTo>
                      <a:pt x="44062" y="35684"/>
                    </a:lnTo>
                    <a:lnTo>
                      <a:pt x="44016" y="35545"/>
                    </a:lnTo>
                    <a:lnTo>
                      <a:pt x="43923" y="35407"/>
                    </a:lnTo>
                    <a:lnTo>
                      <a:pt x="43830" y="35360"/>
                    </a:lnTo>
                    <a:lnTo>
                      <a:pt x="43830" y="35314"/>
                    </a:lnTo>
                    <a:lnTo>
                      <a:pt x="43784" y="35314"/>
                    </a:lnTo>
                    <a:lnTo>
                      <a:pt x="43830" y="35268"/>
                    </a:lnTo>
                    <a:lnTo>
                      <a:pt x="44154" y="35129"/>
                    </a:lnTo>
                    <a:lnTo>
                      <a:pt x="44340" y="35036"/>
                    </a:lnTo>
                    <a:lnTo>
                      <a:pt x="44386" y="34990"/>
                    </a:lnTo>
                    <a:close/>
                    <a:moveTo>
                      <a:pt x="41377" y="36286"/>
                    </a:moveTo>
                    <a:lnTo>
                      <a:pt x="41285" y="36332"/>
                    </a:lnTo>
                    <a:lnTo>
                      <a:pt x="41285" y="36332"/>
                    </a:lnTo>
                    <a:lnTo>
                      <a:pt x="41331" y="36286"/>
                    </a:lnTo>
                    <a:close/>
                    <a:moveTo>
                      <a:pt x="7452" y="29020"/>
                    </a:moveTo>
                    <a:lnTo>
                      <a:pt x="7730" y="29066"/>
                    </a:lnTo>
                    <a:lnTo>
                      <a:pt x="8054" y="29066"/>
                    </a:lnTo>
                    <a:lnTo>
                      <a:pt x="8239" y="29112"/>
                    </a:lnTo>
                    <a:lnTo>
                      <a:pt x="8563" y="29205"/>
                    </a:lnTo>
                    <a:lnTo>
                      <a:pt x="8702" y="29251"/>
                    </a:lnTo>
                    <a:lnTo>
                      <a:pt x="8887" y="29297"/>
                    </a:lnTo>
                    <a:lnTo>
                      <a:pt x="9350" y="29436"/>
                    </a:lnTo>
                    <a:lnTo>
                      <a:pt x="9766" y="29621"/>
                    </a:lnTo>
                    <a:lnTo>
                      <a:pt x="9813" y="29621"/>
                    </a:lnTo>
                    <a:lnTo>
                      <a:pt x="9951" y="29668"/>
                    </a:lnTo>
                    <a:lnTo>
                      <a:pt x="9998" y="29668"/>
                    </a:lnTo>
                    <a:lnTo>
                      <a:pt x="10090" y="29714"/>
                    </a:lnTo>
                    <a:lnTo>
                      <a:pt x="10229" y="29760"/>
                    </a:lnTo>
                    <a:lnTo>
                      <a:pt x="10507" y="29899"/>
                    </a:lnTo>
                    <a:lnTo>
                      <a:pt x="10646" y="29992"/>
                    </a:lnTo>
                    <a:lnTo>
                      <a:pt x="10923" y="30130"/>
                    </a:lnTo>
                    <a:lnTo>
                      <a:pt x="10970" y="30177"/>
                    </a:lnTo>
                    <a:lnTo>
                      <a:pt x="11201" y="30269"/>
                    </a:lnTo>
                    <a:lnTo>
                      <a:pt x="11247" y="30316"/>
                    </a:lnTo>
                    <a:lnTo>
                      <a:pt x="11294" y="30316"/>
                    </a:lnTo>
                    <a:lnTo>
                      <a:pt x="11386" y="30408"/>
                    </a:lnTo>
                    <a:lnTo>
                      <a:pt x="11432" y="30454"/>
                    </a:lnTo>
                    <a:lnTo>
                      <a:pt x="11479" y="30454"/>
                    </a:lnTo>
                    <a:lnTo>
                      <a:pt x="12127" y="30825"/>
                    </a:lnTo>
                    <a:lnTo>
                      <a:pt x="12728" y="31287"/>
                    </a:lnTo>
                    <a:lnTo>
                      <a:pt x="12775" y="31287"/>
                    </a:lnTo>
                    <a:lnTo>
                      <a:pt x="13561" y="31935"/>
                    </a:lnTo>
                    <a:lnTo>
                      <a:pt x="13700" y="32028"/>
                    </a:lnTo>
                    <a:lnTo>
                      <a:pt x="13932" y="32213"/>
                    </a:lnTo>
                    <a:lnTo>
                      <a:pt x="14117" y="32398"/>
                    </a:lnTo>
                    <a:lnTo>
                      <a:pt x="14256" y="32537"/>
                    </a:lnTo>
                    <a:lnTo>
                      <a:pt x="14857" y="33092"/>
                    </a:lnTo>
                    <a:lnTo>
                      <a:pt x="14904" y="33139"/>
                    </a:lnTo>
                    <a:lnTo>
                      <a:pt x="14996" y="33231"/>
                    </a:lnTo>
                    <a:lnTo>
                      <a:pt x="15366" y="33648"/>
                    </a:lnTo>
                    <a:lnTo>
                      <a:pt x="15552" y="33833"/>
                    </a:lnTo>
                    <a:lnTo>
                      <a:pt x="15876" y="34157"/>
                    </a:lnTo>
                    <a:lnTo>
                      <a:pt x="15968" y="34296"/>
                    </a:lnTo>
                    <a:lnTo>
                      <a:pt x="16246" y="34574"/>
                    </a:lnTo>
                    <a:lnTo>
                      <a:pt x="16524" y="34944"/>
                    </a:lnTo>
                    <a:lnTo>
                      <a:pt x="16662" y="35175"/>
                    </a:lnTo>
                    <a:lnTo>
                      <a:pt x="16709" y="35221"/>
                    </a:lnTo>
                    <a:lnTo>
                      <a:pt x="16755" y="35221"/>
                    </a:lnTo>
                    <a:lnTo>
                      <a:pt x="16848" y="35360"/>
                    </a:lnTo>
                    <a:lnTo>
                      <a:pt x="16986" y="35545"/>
                    </a:lnTo>
                    <a:lnTo>
                      <a:pt x="17079" y="35684"/>
                    </a:lnTo>
                    <a:lnTo>
                      <a:pt x="17310" y="36008"/>
                    </a:lnTo>
                    <a:lnTo>
                      <a:pt x="17310" y="36332"/>
                    </a:lnTo>
                    <a:lnTo>
                      <a:pt x="17218" y="36240"/>
                    </a:lnTo>
                    <a:lnTo>
                      <a:pt x="17125" y="36101"/>
                    </a:lnTo>
                    <a:lnTo>
                      <a:pt x="17033" y="35962"/>
                    </a:lnTo>
                    <a:lnTo>
                      <a:pt x="16940" y="35823"/>
                    </a:lnTo>
                    <a:lnTo>
                      <a:pt x="16848" y="35731"/>
                    </a:lnTo>
                    <a:lnTo>
                      <a:pt x="16709" y="35545"/>
                    </a:lnTo>
                    <a:lnTo>
                      <a:pt x="16662" y="35453"/>
                    </a:lnTo>
                    <a:lnTo>
                      <a:pt x="16477" y="35268"/>
                    </a:lnTo>
                    <a:lnTo>
                      <a:pt x="16477" y="35221"/>
                    </a:lnTo>
                    <a:lnTo>
                      <a:pt x="16246" y="34990"/>
                    </a:lnTo>
                    <a:lnTo>
                      <a:pt x="16246" y="34944"/>
                    </a:lnTo>
                    <a:lnTo>
                      <a:pt x="16061" y="34712"/>
                    </a:lnTo>
                    <a:lnTo>
                      <a:pt x="15274" y="33833"/>
                    </a:lnTo>
                    <a:lnTo>
                      <a:pt x="15181" y="33694"/>
                    </a:lnTo>
                    <a:lnTo>
                      <a:pt x="14996" y="33555"/>
                    </a:lnTo>
                    <a:lnTo>
                      <a:pt x="14996" y="33509"/>
                    </a:lnTo>
                    <a:lnTo>
                      <a:pt x="14811" y="33370"/>
                    </a:lnTo>
                    <a:lnTo>
                      <a:pt x="14811" y="33324"/>
                    </a:lnTo>
                    <a:lnTo>
                      <a:pt x="14672" y="33185"/>
                    </a:lnTo>
                    <a:lnTo>
                      <a:pt x="14626" y="33139"/>
                    </a:lnTo>
                    <a:lnTo>
                      <a:pt x="14487" y="33000"/>
                    </a:lnTo>
                    <a:lnTo>
                      <a:pt x="14441" y="32954"/>
                    </a:lnTo>
                    <a:lnTo>
                      <a:pt x="14302" y="32815"/>
                    </a:lnTo>
                    <a:lnTo>
                      <a:pt x="14256" y="32769"/>
                    </a:lnTo>
                    <a:lnTo>
                      <a:pt x="14117" y="32676"/>
                    </a:lnTo>
                    <a:lnTo>
                      <a:pt x="14071" y="32583"/>
                    </a:lnTo>
                    <a:lnTo>
                      <a:pt x="13932" y="32491"/>
                    </a:lnTo>
                    <a:lnTo>
                      <a:pt x="13839" y="32445"/>
                    </a:lnTo>
                    <a:lnTo>
                      <a:pt x="13747" y="32306"/>
                    </a:lnTo>
                    <a:lnTo>
                      <a:pt x="13654" y="32259"/>
                    </a:lnTo>
                    <a:lnTo>
                      <a:pt x="13561" y="32167"/>
                    </a:lnTo>
                    <a:lnTo>
                      <a:pt x="13469" y="32074"/>
                    </a:lnTo>
                    <a:lnTo>
                      <a:pt x="13330" y="31982"/>
                    </a:lnTo>
                    <a:lnTo>
                      <a:pt x="13237" y="31935"/>
                    </a:lnTo>
                    <a:lnTo>
                      <a:pt x="13145" y="31843"/>
                    </a:lnTo>
                    <a:lnTo>
                      <a:pt x="13052" y="31750"/>
                    </a:lnTo>
                    <a:lnTo>
                      <a:pt x="12960" y="31658"/>
                    </a:lnTo>
                    <a:lnTo>
                      <a:pt x="12867" y="31611"/>
                    </a:lnTo>
                    <a:lnTo>
                      <a:pt x="12821" y="31565"/>
                    </a:lnTo>
                    <a:lnTo>
                      <a:pt x="12728" y="31519"/>
                    </a:lnTo>
                    <a:lnTo>
                      <a:pt x="12682" y="31473"/>
                    </a:lnTo>
                    <a:lnTo>
                      <a:pt x="12173" y="31102"/>
                    </a:lnTo>
                    <a:lnTo>
                      <a:pt x="11571" y="30686"/>
                    </a:lnTo>
                    <a:lnTo>
                      <a:pt x="10923" y="30316"/>
                    </a:lnTo>
                    <a:lnTo>
                      <a:pt x="10229" y="29945"/>
                    </a:lnTo>
                    <a:lnTo>
                      <a:pt x="9489" y="29621"/>
                    </a:lnTo>
                    <a:lnTo>
                      <a:pt x="8702" y="29344"/>
                    </a:lnTo>
                    <a:lnTo>
                      <a:pt x="7915" y="29158"/>
                    </a:lnTo>
                    <a:lnTo>
                      <a:pt x="7128" y="29066"/>
                    </a:lnTo>
                    <a:lnTo>
                      <a:pt x="7082" y="29066"/>
                    </a:lnTo>
                    <a:lnTo>
                      <a:pt x="6989" y="29020"/>
                    </a:lnTo>
                    <a:close/>
                    <a:moveTo>
                      <a:pt x="43645" y="35360"/>
                    </a:moveTo>
                    <a:lnTo>
                      <a:pt x="43692" y="35407"/>
                    </a:lnTo>
                    <a:lnTo>
                      <a:pt x="43738" y="35407"/>
                    </a:lnTo>
                    <a:lnTo>
                      <a:pt x="43784" y="35453"/>
                    </a:lnTo>
                    <a:lnTo>
                      <a:pt x="43923" y="35638"/>
                    </a:lnTo>
                    <a:lnTo>
                      <a:pt x="43969" y="35823"/>
                    </a:lnTo>
                    <a:lnTo>
                      <a:pt x="43969" y="35869"/>
                    </a:lnTo>
                    <a:lnTo>
                      <a:pt x="43969" y="35962"/>
                    </a:lnTo>
                    <a:lnTo>
                      <a:pt x="43877" y="36101"/>
                    </a:lnTo>
                    <a:lnTo>
                      <a:pt x="43738" y="36147"/>
                    </a:lnTo>
                    <a:lnTo>
                      <a:pt x="43553" y="36240"/>
                    </a:lnTo>
                    <a:lnTo>
                      <a:pt x="43136" y="36286"/>
                    </a:lnTo>
                    <a:lnTo>
                      <a:pt x="43090" y="36286"/>
                    </a:lnTo>
                    <a:lnTo>
                      <a:pt x="42581" y="36332"/>
                    </a:lnTo>
                    <a:lnTo>
                      <a:pt x="42303" y="36332"/>
                    </a:lnTo>
                    <a:lnTo>
                      <a:pt x="42210" y="36286"/>
                    </a:lnTo>
                    <a:lnTo>
                      <a:pt x="41933" y="36286"/>
                    </a:lnTo>
                    <a:lnTo>
                      <a:pt x="41840" y="36193"/>
                    </a:lnTo>
                    <a:lnTo>
                      <a:pt x="41748" y="36147"/>
                    </a:lnTo>
                    <a:lnTo>
                      <a:pt x="41701" y="36101"/>
                    </a:lnTo>
                    <a:lnTo>
                      <a:pt x="41470" y="36101"/>
                    </a:lnTo>
                    <a:lnTo>
                      <a:pt x="41424" y="36147"/>
                    </a:lnTo>
                    <a:lnTo>
                      <a:pt x="41285" y="36193"/>
                    </a:lnTo>
                    <a:lnTo>
                      <a:pt x="41192" y="36193"/>
                    </a:lnTo>
                    <a:lnTo>
                      <a:pt x="41146" y="36240"/>
                    </a:lnTo>
                    <a:lnTo>
                      <a:pt x="40683" y="36286"/>
                    </a:lnTo>
                    <a:lnTo>
                      <a:pt x="40637" y="35823"/>
                    </a:lnTo>
                    <a:lnTo>
                      <a:pt x="40637" y="35731"/>
                    </a:lnTo>
                    <a:lnTo>
                      <a:pt x="40591" y="35638"/>
                    </a:lnTo>
                    <a:lnTo>
                      <a:pt x="40591" y="35592"/>
                    </a:lnTo>
                    <a:lnTo>
                      <a:pt x="40591" y="35499"/>
                    </a:lnTo>
                    <a:lnTo>
                      <a:pt x="40591" y="35453"/>
                    </a:lnTo>
                    <a:lnTo>
                      <a:pt x="40683" y="35360"/>
                    </a:lnTo>
                    <a:lnTo>
                      <a:pt x="40868" y="35360"/>
                    </a:lnTo>
                    <a:lnTo>
                      <a:pt x="40961" y="35407"/>
                    </a:lnTo>
                    <a:lnTo>
                      <a:pt x="41100" y="35453"/>
                    </a:lnTo>
                    <a:lnTo>
                      <a:pt x="41239" y="35499"/>
                    </a:lnTo>
                    <a:lnTo>
                      <a:pt x="41331" y="35499"/>
                    </a:lnTo>
                    <a:lnTo>
                      <a:pt x="41563" y="35545"/>
                    </a:lnTo>
                    <a:lnTo>
                      <a:pt x="41609" y="35545"/>
                    </a:lnTo>
                    <a:lnTo>
                      <a:pt x="41887" y="35592"/>
                    </a:lnTo>
                    <a:lnTo>
                      <a:pt x="42442" y="35592"/>
                    </a:lnTo>
                    <a:lnTo>
                      <a:pt x="42720" y="35545"/>
                    </a:lnTo>
                    <a:lnTo>
                      <a:pt x="42905" y="35545"/>
                    </a:lnTo>
                    <a:lnTo>
                      <a:pt x="43136" y="35453"/>
                    </a:lnTo>
                    <a:lnTo>
                      <a:pt x="43506" y="35360"/>
                    </a:lnTo>
                    <a:close/>
                    <a:moveTo>
                      <a:pt x="3611" y="34435"/>
                    </a:moveTo>
                    <a:lnTo>
                      <a:pt x="3657" y="34481"/>
                    </a:lnTo>
                    <a:lnTo>
                      <a:pt x="3472" y="35083"/>
                    </a:lnTo>
                    <a:lnTo>
                      <a:pt x="3472" y="35129"/>
                    </a:lnTo>
                    <a:lnTo>
                      <a:pt x="3426" y="35221"/>
                    </a:lnTo>
                    <a:lnTo>
                      <a:pt x="3379" y="35360"/>
                    </a:lnTo>
                    <a:lnTo>
                      <a:pt x="3287" y="35869"/>
                    </a:lnTo>
                    <a:lnTo>
                      <a:pt x="3240" y="36379"/>
                    </a:lnTo>
                    <a:lnTo>
                      <a:pt x="3148" y="36332"/>
                    </a:lnTo>
                    <a:lnTo>
                      <a:pt x="3102" y="36332"/>
                    </a:lnTo>
                    <a:lnTo>
                      <a:pt x="3102" y="36240"/>
                    </a:lnTo>
                    <a:lnTo>
                      <a:pt x="3148" y="36147"/>
                    </a:lnTo>
                    <a:lnTo>
                      <a:pt x="3148" y="36055"/>
                    </a:lnTo>
                    <a:lnTo>
                      <a:pt x="3148" y="35916"/>
                    </a:lnTo>
                    <a:lnTo>
                      <a:pt x="3194" y="35869"/>
                    </a:lnTo>
                    <a:lnTo>
                      <a:pt x="3194" y="35684"/>
                    </a:lnTo>
                    <a:lnTo>
                      <a:pt x="3240" y="35499"/>
                    </a:lnTo>
                    <a:lnTo>
                      <a:pt x="3287" y="35360"/>
                    </a:lnTo>
                    <a:lnTo>
                      <a:pt x="3287" y="35314"/>
                    </a:lnTo>
                    <a:lnTo>
                      <a:pt x="3333" y="35221"/>
                    </a:lnTo>
                    <a:lnTo>
                      <a:pt x="3564" y="34527"/>
                    </a:lnTo>
                    <a:lnTo>
                      <a:pt x="3611" y="34481"/>
                    </a:lnTo>
                    <a:lnTo>
                      <a:pt x="3611" y="34435"/>
                    </a:lnTo>
                    <a:close/>
                    <a:moveTo>
                      <a:pt x="38878" y="36240"/>
                    </a:moveTo>
                    <a:lnTo>
                      <a:pt x="38878" y="36286"/>
                    </a:lnTo>
                    <a:lnTo>
                      <a:pt x="39017" y="36286"/>
                    </a:lnTo>
                    <a:lnTo>
                      <a:pt x="39248" y="36332"/>
                    </a:lnTo>
                    <a:lnTo>
                      <a:pt x="39480" y="36425"/>
                    </a:lnTo>
                    <a:lnTo>
                      <a:pt x="39850" y="36425"/>
                    </a:lnTo>
                    <a:lnTo>
                      <a:pt x="39989" y="36471"/>
                    </a:lnTo>
                    <a:lnTo>
                      <a:pt x="40405" y="36471"/>
                    </a:lnTo>
                    <a:lnTo>
                      <a:pt x="40591" y="36425"/>
                    </a:lnTo>
                    <a:lnTo>
                      <a:pt x="40729" y="36425"/>
                    </a:lnTo>
                    <a:lnTo>
                      <a:pt x="41146" y="36379"/>
                    </a:lnTo>
                    <a:lnTo>
                      <a:pt x="41285" y="36332"/>
                    </a:lnTo>
                    <a:lnTo>
                      <a:pt x="41053" y="36425"/>
                    </a:lnTo>
                    <a:lnTo>
                      <a:pt x="41007" y="36471"/>
                    </a:lnTo>
                    <a:lnTo>
                      <a:pt x="41007" y="36517"/>
                    </a:lnTo>
                    <a:lnTo>
                      <a:pt x="40683" y="36517"/>
                    </a:lnTo>
                    <a:lnTo>
                      <a:pt x="40591" y="36564"/>
                    </a:lnTo>
                    <a:lnTo>
                      <a:pt x="40405" y="36610"/>
                    </a:lnTo>
                    <a:lnTo>
                      <a:pt x="40174" y="36703"/>
                    </a:lnTo>
                    <a:lnTo>
                      <a:pt x="39989" y="36703"/>
                    </a:lnTo>
                    <a:lnTo>
                      <a:pt x="39711" y="36749"/>
                    </a:lnTo>
                    <a:lnTo>
                      <a:pt x="39434" y="36749"/>
                    </a:lnTo>
                    <a:lnTo>
                      <a:pt x="39202" y="36703"/>
                    </a:lnTo>
                    <a:lnTo>
                      <a:pt x="38878" y="36703"/>
                    </a:lnTo>
                    <a:lnTo>
                      <a:pt x="38647" y="36656"/>
                    </a:lnTo>
                    <a:lnTo>
                      <a:pt x="38554" y="36656"/>
                    </a:lnTo>
                    <a:lnTo>
                      <a:pt x="38415" y="36610"/>
                    </a:lnTo>
                    <a:lnTo>
                      <a:pt x="38323" y="36564"/>
                    </a:lnTo>
                    <a:lnTo>
                      <a:pt x="38230" y="36517"/>
                    </a:lnTo>
                    <a:lnTo>
                      <a:pt x="38184" y="36517"/>
                    </a:lnTo>
                    <a:lnTo>
                      <a:pt x="38276" y="36471"/>
                    </a:lnTo>
                    <a:lnTo>
                      <a:pt x="38369" y="36425"/>
                    </a:lnTo>
                    <a:lnTo>
                      <a:pt x="38462" y="36332"/>
                    </a:lnTo>
                    <a:lnTo>
                      <a:pt x="38554" y="36286"/>
                    </a:lnTo>
                    <a:lnTo>
                      <a:pt x="38647" y="36286"/>
                    </a:lnTo>
                    <a:lnTo>
                      <a:pt x="38693" y="36240"/>
                    </a:lnTo>
                    <a:close/>
                    <a:moveTo>
                      <a:pt x="27724" y="28881"/>
                    </a:moveTo>
                    <a:lnTo>
                      <a:pt x="29436" y="31935"/>
                    </a:lnTo>
                    <a:lnTo>
                      <a:pt x="29622" y="32259"/>
                    </a:lnTo>
                    <a:lnTo>
                      <a:pt x="29853" y="32537"/>
                    </a:lnTo>
                    <a:lnTo>
                      <a:pt x="30084" y="32769"/>
                    </a:lnTo>
                    <a:lnTo>
                      <a:pt x="30316" y="33000"/>
                    </a:lnTo>
                    <a:lnTo>
                      <a:pt x="30594" y="33231"/>
                    </a:lnTo>
                    <a:lnTo>
                      <a:pt x="30917" y="33416"/>
                    </a:lnTo>
                    <a:lnTo>
                      <a:pt x="31241" y="33555"/>
                    </a:lnTo>
                    <a:lnTo>
                      <a:pt x="31565" y="33648"/>
                    </a:lnTo>
                    <a:lnTo>
                      <a:pt x="32075" y="33740"/>
                    </a:lnTo>
                    <a:lnTo>
                      <a:pt x="32537" y="33787"/>
                    </a:lnTo>
                    <a:lnTo>
                      <a:pt x="32584" y="33787"/>
                    </a:lnTo>
                    <a:lnTo>
                      <a:pt x="32861" y="34574"/>
                    </a:lnTo>
                    <a:lnTo>
                      <a:pt x="32769" y="34805"/>
                    </a:lnTo>
                    <a:lnTo>
                      <a:pt x="32723" y="35083"/>
                    </a:lnTo>
                    <a:lnTo>
                      <a:pt x="32723" y="35360"/>
                    </a:lnTo>
                    <a:lnTo>
                      <a:pt x="32723" y="35638"/>
                    </a:lnTo>
                    <a:lnTo>
                      <a:pt x="32537" y="35638"/>
                    </a:lnTo>
                    <a:lnTo>
                      <a:pt x="32491" y="35684"/>
                    </a:lnTo>
                    <a:lnTo>
                      <a:pt x="32445" y="35684"/>
                    </a:lnTo>
                    <a:lnTo>
                      <a:pt x="32260" y="35777"/>
                    </a:lnTo>
                    <a:lnTo>
                      <a:pt x="32213" y="35777"/>
                    </a:lnTo>
                    <a:lnTo>
                      <a:pt x="32121" y="35916"/>
                    </a:lnTo>
                    <a:lnTo>
                      <a:pt x="32028" y="36101"/>
                    </a:lnTo>
                    <a:lnTo>
                      <a:pt x="31982" y="36332"/>
                    </a:lnTo>
                    <a:lnTo>
                      <a:pt x="31982" y="36517"/>
                    </a:lnTo>
                    <a:lnTo>
                      <a:pt x="31982" y="36656"/>
                    </a:lnTo>
                    <a:lnTo>
                      <a:pt x="31982" y="36795"/>
                    </a:lnTo>
                    <a:lnTo>
                      <a:pt x="31982" y="36841"/>
                    </a:lnTo>
                    <a:lnTo>
                      <a:pt x="32028" y="36980"/>
                    </a:lnTo>
                    <a:lnTo>
                      <a:pt x="32028" y="37027"/>
                    </a:lnTo>
                    <a:lnTo>
                      <a:pt x="31843" y="36934"/>
                    </a:lnTo>
                    <a:lnTo>
                      <a:pt x="28974" y="35684"/>
                    </a:lnTo>
                    <a:lnTo>
                      <a:pt x="26752" y="34712"/>
                    </a:lnTo>
                    <a:lnTo>
                      <a:pt x="26752" y="33463"/>
                    </a:lnTo>
                    <a:lnTo>
                      <a:pt x="27724" y="28881"/>
                    </a:lnTo>
                    <a:close/>
                    <a:moveTo>
                      <a:pt x="41655" y="36240"/>
                    </a:moveTo>
                    <a:lnTo>
                      <a:pt x="41701" y="36286"/>
                    </a:lnTo>
                    <a:lnTo>
                      <a:pt x="41748" y="36286"/>
                    </a:lnTo>
                    <a:lnTo>
                      <a:pt x="41794" y="36332"/>
                    </a:lnTo>
                    <a:lnTo>
                      <a:pt x="41840" y="36379"/>
                    </a:lnTo>
                    <a:lnTo>
                      <a:pt x="41840" y="36425"/>
                    </a:lnTo>
                    <a:lnTo>
                      <a:pt x="41887" y="36425"/>
                    </a:lnTo>
                    <a:lnTo>
                      <a:pt x="41887" y="36471"/>
                    </a:lnTo>
                    <a:lnTo>
                      <a:pt x="41933" y="36517"/>
                    </a:lnTo>
                    <a:lnTo>
                      <a:pt x="41979" y="36610"/>
                    </a:lnTo>
                    <a:lnTo>
                      <a:pt x="41979" y="36656"/>
                    </a:lnTo>
                    <a:lnTo>
                      <a:pt x="41979" y="36703"/>
                    </a:lnTo>
                    <a:lnTo>
                      <a:pt x="41979" y="36749"/>
                    </a:lnTo>
                    <a:lnTo>
                      <a:pt x="41979" y="36841"/>
                    </a:lnTo>
                    <a:lnTo>
                      <a:pt x="41933" y="36934"/>
                    </a:lnTo>
                    <a:lnTo>
                      <a:pt x="41887" y="36980"/>
                    </a:lnTo>
                    <a:lnTo>
                      <a:pt x="41840" y="36980"/>
                    </a:lnTo>
                    <a:lnTo>
                      <a:pt x="41794" y="37027"/>
                    </a:lnTo>
                    <a:lnTo>
                      <a:pt x="41424" y="37258"/>
                    </a:lnTo>
                    <a:lnTo>
                      <a:pt x="41424" y="37165"/>
                    </a:lnTo>
                    <a:lnTo>
                      <a:pt x="41424" y="37073"/>
                    </a:lnTo>
                    <a:lnTo>
                      <a:pt x="41424" y="37027"/>
                    </a:lnTo>
                    <a:lnTo>
                      <a:pt x="41377" y="36980"/>
                    </a:lnTo>
                    <a:lnTo>
                      <a:pt x="41331" y="36888"/>
                    </a:lnTo>
                    <a:lnTo>
                      <a:pt x="41331" y="36841"/>
                    </a:lnTo>
                    <a:lnTo>
                      <a:pt x="41285" y="36749"/>
                    </a:lnTo>
                    <a:lnTo>
                      <a:pt x="41100" y="36564"/>
                    </a:lnTo>
                    <a:lnTo>
                      <a:pt x="41516" y="36379"/>
                    </a:lnTo>
                    <a:lnTo>
                      <a:pt x="41609" y="36332"/>
                    </a:lnTo>
                    <a:lnTo>
                      <a:pt x="41655" y="36332"/>
                    </a:lnTo>
                    <a:lnTo>
                      <a:pt x="41655" y="36286"/>
                    </a:lnTo>
                    <a:lnTo>
                      <a:pt x="41655" y="36240"/>
                    </a:lnTo>
                    <a:close/>
                    <a:moveTo>
                      <a:pt x="42766" y="37443"/>
                    </a:moveTo>
                    <a:lnTo>
                      <a:pt x="42720" y="37489"/>
                    </a:lnTo>
                    <a:lnTo>
                      <a:pt x="42627" y="37489"/>
                    </a:lnTo>
                    <a:lnTo>
                      <a:pt x="42720" y="37443"/>
                    </a:lnTo>
                    <a:close/>
                    <a:moveTo>
                      <a:pt x="32306" y="36841"/>
                    </a:moveTo>
                    <a:lnTo>
                      <a:pt x="33741" y="37674"/>
                    </a:lnTo>
                    <a:lnTo>
                      <a:pt x="32723" y="37119"/>
                    </a:lnTo>
                    <a:lnTo>
                      <a:pt x="32584" y="37027"/>
                    </a:lnTo>
                    <a:lnTo>
                      <a:pt x="32399" y="36934"/>
                    </a:lnTo>
                    <a:lnTo>
                      <a:pt x="32352" y="36888"/>
                    </a:lnTo>
                    <a:lnTo>
                      <a:pt x="32306" y="36841"/>
                    </a:lnTo>
                    <a:close/>
                    <a:moveTo>
                      <a:pt x="6619" y="32167"/>
                    </a:moveTo>
                    <a:lnTo>
                      <a:pt x="7221" y="32213"/>
                    </a:lnTo>
                    <a:lnTo>
                      <a:pt x="7776" y="32352"/>
                    </a:lnTo>
                    <a:lnTo>
                      <a:pt x="8100" y="32445"/>
                    </a:lnTo>
                    <a:lnTo>
                      <a:pt x="9654" y="37748"/>
                    </a:lnTo>
                    <a:lnTo>
                      <a:pt x="6388" y="32167"/>
                    </a:lnTo>
                    <a:close/>
                    <a:moveTo>
                      <a:pt x="9396" y="32954"/>
                    </a:moveTo>
                    <a:lnTo>
                      <a:pt x="9535" y="33000"/>
                    </a:lnTo>
                    <a:lnTo>
                      <a:pt x="9720" y="33139"/>
                    </a:lnTo>
                    <a:lnTo>
                      <a:pt x="9766" y="33139"/>
                    </a:lnTo>
                    <a:lnTo>
                      <a:pt x="9859" y="33185"/>
                    </a:lnTo>
                    <a:lnTo>
                      <a:pt x="9951" y="33231"/>
                    </a:lnTo>
                    <a:lnTo>
                      <a:pt x="10044" y="33324"/>
                    </a:lnTo>
                    <a:lnTo>
                      <a:pt x="10090" y="33324"/>
                    </a:lnTo>
                    <a:lnTo>
                      <a:pt x="10137" y="33370"/>
                    </a:lnTo>
                    <a:lnTo>
                      <a:pt x="10877" y="33879"/>
                    </a:lnTo>
                    <a:lnTo>
                      <a:pt x="10877" y="37906"/>
                    </a:lnTo>
                    <a:lnTo>
                      <a:pt x="10877" y="37952"/>
                    </a:lnTo>
                    <a:lnTo>
                      <a:pt x="9396" y="32954"/>
                    </a:lnTo>
                    <a:close/>
                    <a:moveTo>
                      <a:pt x="39110" y="37674"/>
                    </a:moveTo>
                    <a:lnTo>
                      <a:pt x="39156" y="37721"/>
                    </a:lnTo>
                    <a:lnTo>
                      <a:pt x="39619" y="37721"/>
                    </a:lnTo>
                    <a:lnTo>
                      <a:pt x="39480" y="37813"/>
                    </a:lnTo>
                    <a:lnTo>
                      <a:pt x="39434" y="37813"/>
                    </a:lnTo>
                    <a:lnTo>
                      <a:pt x="39295" y="37906"/>
                    </a:lnTo>
                    <a:lnTo>
                      <a:pt x="39202" y="37906"/>
                    </a:lnTo>
                    <a:lnTo>
                      <a:pt x="39156" y="37952"/>
                    </a:lnTo>
                    <a:lnTo>
                      <a:pt x="39110" y="37674"/>
                    </a:lnTo>
                    <a:close/>
                    <a:moveTo>
                      <a:pt x="41007" y="36656"/>
                    </a:moveTo>
                    <a:lnTo>
                      <a:pt x="41007" y="36703"/>
                    </a:lnTo>
                    <a:lnTo>
                      <a:pt x="41146" y="36841"/>
                    </a:lnTo>
                    <a:lnTo>
                      <a:pt x="41192" y="36888"/>
                    </a:lnTo>
                    <a:lnTo>
                      <a:pt x="41239" y="36934"/>
                    </a:lnTo>
                    <a:lnTo>
                      <a:pt x="41285" y="37119"/>
                    </a:lnTo>
                    <a:lnTo>
                      <a:pt x="41285" y="37165"/>
                    </a:lnTo>
                    <a:lnTo>
                      <a:pt x="41285" y="37258"/>
                    </a:lnTo>
                    <a:lnTo>
                      <a:pt x="41192" y="37350"/>
                    </a:lnTo>
                    <a:lnTo>
                      <a:pt x="41053" y="37443"/>
                    </a:lnTo>
                    <a:lnTo>
                      <a:pt x="40868" y="37489"/>
                    </a:lnTo>
                    <a:lnTo>
                      <a:pt x="40822" y="37489"/>
                    </a:lnTo>
                    <a:lnTo>
                      <a:pt x="40776" y="37536"/>
                    </a:lnTo>
                    <a:lnTo>
                      <a:pt x="40729" y="37536"/>
                    </a:lnTo>
                    <a:lnTo>
                      <a:pt x="40452" y="37582"/>
                    </a:lnTo>
                    <a:lnTo>
                      <a:pt x="39110" y="37582"/>
                    </a:lnTo>
                    <a:lnTo>
                      <a:pt x="39063" y="37536"/>
                    </a:lnTo>
                    <a:lnTo>
                      <a:pt x="39017" y="37536"/>
                    </a:lnTo>
                    <a:lnTo>
                      <a:pt x="38971" y="37582"/>
                    </a:lnTo>
                    <a:lnTo>
                      <a:pt x="38971" y="37628"/>
                    </a:lnTo>
                    <a:lnTo>
                      <a:pt x="38971" y="37674"/>
                    </a:lnTo>
                    <a:lnTo>
                      <a:pt x="39017" y="37998"/>
                    </a:lnTo>
                    <a:lnTo>
                      <a:pt x="38924" y="38045"/>
                    </a:lnTo>
                    <a:lnTo>
                      <a:pt x="38878" y="38045"/>
                    </a:lnTo>
                    <a:lnTo>
                      <a:pt x="38508" y="38184"/>
                    </a:lnTo>
                    <a:lnTo>
                      <a:pt x="38138" y="38184"/>
                    </a:lnTo>
                    <a:lnTo>
                      <a:pt x="37999" y="37119"/>
                    </a:lnTo>
                    <a:lnTo>
                      <a:pt x="37952" y="37119"/>
                    </a:lnTo>
                    <a:lnTo>
                      <a:pt x="37952" y="37073"/>
                    </a:lnTo>
                    <a:lnTo>
                      <a:pt x="37952" y="37027"/>
                    </a:lnTo>
                    <a:lnTo>
                      <a:pt x="37952" y="36980"/>
                    </a:lnTo>
                    <a:lnTo>
                      <a:pt x="37906" y="36934"/>
                    </a:lnTo>
                    <a:lnTo>
                      <a:pt x="37906" y="36888"/>
                    </a:lnTo>
                    <a:lnTo>
                      <a:pt x="37906" y="36795"/>
                    </a:lnTo>
                    <a:lnTo>
                      <a:pt x="37906" y="36749"/>
                    </a:lnTo>
                    <a:lnTo>
                      <a:pt x="37906" y="36703"/>
                    </a:lnTo>
                    <a:lnTo>
                      <a:pt x="37999" y="36656"/>
                    </a:lnTo>
                    <a:lnTo>
                      <a:pt x="38184" y="36656"/>
                    </a:lnTo>
                    <a:lnTo>
                      <a:pt x="38415" y="36703"/>
                    </a:lnTo>
                    <a:lnTo>
                      <a:pt x="38508" y="36749"/>
                    </a:lnTo>
                    <a:lnTo>
                      <a:pt x="38554" y="36749"/>
                    </a:lnTo>
                    <a:lnTo>
                      <a:pt x="38600" y="36795"/>
                    </a:lnTo>
                    <a:lnTo>
                      <a:pt x="38647" y="36795"/>
                    </a:lnTo>
                    <a:lnTo>
                      <a:pt x="38878" y="36841"/>
                    </a:lnTo>
                    <a:lnTo>
                      <a:pt x="39202" y="36841"/>
                    </a:lnTo>
                    <a:lnTo>
                      <a:pt x="39434" y="36888"/>
                    </a:lnTo>
                    <a:lnTo>
                      <a:pt x="39758" y="36888"/>
                    </a:lnTo>
                    <a:lnTo>
                      <a:pt x="39989" y="36841"/>
                    </a:lnTo>
                    <a:lnTo>
                      <a:pt x="40174" y="36841"/>
                    </a:lnTo>
                    <a:lnTo>
                      <a:pt x="40220" y="36795"/>
                    </a:lnTo>
                    <a:lnTo>
                      <a:pt x="40452" y="36749"/>
                    </a:lnTo>
                    <a:lnTo>
                      <a:pt x="40637" y="36703"/>
                    </a:lnTo>
                    <a:lnTo>
                      <a:pt x="40683" y="36656"/>
                    </a:lnTo>
                    <a:close/>
                    <a:moveTo>
                      <a:pt x="37212" y="29297"/>
                    </a:moveTo>
                    <a:lnTo>
                      <a:pt x="37582" y="29436"/>
                    </a:lnTo>
                    <a:lnTo>
                      <a:pt x="37999" y="29575"/>
                    </a:lnTo>
                    <a:lnTo>
                      <a:pt x="38369" y="29668"/>
                    </a:lnTo>
                    <a:lnTo>
                      <a:pt x="39156" y="29668"/>
                    </a:lnTo>
                    <a:lnTo>
                      <a:pt x="39526" y="29575"/>
                    </a:lnTo>
                    <a:lnTo>
                      <a:pt x="39896" y="29482"/>
                    </a:lnTo>
                    <a:lnTo>
                      <a:pt x="40220" y="29390"/>
                    </a:lnTo>
                    <a:lnTo>
                      <a:pt x="40452" y="29575"/>
                    </a:lnTo>
                    <a:lnTo>
                      <a:pt x="40452" y="29992"/>
                    </a:lnTo>
                    <a:lnTo>
                      <a:pt x="40544" y="30408"/>
                    </a:lnTo>
                    <a:lnTo>
                      <a:pt x="40729" y="30732"/>
                    </a:lnTo>
                    <a:lnTo>
                      <a:pt x="41007" y="31056"/>
                    </a:lnTo>
                    <a:lnTo>
                      <a:pt x="41192" y="31241"/>
                    </a:lnTo>
                    <a:lnTo>
                      <a:pt x="41424" y="31380"/>
                    </a:lnTo>
                    <a:lnTo>
                      <a:pt x="41470" y="31380"/>
                    </a:lnTo>
                    <a:lnTo>
                      <a:pt x="41470" y="31426"/>
                    </a:lnTo>
                    <a:lnTo>
                      <a:pt x="41470" y="31473"/>
                    </a:lnTo>
                    <a:lnTo>
                      <a:pt x="41516" y="31565"/>
                    </a:lnTo>
                    <a:lnTo>
                      <a:pt x="41563" y="31658"/>
                    </a:lnTo>
                    <a:lnTo>
                      <a:pt x="41609" y="31704"/>
                    </a:lnTo>
                    <a:lnTo>
                      <a:pt x="41701" y="31889"/>
                    </a:lnTo>
                    <a:lnTo>
                      <a:pt x="41794" y="32028"/>
                    </a:lnTo>
                    <a:lnTo>
                      <a:pt x="41979" y="32121"/>
                    </a:lnTo>
                    <a:lnTo>
                      <a:pt x="42396" y="32352"/>
                    </a:lnTo>
                    <a:lnTo>
                      <a:pt x="42627" y="32491"/>
                    </a:lnTo>
                    <a:lnTo>
                      <a:pt x="45589" y="34157"/>
                    </a:lnTo>
                    <a:lnTo>
                      <a:pt x="45589" y="34203"/>
                    </a:lnTo>
                    <a:lnTo>
                      <a:pt x="45635" y="34250"/>
                    </a:lnTo>
                    <a:lnTo>
                      <a:pt x="45589" y="34250"/>
                    </a:lnTo>
                    <a:lnTo>
                      <a:pt x="45358" y="34388"/>
                    </a:lnTo>
                    <a:lnTo>
                      <a:pt x="45173" y="34481"/>
                    </a:lnTo>
                    <a:lnTo>
                      <a:pt x="45126" y="34527"/>
                    </a:lnTo>
                    <a:lnTo>
                      <a:pt x="44525" y="34898"/>
                    </a:lnTo>
                    <a:lnTo>
                      <a:pt x="44432" y="34851"/>
                    </a:lnTo>
                    <a:lnTo>
                      <a:pt x="44386" y="34851"/>
                    </a:lnTo>
                    <a:lnTo>
                      <a:pt x="44386" y="34805"/>
                    </a:lnTo>
                    <a:lnTo>
                      <a:pt x="44154" y="34805"/>
                    </a:lnTo>
                    <a:lnTo>
                      <a:pt x="44108" y="34851"/>
                    </a:lnTo>
                    <a:lnTo>
                      <a:pt x="43969" y="34898"/>
                    </a:lnTo>
                    <a:lnTo>
                      <a:pt x="43830" y="34944"/>
                    </a:lnTo>
                    <a:lnTo>
                      <a:pt x="43506" y="34990"/>
                    </a:lnTo>
                    <a:lnTo>
                      <a:pt x="43136" y="35036"/>
                    </a:lnTo>
                    <a:lnTo>
                      <a:pt x="42396" y="35036"/>
                    </a:lnTo>
                    <a:lnTo>
                      <a:pt x="42396" y="34990"/>
                    </a:lnTo>
                    <a:lnTo>
                      <a:pt x="42210" y="34990"/>
                    </a:lnTo>
                    <a:lnTo>
                      <a:pt x="41979" y="34944"/>
                    </a:lnTo>
                    <a:lnTo>
                      <a:pt x="41794" y="34851"/>
                    </a:lnTo>
                    <a:lnTo>
                      <a:pt x="41285" y="34851"/>
                    </a:lnTo>
                    <a:lnTo>
                      <a:pt x="41239" y="34898"/>
                    </a:lnTo>
                    <a:lnTo>
                      <a:pt x="41100" y="34944"/>
                    </a:lnTo>
                    <a:lnTo>
                      <a:pt x="41007" y="35036"/>
                    </a:lnTo>
                    <a:lnTo>
                      <a:pt x="40915" y="35083"/>
                    </a:lnTo>
                    <a:lnTo>
                      <a:pt x="40591" y="35268"/>
                    </a:lnTo>
                    <a:lnTo>
                      <a:pt x="40498" y="35360"/>
                    </a:lnTo>
                    <a:lnTo>
                      <a:pt x="40452" y="35407"/>
                    </a:lnTo>
                    <a:lnTo>
                      <a:pt x="40452" y="35592"/>
                    </a:lnTo>
                    <a:lnTo>
                      <a:pt x="40498" y="35777"/>
                    </a:lnTo>
                    <a:lnTo>
                      <a:pt x="40498" y="35869"/>
                    </a:lnTo>
                    <a:lnTo>
                      <a:pt x="40498" y="35962"/>
                    </a:lnTo>
                    <a:lnTo>
                      <a:pt x="40498" y="36008"/>
                    </a:lnTo>
                    <a:lnTo>
                      <a:pt x="40544" y="36332"/>
                    </a:lnTo>
                    <a:lnTo>
                      <a:pt x="39989" y="36332"/>
                    </a:lnTo>
                    <a:lnTo>
                      <a:pt x="39850" y="36286"/>
                    </a:lnTo>
                    <a:lnTo>
                      <a:pt x="39526" y="36286"/>
                    </a:lnTo>
                    <a:lnTo>
                      <a:pt x="39295" y="36193"/>
                    </a:lnTo>
                    <a:lnTo>
                      <a:pt x="39063" y="36147"/>
                    </a:lnTo>
                    <a:lnTo>
                      <a:pt x="38878" y="36147"/>
                    </a:lnTo>
                    <a:lnTo>
                      <a:pt x="38693" y="36101"/>
                    </a:lnTo>
                    <a:lnTo>
                      <a:pt x="38647" y="36147"/>
                    </a:lnTo>
                    <a:lnTo>
                      <a:pt x="38554" y="36147"/>
                    </a:lnTo>
                    <a:lnTo>
                      <a:pt x="38415" y="36240"/>
                    </a:lnTo>
                    <a:lnTo>
                      <a:pt x="38276" y="36332"/>
                    </a:lnTo>
                    <a:lnTo>
                      <a:pt x="38230" y="36379"/>
                    </a:lnTo>
                    <a:lnTo>
                      <a:pt x="37906" y="36564"/>
                    </a:lnTo>
                    <a:lnTo>
                      <a:pt x="37814" y="36610"/>
                    </a:lnTo>
                    <a:lnTo>
                      <a:pt x="37767" y="36703"/>
                    </a:lnTo>
                    <a:lnTo>
                      <a:pt x="37767" y="36795"/>
                    </a:lnTo>
                    <a:lnTo>
                      <a:pt x="37767" y="36888"/>
                    </a:lnTo>
                    <a:lnTo>
                      <a:pt x="37814" y="37073"/>
                    </a:lnTo>
                    <a:lnTo>
                      <a:pt x="37814" y="37119"/>
                    </a:lnTo>
                    <a:lnTo>
                      <a:pt x="37860" y="37397"/>
                    </a:lnTo>
                    <a:lnTo>
                      <a:pt x="37999" y="38230"/>
                    </a:lnTo>
                    <a:lnTo>
                      <a:pt x="37906" y="38230"/>
                    </a:lnTo>
                    <a:lnTo>
                      <a:pt x="37536" y="38184"/>
                    </a:lnTo>
                    <a:lnTo>
                      <a:pt x="37166" y="38091"/>
                    </a:lnTo>
                    <a:lnTo>
                      <a:pt x="37073" y="38045"/>
                    </a:lnTo>
                    <a:lnTo>
                      <a:pt x="36934" y="37952"/>
                    </a:lnTo>
                    <a:lnTo>
                      <a:pt x="36703" y="37906"/>
                    </a:lnTo>
                    <a:lnTo>
                      <a:pt x="36657" y="37860"/>
                    </a:lnTo>
                    <a:lnTo>
                      <a:pt x="36703" y="37767"/>
                    </a:lnTo>
                    <a:lnTo>
                      <a:pt x="36749" y="37628"/>
                    </a:lnTo>
                    <a:lnTo>
                      <a:pt x="36842" y="37674"/>
                    </a:lnTo>
                    <a:lnTo>
                      <a:pt x="37027" y="37721"/>
                    </a:lnTo>
                    <a:lnTo>
                      <a:pt x="37258" y="37674"/>
                    </a:lnTo>
                    <a:lnTo>
                      <a:pt x="37443" y="37536"/>
                    </a:lnTo>
                    <a:lnTo>
                      <a:pt x="37536" y="37350"/>
                    </a:lnTo>
                    <a:lnTo>
                      <a:pt x="37582" y="37119"/>
                    </a:lnTo>
                    <a:lnTo>
                      <a:pt x="37490" y="36934"/>
                    </a:lnTo>
                    <a:lnTo>
                      <a:pt x="36842" y="35545"/>
                    </a:lnTo>
                    <a:lnTo>
                      <a:pt x="36795" y="35453"/>
                    </a:lnTo>
                    <a:lnTo>
                      <a:pt x="36795" y="35407"/>
                    </a:lnTo>
                    <a:lnTo>
                      <a:pt x="36934" y="35545"/>
                    </a:lnTo>
                    <a:lnTo>
                      <a:pt x="37119" y="35638"/>
                    </a:lnTo>
                    <a:lnTo>
                      <a:pt x="37305" y="35638"/>
                    </a:lnTo>
                    <a:lnTo>
                      <a:pt x="37490" y="35592"/>
                    </a:lnTo>
                    <a:lnTo>
                      <a:pt x="37675" y="35453"/>
                    </a:lnTo>
                    <a:lnTo>
                      <a:pt x="37767" y="35268"/>
                    </a:lnTo>
                    <a:lnTo>
                      <a:pt x="37767" y="35083"/>
                    </a:lnTo>
                    <a:lnTo>
                      <a:pt x="37721" y="34898"/>
                    </a:lnTo>
                    <a:lnTo>
                      <a:pt x="37073" y="33694"/>
                    </a:lnTo>
                    <a:lnTo>
                      <a:pt x="36981" y="33555"/>
                    </a:lnTo>
                    <a:lnTo>
                      <a:pt x="36888" y="33509"/>
                    </a:lnTo>
                    <a:lnTo>
                      <a:pt x="36749" y="33416"/>
                    </a:lnTo>
                    <a:lnTo>
                      <a:pt x="36286" y="33416"/>
                    </a:lnTo>
                    <a:lnTo>
                      <a:pt x="37212" y="29297"/>
                    </a:lnTo>
                    <a:close/>
                    <a:moveTo>
                      <a:pt x="5369" y="32445"/>
                    </a:moveTo>
                    <a:lnTo>
                      <a:pt x="8655" y="38184"/>
                    </a:lnTo>
                    <a:lnTo>
                      <a:pt x="8702" y="38276"/>
                    </a:lnTo>
                    <a:lnTo>
                      <a:pt x="4583" y="33833"/>
                    </a:lnTo>
                    <a:lnTo>
                      <a:pt x="4721" y="33509"/>
                    </a:lnTo>
                    <a:lnTo>
                      <a:pt x="4953" y="33000"/>
                    </a:lnTo>
                    <a:lnTo>
                      <a:pt x="5138" y="32722"/>
                    </a:lnTo>
                    <a:lnTo>
                      <a:pt x="5369" y="32445"/>
                    </a:lnTo>
                    <a:close/>
                    <a:moveTo>
                      <a:pt x="34713" y="38230"/>
                    </a:moveTo>
                    <a:lnTo>
                      <a:pt x="34845" y="38329"/>
                    </a:lnTo>
                    <a:lnTo>
                      <a:pt x="34713" y="38276"/>
                    </a:lnTo>
                    <a:lnTo>
                      <a:pt x="34713" y="38230"/>
                    </a:lnTo>
                    <a:close/>
                    <a:moveTo>
                      <a:pt x="34620" y="33370"/>
                    </a:moveTo>
                    <a:lnTo>
                      <a:pt x="34990" y="33416"/>
                    </a:lnTo>
                    <a:lnTo>
                      <a:pt x="35129" y="33463"/>
                    </a:lnTo>
                    <a:lnTo>
                      <a:pt x="35268" y="33509"/>
                    </a:lnTo>
                    <a:lnTo>
                      <a:pt x="35314" y="33555"/>
                    </a:lnTo>
                    <a:lnTo>
                      <a:pt x="35361" y="33602"/>
                    </a:lnTo>
                    <a:lnTo>
                      <a:pt x="36101" y="33555"/>
                    </a:lnTo>
                    <a:lnTo>
                      <a:pt x="36703" y="33555"/>
                    </a:lnTo>
                    <a:lnTo>
                      <a:pt x="36795" y="33602"/>
                    </a:lnTo>
                    <a:lnTo>
                      <a:pt x="36888" y="33694"/>
                    </a:lnTo>
                    <a:lnTo>
                      <a:pt x="36981" y="33740"/>
                    </a:lnTo>
                    <a:lnTo>
                      <a:pt x="37582" y="34944"/>
                    </a:lnTo>
                    <a:lnTo>
                      <a:pt x="37628" y="35083"/>
                    </a:lnTo>
                    <a:lnTo>
                      <a:pt x="37628" y="35221"/>
                    </a:lnTo>
                    <a:lnTo>
                      <a:pt x="37582" y="35360"/>
                    </a:lnTo>
                    <a:lnTo>
                      <a:pt x="37443" y="35453"/>
                    </a:lnTo>
                    <a:lnTo>
                      <a:pt x="37305" y="35499"/>
                    </a:lnTo>
                    <a:lnTo>
                      <a:pt x="37166" y="35499"/>
                    </a:lnTo>
                    <a:lnTo>
                      <a:pt x="37027" y="35453"/>
                    </a:lnTo>
                    <a:lnTo>
                      <a:pt x="36934" y="35314"/>
                    </a:lnTo>
                    <a:lnTo>
                      <a:pt x="36749" y="35036"/>
                    </a:lnTo>
                    <a:lnTo>
                      <a:pt x="36703" y="34990"/>
                    </a:lnTo>
                    <a:lnTo>
                      <a:pt x="36657" y="34990"/>
                    </a:lnTo>
                    <a:lnTo>
                      <a:pt x="36657" y="35036"/>
                    </a:lnTo>
                    <a:lnTo>
                      <a:pt x="36657" y="35083"/>
                    </a:lnTo>
                    <a:lnTo>
                      <a:pt x="36657" y="35453"/>
                    </a:lnTo>
                    <a:lnTo>
                      <a:pt x="36657" y="35499"/>
                    </a:lnTo>
                    <a:lnTo>
                      <a:pt x="36749" y="35638"/>
                    </a:lnTo>
                    <a:lnTo>
                      <a:pt x="37397" y="36980"/>
                    </a:lnTo>
                    <a:lnTo>
                      <a:pt x="37443" y="37165"/>
                    </a:lnTo>
                    <a:lnTo>
                      <a:pt x="37397" y="37304"/>
                    </a:lnTo>
                    <a:lnTo>
                      <a:pt x="37305" y="37443"/>
                    </a:lnTo>
                    <a:lnTo>
                      <a:pt x="37212" y="37536"/>
                    </a:lnTo>
                    <a:lnTo>
                      <a:pt x="37027" y="37582"/>
                    </a:lnTo>
                    <a:lnTo>
                      <a:pt x="36888" y="37536"/>
                    </a:lnTo>
                    <a:lnTo>
                      <a:pt x="36749" y="37443"/>
                    </a:lnTo>
                    <a:lnTo>
                      <a:pt x="36657" y="37350"/>
                    </a:lnTo>
                    <a:lnTo>
                      <a:pt x="35916" y="35731"/>
                    </a:lnTo>
                    <a:lnTo>
                      <a:pt x="35870" y="35684"/>
                    </a:lnTo>
                    <a:lnTo>
                      <a:pt x="35823" y="35684"/>
                    </a:lnTo>
                    <a:lnTo>
                      <a:pt x="35777" y="35731"/>
                    </a:lnTo>
                    <a:lnTo>
                      <a:pt x="35777" y="35777"/>
                    </a:lnTo>
                    <a:lnTo>
                      <a:pt x="36518" y="37397"/>
                    </a:lnTo>
                    <a:lnTo>
                      <a:pt x="36564" y="37443"/>
                    </a:lnTo>
                    <a:lnTo>
                      <a:pt x="36610" y="37628"/>
                    </a:lnTo>
                    <a:lnTo>
                      <a:pt x="36564" y="37813"/>
                    </a:lnTo>
                    <a:lnTo>
                      <a:pt x="36518" y="37860"/>
                    </a:lnTo>
                    <a:lnTo>
                      <a:pt x="36471" y="37906"/>
                    </a:lnTo>
                    <a:lnTo>
                      <a:pt x="36471" y="37952"/>
                    </a:lnTo>
                    <a:lnTo>
                      <a:pt x="36379" y="37998"/>
                    </a:lnTo>
                    <a:lnTo>
                      <a:pt x="36333" y="37998"/>
                    </a:lnTo>
                    <a:lnTo>
                      <a:pt x="36194" y="38045"/>
                    </a:lnTo>
                    <a:lnTo>
                      <a:pt x="36055" y="37998"/>
                    </a:lnTo>
                    <a:lnTo>
                      <a:pt x="35916" y="37906"/>
                    </a:lnTo>
                    <a:lnTo>
                      <a:pt x="35823" y="37813"/>
                    </a:lnTo>
                    <a:lnTo>
                      <a:pt x="35685" y="37443"/>
                    </a:lnTo>
                    <a:lnTo>
                      <a:pt x="35638" y="37350"/>
                    </a:lnTo>
                    <a:lnTo>
                      <a:pt x="35592" y="37212"/>
                    </a:lnTo>
                    <a:lnTo>
                      <a:pt x="35499" y="37073"/>
                    </a:lnTo>
                    <a:lnTo>
                      <a:pt x="35453" y="36934"/>
                    </a:lnTo>
                    <a:lnTo>
                      <a:pt x="35407" y="36841"/>
                    </a:lnTo>
                    <a:lnTo>
                      <a:pt x="35222" y="36379"/>
                    </a:lnTo>
                    <a:lnTo>
                      <a:pt x="35176" y="36332"/>
                    </a:lnTo>
                    <a:lnTo>
                      <a:pt x="35129" y="36332"/>
                    </a:lnTo>
                    <a:lnTo>
                      <a:pt x="35083" y="36379"/>
                    </a:lnTo>
                    <a:lnTo>
                      <a:pt x="35083" y="36425"/>
                    </a:lnTo>
                    <a:lnTo>
                      <a:pt x="35361" y="37073"/>
                    </a:lnTo>
                    <a:lnTo>
                      <a:pt x="35361" y="37119"/>
                    </a:lnTo>
                    <a:lnTo>
                      <a:pt x="35407" y="37165"/>
                    </a:lnTo>
                    <a:lnTo>
                      <a:pt x="35407" y="37212"/>
                    </a:lnTo>
                    <a:lnTo>
                      <a:pt x="35453" y="37304"/>
                    </a:lnTo>
                    <a:lnTo>
                      <a:pt x="35685" y="37860"/>
                    </a:lnTo>
                    <a:lnTo>
                      <a:pt x="35731" y="37998"/>
                    </a:lnTo>
                    <a:lnTo>
                      <a:pt x="35731" y="38184"/>
                    </a:lnTo>
                    <a:lnTo>
                      <a:pt x="35638" y="38276"/>
                    </a:lnTo>
                    <a:lnTo>
                      <a:pt x="35499" y="38415"/>
                    </a:lnTo>
                    <a:lnTo>
                      <a:pt x="35176" y="38415"/>
                    </a:lnTo>
                    <a:lnTo>
                      <a:pt x="35129" y="38369"/>
                    </a:lnTo>
                    <a:lnTo>
                      <a:pt x="35083" y="38369"/>
                    </a:lnTo>
                    <a:lnTo>
                      <a:pt x="35037" y="38322"/>
                    </a:lnTo>
                    <a:lnTo>
                      <a:pt x="34990" y="38230"/>
                    </a:lnTo>
                    <a:lnTo>
                      <a:pt x="34944" y="38184"/>
                    </a:lnTo>
                    <a:lnTo>
                      <a:pt x="34759" y="37767"/>
                    </a:lnTo>
                    <a:lnTo>
                      <a:pt x="34342" y="36656"/>
                    </a:lnTo>
                    <a:lnTo>
                      <a:pt x="34296" y="36564"/>
                    </a:lnTo>
                    <a:lnTo>
                      <a:pt x="34250" y="36471"/>
                    </a:lnTo>
                    <a:lnTo>
                      <a:pt x="34204" y="36425"/>
                    </a:lnTo>
                    <a:lnTo>
                      <a:pt x="34157" y="36425"/>
                    </a:lnTo>
                    <a:lnTo>
                      <a:pt x="34111" y="36471"/>
                    </a:lnTo>
                    <a:lnTo>
                      <a:pt x="34111" y="36517"/>
                    </a:lnTo>
                    <a:lnTo>
                      <a:pt x="34157" y="36564"/>
                    </a:lnTo>
                    <a:lnTo>
                      <a:pt x="34620" y="37813"/>
                    </a:lnTo>
                    <a:lnTo>
                      <a:pt x="34620" y="37860"/>
                    </a:lnTo>
                    <a:lnTo>
                      <a:pt x="34666" y="37952"/>
                    </a:lnTo>
                    <a:lnTo>
                      <a:pt x="34666" y="38045"/>
                    </a:lnTo>
                    <a:lnTo>
                      <a:pt x="34666" y="38091"/>
                    </a:lnTo>
                    <a:lnTo>
                      <a:pt x="34620" y="38137"/>
                    </a:lnTo>
                    <a:lnTo>
                      <a:pt x="34574" y="38184"/>
                    </a:lnTo>
                    <a:lnTo>
                      <a:pt x="34528" y="38230"/>
                    </a:lnTo>
                    <a:lnTo>
                      <a:pt x="34481" y="38276"/>
                    </a:lnTo>
                    <a:lnTo>
                      <a:pt x="34250" y="38276"/>
                    </a:lnTo>
                    <a:lnTo>
                      <a:pt x="34157" y="38230"/>
                    </a:lnTo>
                    <a:lnTo>
                      <a:pt x="34065" y="38137"/>
                    </a:lnTo>
                    <a:lnTo>
                      <a:pt x="34065" y="38091"/>
                    </a:lnTo>
                    <a:lnTo>
                      <a:pt x="34018" y="38045"/>
                    </a:lnTo>
                    <a:lnTo>
                      <a:pt x="34018" y="37998"/>
                    </a:lnTo>
                    <a:lnTo>
                      <a:pt x="33972" y="37906"/>
                    </a:lnTo>
                    <a:lnTo>
                      <a:pt x="33926" y="37813"/>
                    </a:lnTo>
                    <a:lnTo>
                      <a:pt x="33880" y="37674"/>
                    </a:lnTo>
                    <a:lnTo>
                      <a:pt x="33833" y="37582"/>
                    </a:lnTo>
                    <a:lnTo>
                      <a:pt x="33463" y="36841"/>
                    </a:lnTo>
                    <a:lnTo>
                      <a:pt x="33463" y="36795"/>
                    </a:lnTo>
                    <a:lnTo>
                      <a:pt x="33232" y="36517"/>
                    </a:lnTo>
                    <a:lnTo>
                      <a:pt x="33000" y="36193"/>
                    </a:lnTo>
                    <a:lnTo>
                      <a:pt x="32908" y="35823"/>
                    </a:lnTo>
                    <a:lnTo>
                      <a:pt x="32861" y="35731"/>
                    </a:lnTo>
                    <a:lnTo>
                      <a:pt x="32861" y="35684"/>
                    </a:lnTo>
                    <a:lnTo>
                      <a:pt x="32861" y="35407"/>
                    </a:lnTo>
                    <a:lnTo>
                      <a:pt x="32861" y="35129"/>
                    </a:lnTo>
                    <a:lnTo>
                      <a:pt x="32908" y="34851"/>
                    </a:lnTo>
                    <a:lnTo>
                      <a:pt x="33000" y="34574"/>
                    </a:lnTo>
                    <a:lnTo>
                      <a:pt x="33000" y="34527"/>
                    </a:lnTo>
                    <a:lnTo>
                      <a:pt x="32861" y="34111"/>
                    </a:lnTo>
                    <a:lnTo>
                      <a:pt x="33232" y="33879"/>
                    </a:lnTo>
                    <a:lnTo>
                      <a:pt x="33926" y="33555"/>
                    </a:lnTo>
                    <a:lnTo>
                      <a:pt x="34296" y="33463"/>
                    </a:lnTo>
                    <a:lnTo>
                      <a:pt x="34620" y="33370"/>
                    </a:lnTo>
                    <a:close/>
                    <a:moveTo>
                      <a:pt x="42627" y="37489"/>
                    </a:moveTo>
                    <a:lnTo>
                      <a:pt x="42072" y="37860"/>
                    </a:lnTo>
                    <a:lnTo>
                      <a:pt x="41979" y="37906"/>
                    </a:lnTo>
                    <a:lnTo>
                      <a:pt x="41933" y="37906"/>
                    </a:lnTo>
                    <a:lnTo>
                      <a:pt x="41007" y="38461"/>
                    </a:lnTo>
                    <a:lnTo>
                      <a:pt x="40961" y="38461"/>
                    </a:lnTo>
                    <a:lnTo>
                      <a:pt x="40961" y="38508"/>
                    </a:lnTo>
                    <a:lnTo>
                      <a:pt x="40915" y="38508"/>
                    </a:lnTo>
                    <a:lnTo>
                      <a:pt x="40961" y="38461"/>
                    </a:lnTo>
                    <a:lnTo>
                      <a:pt x="41007" y="38415"/>
                    </a:lnTo>
                    <a:lnTo>
                      <a:pt x="41933" y="37906"/>
                    </a:lnTo>
                    <a:lnTo>
                      <a:pt x="41979" y="37860"/>
                    </a:lnTo>
                    <a:lnTo>
                      <a:pt x="42072" y="37813"/>
                    </a:lnTo>
                    <a:lnTo>
                      <a:pt x="42627" y="37489"/>
                    </a:lnTo>
                    <a:close/>
                    <a:moveTo>
                      <a:pt x="35268" y="38554"/>
                    </a:moveTo>
                    <a:lnTo>
                      <a:pt x="35378" y="38642"/>
                    </a:lnTo>
                    <a:lnTo>
                      <a:pt x="35378" y="38642"/>
                    </a:lnTo>
                    <a:lnTo>
                      <a:pt x="35222" y="38554"/>
                    </a:lnTo>
                    <a:close/>
                    <a:moveTo>
                      <a:pt x="35626" y="38781"/>
                    </a:moveTo>
                    <a:lnTo>
                      <a:pt x="35638" y="38785"/>
                    </a:lnTo>
                    <a:lnTo>
                      <a:pt x="35715" y="38832"/>
                    </a:lnTo>
                    <a:lnTo>
                      <a:pt x="35715" y="38832"/>
                    </a:lnTo>
                    <a:lnTo>
                      <a:pt x="35626" y="38781"/>
                    </a:lnTo>
                    <a:close/>
                    <a:moveTo>
                      <a:pt x="12173" y="34944"/>
                    </a:moveTo>
                    <a:lnTo>
                      <a:pt x="12775" y="35545"/>
                    </a:lnTo>
                    <a:lnTo>
                      <a:pt x="13423" y="36193"/>
                    </a:lnTo>
                    <a:lnTo>
                      <a:pt x="12127" y="38878"/>
                    </a:lnTo>
                    <a:lnTo>
                      <a:pt x="12127" y="38785"/>
                    </a:lnTo>
                    <a:lnTo>
                      <a:pt x="12173" y="34944"/>
                    </a:lnTo>
                    <a:close/>
                    <a:moveTo>
                      <a:pt x="35916" y="38924"/>
                    </a:moveTo>
                    <a:lnTo>
                      <a:pt x="35916" y="38944"/>
                    </a:lnTo>
                    <a:lnTo>
                      <a:pt x="35916" y="38944"/>
                    </a:lnTo>
                    <a:lnTo>
                      <a:pt x="35880" y="38924"/>
                    </a:lnTo>
                    <a:close/>
                    <a:moveTo>
                      <a:pt x="40081" y="38970"/>
                    </a:moveTo>
                    <a:lnTo>
                      <a:pt x="40035" y="39017"/>
                    </a:lnTo>
                    <a:lnTo>
                      <a:pt x="40035" y="38970"/>
                    </a:lnTo>
                    <a:close/>
                    <a:moveTo>
                      <a:pt x="39989" y="39017"/>
                    </a:moveTo>
                    <a:lnTo>
                      <a:pt x="39989" y="39063"/>
                    </a:lnTo>
                    <a:lnTo>
                      <a:pt x="39943" y="39063"/>
                    </a:lnTo>
                    <a:lnTo>
                      <a:pt x="39850" y="39156"/>
                    </a:lnTo>
                    <a:lnTo>
                      <a:pt x="39711" y="39202"/>
                    </a:lnTo>
                    <a:lnTo>
                      <a:pt x="39665" y="39202"/>
                    </a:lnTo>
                    <a:lnTo>
                      <a:pt x="39572" y="39248"/>
                    </a:lnTo>
                    <a:lnTo>
                      <a:pt x="39526" y="39248"/>
                    </a:lnTo>
                    <a:lnTo>
                      <a:pt x="39480" y="39294"/>
                    </a:lnTo>
                    <a:lnTo>
                      <a:pt x="39387" y="39294"/>
                    </a:lnTo>
                    <a:lnTo>
                      <a:pt x="39387" y="39341"/>
                    </a:lnTo>
                    <a:lnTo>
                      <a:pt x="39248" y="39341"/>
                    </a:lnTo>
                    <a:lnTo>
                      <a:pt x="39295" y="39294"/>
                    </a:lnTo>
                    <a:lnTo>
                      <a:pt x="39387" y="39294"/>
                    </a:lnTo>
                    <a:lnTo>
                      <a:pt x="39619" y="39202"/>
                    </a:lnTo>
                    <a:lnTo>
                      <a:pt x="39989" y="39017"/>
                    </a:lnTo>
                    <a:close/>
                    <a:moveTo>
                      <a:pt x="4259" y="35129"/>
                    </a:moveTo>
                    <a:lnTo>
                      <a:pt x="7961" y="39063"/>
                    </a:lnTo>
                    <a:lnTo>
                      <a:pt x="8100" y="39202"/>
                    </a:lnTo>
                    <a:lnTo>
                      <a:pt x="8239" y="39387"/>
                    </a:lnTo>
                    <a:lnTo>
                      <a:pt x="4166" y="36934"/>
                    </a:lnTo>
                    <a:lnTo>
                      <a:pt x="4166" y="36147"/>
                    </a:lnTo>
                    <a:lnTo>
                      <a:pt x="4166" y="36008"/>
                    </a:lnTo>
                    <a:lnTo>
                      <a:pt x="4166" y="35962"/>
                    </a:lnTo>
                    <a:lnTo>
                      <a:pt x="4212" y="35823"/>
                    </a:lnTo>
                    <a:lnTo>
                      <a:pt x="4212" y="35684"/>
                    </a:lnTo>
                    <a:lnTo>
                      <a:pt x="4212" y="35638"/>
                    </a:lnTo>
                    <a:lnTo>
                      <a:pt x="4212" y="35545"/>
                    </a:lnTo>
                    <a:lnTo>
                      <a:pt x="4212" y="35499"/>
                    </a:lnTo>
                    <a:lnTo>
                      <a:pt x="4212" y="35407"/>
                    </a:lnTo>
                    <a:lnTo>
                      <a:pt x="4259" y="35314"/>
                    </a:lnTo>
                    <a:lnTo>
                      <a:pt x="4259" y="35268"/>
                    </a:lnTo>
                    <a:lnTo>
                      <a:pt x="4259" y="35129"/>
                    </a:lnTo>
                    <a:close/>
                    <a:moveTo>
                      <a:pt x="36101" y="39063"/>
                    </a:moveTo>
                    <a:lnTo>
                      <a:pt x="36286" y="39109"/>
                    </a:lnTo>
                    <a:lnTo>
                      <a:pt x="36518" y="39248"/>
                    </a:lnTo>
                    <a:lnTo>
                      <a:pt x="36564" y="39248"/>
                    </a:lnTo>
                    <a:lnTo>
                      <a:pt x="36657" y="39294"/>
                    </a:lnTo>
                    <a:lnTo>
                      <a:pt x="36795" y="39294"/>
                    </a:lnTo>
                    <a:lnTo>
                      <a:pt x="36981" y="39341"/>
                    </a:lnTo>
                    <a:lnTo>
                      <a:pt x="37073" y="39387"/>
                    </a:lnTo>
                    <a:lnTo>
                      <a:pt x="37119" y="39387"/>
                    </a:lnTo>
                    <a:lnTo>
                      <a:pt x="37119" y="39433"/>
                    </a:lnTo>
                    <a:lnTo>
                      <a:pt x="37027" y="39433"/>
                    </a:lnTo>
                    <a:lnTo>
                      <a:pt x="36888" y="39387"/>
                    </a:lnTo>
                    <a:lnTo>
                      <a:pt x="36749" y="39341"/>
                    </a:lnTo>
                    <a:lnTo>
                      <a:pt x="36657" y="39341"/>
                    </a:lnTo>
                    <a:lnTo>
                      <a:pt x="36564" y="39294"/>
                    </a:lnTo>
                    <a:lnTo>
                      <a:pt x="36240" y="39156"/>
                    </a:lnTo>
                    <a:lnTo>
                      <a:pt x="36147" y="39109"/>
                    </a:lnTo>
                    <a:lnTo>
                      <a:pt x="36101" y="39063"/>
                    </a:lnTo>
                    <a:close/>
                    <a:moveTo>
                      <a:pt x="37443" y="39433"/>
                    </a:moveTo>
                    <a:lnTo>
                      <a:pt x="37490" y="39479"/>
                    </a:lnTo>
                    <a:lnTo>
                      <a:pt x="37258" y="39479"/>
                    </a:lnTo>
                    <a:lnTo>
                      <a:pt x="37258" y="39433"/>
                    </a:lnTo>
                    <a:close/>
                    <a:moveTo>
                      <a:pt x="39202" y="39350"/>
                    </a:moveTo>
                    <a:lnTo>
                      <a:pt x="39202" y="39387"/>
                    </a:lnTo>
                    <a:lnTo>
                      <a:pt x="39063" y="39387"/>
                    </a:lnTo>
                    <a:lnTo>
                      <a:pt x="38971" y="39433"/>
                    </a:lnTo>
                    <a:lnTo>
                      <a:pt x="38878" y="39433"/>
                    </a:lnTo>
                    <a:lnTo>
                      <a:pt x="38786" y="39479"/>
                    </a:lnTo>
                    <a:lnTo>
                      <a:pt x="38462" y="39479"/>
                    </a:lnTo>
                    <a:lnTo>
                      <a:pt x="38647" y="39433"/>
                    </a:lnTo>
                    <a:lnTo>
                      <a:pt x="38739" y="39433"/>
                    </a:lnTo>
                    <a:lnTo>
                      <a:pt x="38924" y="39387"/>
                    </a:lnTo>
                    <a:lnTo>
                      <a:pt x="39017" y="39387"/>
                    </a:lnTo>
                    <a:lnTo>
                      <a:pt x="39202" y="39350"/>
                    </a:lnTo>
                    <a:close/>
                    <a:moveTo>
                      <a:pt x="38415" y="39479"/>
                    </a:moveTo>
                    <a:lnTo>
                      <a:pt x="38369" y="39526"/>
                    </a:lnTo>
                    <a:lnTo>
                      <a:pt x="37628" y="39526"/>
                    </a:lnTo>
                    <a:lnTo>
                      <a:pt x="37582" y="39479"/>
                    </a:lnTo>
                    <a:close/>
                    <a:moveTo>
                      <a:pt x="14487" y="37536"/>
                    </a:moveTo>
                    <a:lnTo>
                      <a:pt x="15228" y="38508"/>
                    </a:lnTo>
                    <a:lnTo>
                      <a:pt x="13376" y="39850"/>
                    </a:lnTo>
                    <a:lnTo>
                      <a:pt x="14487" y="37536"/>
                    </a:lnTo>
                    <a:close/>
                    <a:moveTo>
                      <a:pt x="8378" y="32537"/>
                    </a:moveTo>
                    <a:lnTo>
                      <a:pt x="8887" y="32722"/>
                    </a:lnTo>
                    <a:lnTo>
                      <a:pt x="8933" y="32722"/>
                    </a:lnTo>
                    <a:lnTo>
                      <a:pt x="9165" y="32815"/>
                    </a:lnTo>
                    <a:lnTo>
                      <a:pt x="10877" y="38739"/>
                    </a:lnTo>
                    <a:lnTo>
                      <a:pt x="10877" y="39618"/>
                    </a:lnTo>
                    <a:lnTo>
                      <a:pt x="10877" y="39757"/>
                    </a:lnTo>
                    <a:lnTo>
                      <a:pt x="10877" y="39896"/>
                    </a:lnTo>
                    <a:lnTo>
                      <a:pt x="10183" y="38693"/>
                    </a:lnTo>
                    <a:lnTo>
                      <a:pt x="8378" y="32537"/>
                    </a:lnTo>
                    <a:close/>
                    <a:moveTo>
                      <a:pt x="6202" y="32167"/>
                    </a:moveTo>
                    <a:lnTo>
                      <a:pt x="6249" y="32352"/>
                    </a:lnTo>
                    <a:lnTo>
                      <a:pt x="9951" y="38739"/>
                    </a:lnTo>
                    <a:lnTo>
                      <a:pt x="10229" y="39665"/>
                    </a:lnTo>
                    <a:lnTo>
                      <a:pt x="10275" y="39803"/>
                    </a:lnTo>
                    <a:lnTo>
                      <a:pt x="10322" y="39942"/>
                    </a:lnTo>
                    <a:lnTo>
                      <a:pt x="10322" y="39942"/>
                    </a:lnTo>
                    <a:lnTo>
                      <a:pt x="9350" y="38970"/>
                    </a:lnTo>
                    <a:lnTo>
                      <a:pt x="5555" y="32306"/>
                    </a:lnTo>
                    <a:lnTo>
                      <a:pt x="5832" y="32213"/>
                    </a:lnTo>
                    <a:lnTo>
                      <a:pt x="5925" y="32213"/>
                    </a:lnTo>
                    <a:lnTo>
                      <a:pt x="6156" y="32167"/>
                    </a:lnTo>
                    <a:close/>
                    <a:moveTo>
                      <a:pt x="11108" y="34064"/>
                    </a:moveTo>
                    <a:lnTo>
                      <a:pt x="11895" y="34712"/>
                    </a:lnTo>
                    <a:lnTo>
                      <a:pt x="11895" y="39387"/>
                    </a:lnTo>
                    <a:lnTo>
                      <a:pt x="11525" y="40127"/>
                    </a:lnTo>
                    <a:lnTo>
                      <a:pt x="11432" y="39757"/>
                    </a:lnTo>
                    <a:lnTo>
                      <a:pt x="11340" y="39572"/>
                    </a:lnTo>
                    <a:lnTo>
                      <a:pt x="11108" y="38785"/>
                    </a:lnTo>
                    <a:lnTo>
                      <a:pt x="11108" y="34064"/>
                    </a:lnTo>
                    <a:close/>
                    <a:moveTo>
                      <a:pt x="16107" y="39989"/>
                    </a:moveTo>
                    <a:lnTo>
                      <a:pt x="16153" y="40081"/>
                    </a:lnTo>
                    <a:lnTo>
                      <a:pt x="15644" y="40359"/>
                    </a:lnTo>
                    <a:lnTo>
                      <a:pt x="15644" y="40359"/>
                    </a:lnTo>
                    <a:lnTo>
                      <a:pt x="16107" y="39989"/>
                    </a:lnTo>
                    <a:close/>
                    <a:moveTo>
                      <a:pt x="4490" y="34111"/>
                    </a:moveTo>
                    <a:lnTo>
                      <a:pt x="9211" y="39109"/>
                    </a:lnTo>
                    <a:lnTo>
                      <a:pt x="9674" y="39942"/>
                    </a:lnTo>
                    <a:lnTo>
                      <a:pt x="9813" y="40127"/>
                    </a:lnTo>
                    <a:lnTo>
                      <a:pt x="9905" y="40359"/>
                    </a:lnTo>
                    <a:lnTo>
                      <a:pt x="9905" y="40359"/>
                    </a:lnTo>
                    <a:lnTo>
                      <a:pt x="8933" y="39803"/>
                    </a:lnTo>
                    <a:lnTo>
                      <a:pt x="4305" y="34851"/>
                    </a:lnTo>
                    <a:lnTo>
                      <a:pt x="4490" y="34203"/>
                    </a:lnTo>
                    <a:lnTo>
                      <a:pt x="4490" y="34111"/>
                    </a:lnTo>
                    <a:close/>
                    <a:moveTo>
                      <a:pt x="11895" y="39989"/>
                    </a:moveTo>
                    <a:lnTo>
                      <a:pt x="11895" y="40359"/>
                    </a:lnTo>
                    <a:lnTo>
                      <a:pt x="11710" y="40359"/>
                    </a:lnTo>
                    <a:lnTo>
                      <a:pt x="11895" y="39989"/>
                    </a:lnTo>
                    <a:close/>
                    <a:moveTo>
                      <a:pt x="10460" y="39618"/>
                    </a:moveTo>
                    <a:lnTo>
                      <a:pt x="10877" y="40313"/>
                    </a:lnTo>
                    <a:lnTo>
                      <a:pt x="10877" y="40451"/>
                    </a:lnTo>
                    <a:lnTo>
                      <a:pt x="10877" y="40544"/>
                    </a:lnTo>
                    <a:lnTo>
                      <a:pt x="10738" y="40405"/>
                    </a:lnTo>
                    <a:lnTo>
                      <a:pt x="10646" y="40313"/>
                    </a:lnTo>
                    <a:lnTo>
                      <a:pt x="10553" y="39989"/>
                    </a:lnTo>
                    <a:lnTo>
                      <a:pt x="10460" y="39618"/>
                    </a:lnTo>
                    <a:close/>
                    <a:moveTo>
                      <a:pt x="11108" y="39572"/>
                    </a:moveTo>
                    <a:lnTo>
                      <a:pt x="11386" y="40498"/>
                    </a:lnTo>
                    <a:lnTo>
                      <a:pt x="11340" y="40590"/>
                    </a:lnTo>
                    <a:lnTo>
                      <a:pt x="11294" y="40590"/>
                    </a:lnTo>
                    <a:lnTo>
                      <a:pt x="11108" y="40266"/>
                    </a:lnTo>
                    <a:lnTo>
                      <a:pt x="11108" y="39989"/>
                    </a:lnTo>
                    <a:lnTo>
                      <a:pt x="11108" y="39572"/>
                    </a:lnTo>
                    <a:close/>
                    <a:moveTo>
                      <a:pt x="13608" y="36425"/>
                    </a:moveTo>
                    <a:lnTo>
                      <a:pt x="14302" y="37304"/>
                    </a:lnTo>
                    <a:lnTo>
                      <a:pt x="12960" y="40174"/>
                    </a:lnTo>
                    <a:lnTo>
                      <a:pt x="12543" y="40451"/>
                    </a:lnTo>
                    <a:lnTo>
                      <a:pt x="12358" y="40590"/>
                    </a:lnTo>
                    <a:lnTo>
                      <a:pt x="12219" y="40498"/>
                    </a:lnTo>
                    <a:lnTo>
                      <a:pt x="12173" y="40451"/>
                    </a:lnTo>
                    <a:lnTo>
                      <a:pt x="12127" y="40359"/>
                    </a:lnTo>
                    <a:lnTo>
                      <a:pt x="12127" y="40220"/>
                    </a:lnTo>
                    <a:lnTo>
                      <a:pt x="12127" y="39479"/>
                    </a:lnTo>
                    <a:lnTo>
                      <a:pt x="13608" y="36425"/>
                    </a:lnTo>
                    <a:close/>
                    <a:moveTo>
                      <a:pt x="9905" y="39850"/>
                    </a:moveTo>
                    <a:lnTo>
                      <a:pt x="10460" y="40451"/>
                    </a:lnTo>
                    <a:lnTo>
                      <a:pt x="10460" y="40544"/>
                    </a:lnTo>
                    <a:lnTo>
                      <a:pt x="10507" y="40729"/>
                    </a:lnTo>
                    <a:lnTo>
                      <a:pt x="10322" y="40590"/>
                    </a:lnTo>
                    <a:lnTo>
                      <a:pt x="10137" y="40266"/>
                    </a:lnTo>
                    <a:lnTo>
                      <a:pt x="9905" y="39850"/>
                    </a:lnTo>
                    <a:close/>
                    <a:moveTo>
                      <a:pt x="10784" y="40822"/>
                    </a:moveTo>
                    <a:lnTo>
                      <a:pt x="10877" y="40868"/>
                    </a:lnTo>
                    <a:lnTo>
                      <a:pt x="10831" y="40914"/>
                    </a:lnTo>
                    <a:lnTo>
                      <a:pt x="10831" y="40868"/>
                    </a:lnTo>
                    <a:lnTo>
                      <a:pt x="10784" y="40822"/>
                    </a:lnTo>
                    <a:close/>
                    <a:moveTo>
                      <a:pt x="4305" y="38508"/>
                    </a:moveTo>
                    <a:lnTo>
                      <a:pt x="7915" y="40637"/>
                    </a:lnTo>
                    <a:lnTo>
                      <a:pt x="8146" y="40775"/>
                    </a:lnTo>
                    <a:lnTo>
                      <a:pt x="8424" y="40961"/>
                    </a:lnTo>
                    <a:lnTo>
                      <a:pt x="4768" y="40544"/>
                    </a:lnTo>
                    <a:lnTo>
                      <a:pt x="4536" y="39526"/>
                    </a:lnTo>
                    <a:lnTo>
                      <a:pt x="4305" y="38508"/>
                    </a:lnTo>
                    <a:close/>
                    <a:moveTo>
                      <a:pt x="40961" y="38970"/>
                    </a:moveTo>
                    <a:lnTo>
                      <a:pt x="41239" y="41007"/>
                    </a:lnTo>
                    <a:lnTo>
                      <a:pt x="41239" y="41007"/>
                    </a:lnTo>
                    <a:lnTo>
                      <a:pt x="40359" y="40590"/>
                    </a:lnTo>
                    <a:lnTo>
                      <a:pt x="40174" y="39433"/>
                    </a:lnTo>
                    <a:lnTo>
                      <a:pt x="40961" y="38970"/>
                    </a:lnTo>
                    <a:close/>
                    <a:moveTo>
                      <a:pt x="4212" y="37258"/>
                    </a:moveTo>
                    <a:lnTo>
                      <a:pt x="8841" y="39989"/>
                    </a:lnTo>
                    <a:lnTo>
                      <a:pt x="9489" y="40683"/>
                    </a:lnTo>
                    <a:lnTo>
                      <a:pt x="9581" y="40822"/>
                    </a:lnTo>
                    <a:lnTo>
                      <a:pt x="9813" y="41099"/>
                    </a:lnTo>
                    <a:lnTo>
                      <a:pt x="9026" y="41007"/>
                    </a:lnTo>
                    <a:lnTo>
                      <a:pt x="4259" y="38184"/>
                    </a:lnTo>
                    <a:lnTo>
                      <a:pt x="4259" y="37998"/>
                    </a:lnTo>
                    <a:lnTo>
                      <a:pt x="4259" y="37952"/>
                    </a:lnTo>
                    <a:lnTo>
                      <a:pt x="4212" y="37258"/>
                    </a:lnTo>
                    <a:close/>
                    <a:moveTo>
                      <a:pt x="16292" y="40127"/>
                    </a:moveTo>
                    <a:lnTo>
                      <a:pt x="16246" y="40174"/>
                    </a:lnTo>
                    <a:lnTo>
                      <a:pt x="16200" y="40174"/>
                    </a:lnTo>
                    <a:lnTo>
                      <a:pt x="15181" y="40775"/>
                    </a:lnTo>
                    <a:lnTo>
                      <a:pt x="14533" y="41146"/>
                    </a:lnTo>
                    <a:lnTo>
                      <a:pt x="14533" y="41146"/>
                    </a:lnTo>
                    <a:lnTo>
                      <a:pt x="14580" y="41099"/>
                    </a:lnTo>
                    <a:lnTo>
                      <a:pt x="16200" y="40174"/>
                    </a:lnTo>
                    <a:lnTo>
                      <a:pt x="16246" y="40127"/>
                    </a:lnTo>
                    <a:close/>
                    <a:moveTo>
                      <a:pt x="9581" y="40451"/>
                    </a:moveTo>
                    <a:lnTo>
                      <a:pt x="10183" y="40775"/>
                    </a:lnTo>
                    <a:lnTo>
                      <a:pt x="10229" y="40868"/>
                    </a:lnTo>
                    <a:lnTo>
                      <a:pt x="10322" y="41099"/>
                    </a:lnTo>
                    <a:lnTo>
                      <a:pt x="10322" y="41146"/>
                    </a:lnTo>
                    <a:lnTo>
                      <a:pt x="10183" y="41146"/>
                    </a:lnTo>
                    <a:lnTo>
                      <a:pt x="9951" y="40822"/>
                    </a:lnTo>
                    <a:lnTo>
                      <a:pt x="9581" y="40451"/>
                    </a:lnTo>
                    <a:close/>
                    <a:moveTo>
                      <a:pt x="11432" y="41238"/>
                    </a:moveTo>
                    <a:lnTo>
                      <a:pt x="11432" y="41285"/>
                    </a:lnTo>
                    <a:lnTo>
                      <a:pt x="11386" y="41285"/>
                    </a:lnTo>
                    <a:lnTo>
                      <a:pt x="11386" y="41238"/>
                    </a:lnTo>
                    <a:close/>
                    <a:moveTo>
                      <a:pt x="9581" y="41331"/>
                    </a:moveTo>
                    <a:lnTo>
                      <a:pt x="9905" y="41377"/>
                    </a:lnTo>
                    <a:lnTo>
                      <a:pt x="9766" y="41423"/>
                    </a:lnTo>
                    <a:lnTo>
                      <a:pt x="9581" y="41331"/>
                    </a:lnTo>
                    <a:close/>
                    <a:moveTo>
                      <a:pt x="41979" y="38369"/>
                    </a:moveTo>
                    <a:lnTo>
                      <a:pt x="42488" y="41562"/>
                    </a:lnTo>
                    <a:lnTo>
                      <a:pt x="42118" y="41377"/>
                    </a:lnTo>
                    <a:lnTo>
                      <a:pt x="41701" y="41192"/>
                    </a:lnTo>
                    <a:lnTo>
                      <a:pt x="41424" y="41053"/>
                    </a:lnTo>
                    <a:lnTo>
                      <a:pt x="41424" y="40914"/>
                    </a:lnTo>
                    <a:lnTo>
                      <a:pt x="41100" y="38878"/>
                    </a:lnTo>
                    <a:lnTo>
                      <a:pt x="41979" y="38369"/>
                    </a:lnTo>
                    <a:close/>
                    <a:moveTo>
                      <a:pt x="14117" y="41655"/>
                    </a:moveTo>
                    <a:lnTo>
                      <a:pt x="14487" y="41701"/>
                    </a:lnTo>
                    <a:lnTo>
                      <a:pt x="14487" y="41701"/>
                    </a:lnTo>
                    <a:lnTo>
                      <a:pt x="14071" y="41655"/>
                    </a:lnTo>
                    <a:close/>
                    <a:moveTo>
                      <a:pt x="16292" y="40313"/>
                    </a:moveTo>
                    <a:lnTo>
                      <a:pt x="16709" y="41146"/>
                    </a:lnTo>
                    <a:lnTo>
                      <a:pt x="16986" y="41840"/>
                    </a:lnTo>
                    <a:lnTo>
                      <a:pt x="14765" y="41608"/>
                    </a:lnTo>
                    <a:lnTo>
                      <a:pt x="14533" y="41562"/>
                    </a:lnTo>
                    <a:lnTo>
                      <a:pt x="14117" y="41516"/>
                    </a:lnTo>
                    <a:lnTo>
                      <a:pt x="15274" y="40868"/>
                    </a:lnTo>
                    <a:lnTo>
                      <a:pt x="16292" y="40313"/>
                    </a:lnTo>
                    <a:close/>
                    <a:moveTo>
                      <a:pt x="16940" y="39387"/>
                    </a:moveTo>
                    <a:lnTo>
                      <a:pt x="17033" y="39572"/>
                    </a:lnTo>
                    <a:lnTo>
                      <a:pt x="17079" y="39618"/>
                    </a:lnTo>
                    <a:lnTo>
                      <a:pt x="17079" y="39665"/>
                    </a:lnTo>
                    <a:lnTo>
                      <a:pt x="17125" y="39757"/>
                    </a:lnTo>
                    <a:lnTo>
                      <a:pt x="17172" y="39803"/>
                    </a:lnTo>
                    <a:lnTo>
                      <a:pt x="17310" y="40081"/>
                    </a:lnTo>
                    <a:lnTo>
                      <a:pt x="17310" y="40220"/>
                    </a:lnTo>
                    <a:lnTo>
                      <a:pt x="17310" y="41886"/>
                    </a:lnTo>
                    <a:lnTo>
                      <a:pt x="17310" y="41932"/>
                    </a:lnTo>
                    <a:lnTo>
                      <a:pt x="17264" y="41886"/>
                    </a:lnTo>
                    <a:lnTo>
                      <a:pt x="16894" y="41053"/>
                    </a:lnTo>
                    <a:lnTo>
                      <a:pt x="16477" y="40174"/>
                    </a:lnTo>
                    <a:lnTo>
                      <a:pt x="16431" y="40127"/>
                    </a:lnTo>
                    <a:lnTo>
                      <a:pt x="16431" y="40081"/>
                    </a:lnTo>
                    <a:lnTo>
                      <a:pt x="16385" y="40081"/>
                    </a:lnTo>
                    <a:lnTo>
                      <a:pt x="16385" y="39989"/>
                    </a:lnTo>
                    <a:lnTo>
                      <a:pt x="16338" y="39942"/>
                    </a:lnTo>
                    <a:lnTo>
                      <a:pt x="16292" y="39850"/>
                    </a:lnTo>
                    <a:lnTo>
                      <a:pt x="16894" y="39433"/>
                    </a:lnTo>
                    <a:lnTo>
                      <a:pt x="16940" y="39433"/>
                    </a:lnTo>
                    <a:lnTo>
                      <a:pt x="16940" y="39387"/>
                    </a:lnTo>
                    <a:close/>
                    <a:moveTo>
                      <a:pt x="26752" y="34851"/>
                    </a:moveTo>
                    <a:lnTo>
                      <a:pt x="28927" y="35777"/>
                    </a:lnTo>
                    <a:lnTo>
                      <a:pt x="31751" y="37027"/>
                    </a:lnTo>
                    <a:lnTo>
                      <a:pt x="32167" y="37212"/>
                    </a:lnTo>
                    <a:lnTo>
                      <a:pt x="32213" y="37304"/>
                    </a:lnTo>
                    <a:lnTo>
                      <a:pt x="32260" y="37304"/>
                    </a:lnTo>
                    <a:lnTo>
                      <a:pt x="32260" y="37350"/>
                    </a:lnTo>
                    <a:lnTo>
                      <a:pt x="32306" y="37350"/>
                    </a:lnTo>
                    <a:lnTo>
                      <a:pt x="32445" y="37489"/>
                    </a:lnTo>
                    <a:lnTo>
                      <a:pt x="32630" y="37582"/>
                    </a:lnTo>
                    <a:lnTo>
                      <a:pt x="32954" y="37767"/>
                    </a:lnTo>
                    <a:lnTo>
                      <a:pt x="33232" y="37906"/>
                    </a:lnTo>
                    <a:lnTo>
                      <a:pt x="34944" y="38878"/>
                    </a:lnTo>
                    <a:lnTo>
                      <a:pt x="35037" y="38924"/>
                    </a:lnTo>
                    <a:lnTo>
                      <a:pt x="35083" y="38970"/>
                    </a:lnTo>
                    <a:lnTo>
                      <a:pt x="36147" y="39572"/>
                    </a:lnTo>
                    <a:lnTo>
                      <a:pt x="36333" y="39711"/>
                    </a:lnTo>
                    <a:lnTo>
                      <a:pt x="36610" y="39850"/>
                    </a:lnTo>
                    <a:lnTo>
                      <a:pt x="36888" y="39942"/>
                    </a:lnTo>
                    <a:lnTo>
                      <a:pt x="37490" y="40035"/>
                    </a:lnTo>
                    <a:lnTo>
                      <a:pt x="37814" y="40035"/>
                    </a:lnTo>
                    <a:lnTo>
                      <a:pt x="37860" y="40081"/>
                    </a:lnTo>
                    <a:lnTo>
                      <a:pt x="37860" y="40035"/>
                    </a:lnTo>
                    <a:lnTo>
                      <a:pt x="37906" y="40035"/>
                    </a:lnTo>
                    <a:lnTo>
                      <a:pt x="37906" y="40081"/>
                    </a:lnTo>
                    <a:lnTo>
                      <a:pt x="38138" y="40081"/>
                    </a:lnTo>
                    <a:lnTo>
                      <a:pt x="38138" y="40035"/>
                    </a:lnTo>
                    <a:lnTo>
                      <a:pt x="38184" y="40081"/>
                    </a:lnTo>
                    <a:lnTo>
                      <a:pt x="38230" y="40035"/>
                    </a:lnTo>
                    <a:lnTo>
                      <a:pt x="38230" y="40081"/>
                    </a:lnTo>
                    <a:lnTo>
                      <a:pt x="38369" y="40914"/>
                    </a:lnTo>
                    <a:lnTo>
                      <a:pt x="38554" y="41979"/>
                    </a:lnTo>
                    <a:lnTo>
                      <a:pt x="38554" y="41979"/>
                    </a:lnTo>
                    <a:lnTo>
                      <a:pt x="34666" y="40313"/>
                    </a:lnTo>
                    <a:lnTo>
                      <a:pt x="34620" y="40266"/>
                    </a:lnTo>
                    <a:lnTo>
                      <a:pt x="34528" y="40266"/>
                    </a:lnTo>
                    <a:lnTo>
                      <a:pt x="26752" y="36888"/>
                    </a:lnTo>
                    <a:lnTo>
                      <a:pt x="26752" y="34851"/>
                    </a:lnTo>
                    <a:close/>
                    <a:moveTo>
                      <a:pt x="4860" y="40822"/>
                    </a:moveTo>
                    <a:lnTo>
                      <a:pt x="8979" y="41285"/>
                    </a:lnTo>
                    <a:lnTo>
                      <a:pt x="9535" y="41608"/>
                    </a:lnTo>
                    <a:lnTo>
                      <a:pt x="9489" y="41655"/>
                    </a:lnTo>
                    <a:lnTo>
                      <a:pt x="9350" y="41794"/>
                    </a:lnTo>
                    <a:lnTo>
                      <a:pt x="9257" y="41932"/>
                    </a:lnTo>
                    <a:lnTo>
                      <a:pt x="9211" y="42118"/>
                    </a:lnTo>
                    <a:lnTo>
                      <a:pt x="9211" y="42303"/>
                    </a:lnTo>
                    <a:lnTo>
                      <a:pt x="5231" y="41886"/>
                    </a:lnTo>
                    <a:lnTo>
                      <a:pt x="5092" y="41470"/>
                    </a:lnTo>
                    <a:lnTo>
                      <a:pt x="4860" y="40822"/>
                    </a:lnTo>
                    <a:close/>
                    <a:moveTo>
                      <a:pt x="17310" y="37165"/>
                    </a:moveTo>
                    <a:lnTo>
                      <a:pt x="17310" y="38184"/>
                    </a:lnTo>
                    <a:lnTo>
                      <a:pt x="17310" y="38322"/>
                    </a:lnTo>
                    <a:lnTo>
                      <a:pt x="17310" y="38461"/>
                    </a:lnTo>
                    <a:lnTo>
                      <a:pt x="17310" y="38646"/>
                    </a:lnTo>
                    <a:lnTo>
                      <a:pt x="17310" y="38693"/>
                    </a:lnTo>
                    <a:lnTo>
                      <a:pt x="17310" y="38785"/>
                    </a:lnTo>
                    <a:lnTo>
                      <a:pt x="17310" y="38878"/>
                    </a:lnTo>
                    <a:lnTo>
                      <a:pt x="17310" y="38970"/>
                    </a:lnTo>
                    <a:lnTo>
                      <a:pt x="16986" y="39202"/>
                    </a:lnTo>
                    <a:lnTo>
                      <a:pt x="16940" y="39248"/>
                    </a:lnTo>
                    <a:lnTo>
                      <a:pt x="16894" y="39294"/>
                    </a:lnTo>
                    <a:lnTo>
                      <a:pt x="16848" y="39294"/>
                    </a:lnTo>
                    <a:lnTo>
                      <a:pt x="16801" y="39341"/>
                    </a:lnTo>
                    <a:lnTo>
                      <a:pt x="16246" y="39757"/>
                    </a:lnTo>
                    <a:lnTo>
                      <a:pt x="16200" y="39757"/>
                    </a:lnTo>
                    <a:lnTo>
                      <a:pt x="16200" y="39803"/>
                    </a:lnTo>
                    <a:lnTo>
                      <a:pt x="16107" y="39850"/>
                    </a:lnTo>
                    <a:lnTo>
                      <a:pt x="16061" y="39896"/>
                    </a:lnTo>
                    <a:lnTo>
                      <a:pt x="14533" y="41007"/>
                    </a:lnTo>
                    <a:lnTo>
                      <a:pt x="14024" y="41377"/>
                    </a:lnTo>
                    <a:lnTo>
                      <a:pt x="13700" y="41562"/>
                    </a:lnTo>
                    <a:lnTo>
                      <a:pt x="13561" y="41655"/>
                    </a:lnTo>
                    <a:lnTo>
                      <a:pt x="13515" y="41701"/>
                    </a:lnTo>
                    <a:lnTo>
                      <a:pt x="13515" y="41747"/>
                    </a:lnTo>
                    <a:lnTo>
                      <a:pt x="13469" y="41747"/>
                    </a:lnTo>
                    <a:lnTo>
                      <a:pt x="13423" y="41794"/>
                    </a:lnTo>
                    <a:lnTo>
                      <a:pt x="13284" y="41886"/>
                    </a:lnTo>
                    <a:lnTo>
                      <a:pt x="13237" y="41932"/>
                    </a:lnTo>
                    <a:lnTo>
                      <a:pt x="13145" y="41979"/>
                    </a:lnTo>
                    <a:lnTo>
                      <a:pt x="12913" y="42164"/>
                    </a:lnTo>
                    <a:lnTo>
                      <a:pt x="12821" y="42210"/>
                    </a:lnTo>
                    <a:lnTo>
                      <a:pt x="12775" y="42256"/>
                    </a:lnTo>
                    <a:lnTo>
                      <a:pt x="12682" y="42303"/>
                    </a:lnTo>
                    <a:lnTo>
                      <a:pt x="12590" y="42395"/>
                    </a:lnTo>
                    <a:lnTo>
                      <a:pt x="12543" y="42442"/>
                    </a:lnTo>
                    <a:lnTo>
                      <a:pt x="12451" y="42488"/>
                    </a:lnTo>
                    <a:lnTo>
                      <a:pt x="12404" y="42534"/>
                    </a:lnTo>
                    <a:lnTo>
                      <a:pt x="12358" y="42534"/>
                    </a:lnTo>
                    <a:lnTo>
                      <a:pt x="12358" y="42580"/>
                    </a:lnTo>
                    <a:lnTo>
                      <a:pt x="12312" y="42580"/>
                    </a:lnTo>
                    <a:lnTo>
                      <a:pt x="12266" y="42627"/>
                    </a:lnTo>
                    <a:lnTo>
                      <a:pt x="12219" y="42627"/>
                    </a:lnTo>
                    <a:lnTo>
                      <a:pt x="12219" y="42580"/>
                    </a:lnTo>
                    <a:lnTo>
                      <a:pt x="12219" y="42534"/>
                    </a:lnTo>
                    <a:lnTo>
                      <a:pt x="12173" y="42488"/>
                    </a:lnTo>
                    <a:lnTo>
                      <a:pt x="12173" y="42442"/>
                    </a:lnTo>
                    <a:lnTo>
                      <a:pt x="12173" y="42395"/>
                    </a:lnTo>
                    <a:lnTo>
                      <a:pt x="12127" y="42349"/>
                    </a:lnTo>
                    <a:lnTo>
                      <a:pt x="12127" y="42256"/>
                    </a:lnTo>
                    <a:lnTo>
                      <a:pt x="12080" y="42210"/>
                    </a:lnTo>
                    <a:lnTo>
                      <a:pt x="12080" y="42164"/>
                    </a:lnTo>
                    <a:lnTo>
                      <a:pt x="12034" y="42118"/>
                    </a:lnTo>
                    <a:lnTo>
                      <a:pt x="12034" y="42071"/>
                    </a:lnTo>
                    <a:lnTo>
                      <a:pt x="11988" y="41979"/>
                    </a:lnTo>
                    <a:lnTo>
                      <a:pt x="11942" y="41932"/>
                    </a:lnTo>
                    <a:lnTo>
                      <a:pt x="11895" y="41840"/>
                    </a:lnTo>
                    <a:lnTo>
                      <a:pt x="11895" y="41794"/>
                    </a:lnTo>
                    <a:lnTo>
                      <a:pt x="11803" y="41701"/>
                    </a:lnTo>
                    <a:lnTo>
                      <a:pt x="11756" y="41655"/>
                    </a:lnTo>
                    <a:lnTo>
                      <a:pt x="11710" y="41608"/>
                    </a:lnTo>
                    <a:lnTo>
                      <a:pt x="11664" y="41562"/>
                    </a:lnTo>
                    <a:lnTo>
                      <a:pt x="11664" y="41516"/>
                    </a:lnTo>
                    <a:lnTo>
                      <a:pt x="11618" y="41470"/>
                    </a:lnTo>
                    <a:lnTo>
                      <a:pt x="11571" y="41470"/>
                    </a:lnTo>
                    <a:lnTo>
                      <a:pt x="11571" y="41423"/>
                    </a:lnTo>
                    <a:lnTo>
                      <a:pt x="11525" y="41423"/>
                    </a:lnTo>
                    <a:lnTo>
                      <a:pt x="11525" y="41377"/>
                    </a:lnTo>
                    <a:lnTo>
                      <a:pt x="11525" y="41331"/>
                    </a:lnTo>
                    <a:lnTo>
                      <a:pt x="11571" y="41331"/>
                    </a:lnTo>
                    <a:lnTo>
                      <a:pt x="11618" y="41285"/>
                    </a:lnTo>
                    <a:lnTo>
                      <a:pt x="11664" y="41238"/>
                    </a:lnTo>
                    <a:lnTo>
                      <a:pt x="11756" y="41192"/>
                    </a:lnTo>
                    <a:lnTo>
                      <a:pt x="11803" y="41146"/>
                    </a:lnTo>
                    <a:lnTo>
                      <a:pt x="11895" y="41099"/>
                    </a:lnTo>
                    <a:lnTo>
                      <a:pt x="11942" y="41053"/>
                    </a:lnTo>
                    <a:lnTo>
                      <a:pt x="12034" y="41007"/>
                    </a:lnTo>
                    <a:lnTo>
                      <a:pt x="12127" y="40914"/>
                    </a:lnTo>
                    <a:lnTo>
                      <a:pt x="12358" y="40729"/>
                    </a:lnTo>
                    <a:lnTo>
                      <a:pt x="12404" y="40729"/>
                    </a:lnTo>
                    <a:lnTo>
                      <a:pt x="12451" y="40683"/>
                    </a:lnTo>
                    <a:lnTo>
                      <a:pt x="12590" y="40590"/>
                    </a:lnTo>
                    <a:lnTo>
                      <a:pt x="12821" y="40405"/>
                    </a:lnTo>
                    <a:lnTo>
                      <a:pt x="12960" y="40313"/>
                    </a:lnTo>
                    <a:lnTo>
                      <a:pt x="13006" y="40266"/>
                    </a:lnTo>
                    <a:lnTo>
                      <a:pt x="13052" y="40266"/>
                    </a:lnTo>
                    <a:lnTo>
                      <a:pt x="13145" y="40174"/>
                    </a:lnTo>
                    <a:lnTo>
                      <a:pt x="13284" y="40081"/>
                    </a:lnTo>
                    <a:lnTo>
                      <a:pt x="13654" y="39803"/>
                    </a:lnTo>
                    <a:lnTo>
                      <a:pt x="15274" y="38646"/>
                    </a:lnTo>
                    <a:lnTo>
                      <a:pt x="15320" y="38600"/>
                    </a:lnTo>
                    <a:lnTo>
                      <a:pt x="15366" y="38600"/>
                    </a:lnTo>
                    <a:lnTo>
                      <a:pt x="15366" y="38554"/>
                    </a:lnTo>
                    <a:lnTo>
                      <a:pt x="15413" y="38554"/>
                    </a:lnTo>
                    <a:lnTo>
                      <a:pt x="15459" y="38508"/>
                    </a:lnTo>
                    <a:lnTo>
                      <a:pt x="15505" y="38461"/>
                    </a:lnTo>
                    <a:lnTo>
                      <a:pt x="16014" y="38137"/>
                    </a:lnTo>
                    <a:lnTo>
                      <a:pt x="16061" y="38091"/>
                    </a:lnTo>
                    <a:lnTo>
                      <a:pt x="16107" y="38045"/>
                    </a:lnTo>
                    <a:lnTo>
                      <a:pt x="16200" y="37998"/>
                    </a:lnTo>
                    <a:lnTo>
                      <a:pt x="16246" y="37952"/>
                    </a:lnTo>
                    <a:lnTo>
                      <a:pt x="17310" y="37165"/>
                    </a:lnTo>
                    <a:close/>
                    <a:moveTo>
                      <a:pt x="26752" y="38369"/>
                    </a:moveTo>
                    <a:lnTo>
                      <a:pt x="33787" y="41377"/>
                    </a:lnTo>
                    <a:lnTo>
                      <a:pt x="33370" y="41794"/>
                    </a:lnTo>
                    <a:lnTo>
                      <a:pt x="32861" y="42164"/>
                    </a:lnTo>
                    <a:lnTo>
                      <a:pt x="32306" y="42442"/>
                    </a:lnTo>
                    <a:lnTo>
                      <a:pt x="31751" y="42673"/>
                    </a:lnTo>
                    <a:lnTo>
                      <a:pt x="31149" y="42812"/>
                    </a:lnTo>
                    <a:lnTo>
                      <a:pt x="30501" y="42904"/>
                    </a:lnTo>
                    <a:lnTo>
                      <a:pt x="30316" y="42904"/>
                    </a:lnTo>
                    <a:lnTo>
                      <a:pt x="30223" y="42858"/>
                    </a:lnTo>
                    <a:lnTo>
                      <a:pt x="29807" y="42858"/>
                    </a:lnTo>
                    <a:lnTo>
                      <a:pt x="29436" y="42766"/>
                    </a:lnTo>
                    <a:lnTo>
                      <a:pt x="29020" y="42673"/>
                    </a:lnTo>
                    <a:lnTo>
                      <a:pt x="28650" y="42534"/>
                    </a:lnTo>
                    <a:lnTo>
                      <a:pt x="28279" y="42395"/>
                    </a:lnTo>
                    <a:lnTo>
                      <a:pt x="27955" y="42164"/>
                    </a:lnTo>
                    <a:lnTo>
                      <a:pt x="27631" y="41932"/>
                    </a:lnTo>
                    <a:lnTo>
                      <a:pt x="27307" y="41701"/>
                    </a:lnTo>
                    <a:lnTo>
                      <a:pt x="27030" y="41423"/>
                    </a:lnTo>
                    <a:lnTo>
                      <a:pt x="26798" y="41099"/>
                    </a:lnTo>
                    <a:lnTo>
                      <a:pt x="26752" y="41099"/>
                    </a:lnTo>
                    <a:lnTo>
                      <a:pt x="26752" y="41053"/>
                    </a:lnTo>
                    <a:lnTo>
                      <a:pt x="26752" y="41007"/>
                    </a:lnTo>
                    <a:lnTo>
                      <a:pt x="26752" y="40637"/>
                    </a:lnTo>
                    <a:lnTo>
                      <a:pt x="26752" y="40590"/>
                    </a:lnTo>
                    <a:lnTo>
                      <a:pt x="26752" y="40498"/>
                    </a:lnTo>
                    <a:lnTo>
                      <a:pt x="26752" y="38369"/>
                    </a:lnTo>
                    <a:close/>
                    <a:moveTo>
                      <a:pt x="13700" y="41747"/>
                    </a:moveTo>
                    <a:lnTo>
                      <a:pt x="17079" y="42118"/>
                    </a:lnTo>
                    <a:lnTo>
                      <a:pt x="17310" y="42719"/>
                    </a:lnTo>
                    <a:lnTo>
                      <a:pt x="17310" y="43136"/>
                    </a:lnTo>
                    <a:lnTo>
                      <a:pt x="15135" y="42904"/>
                    </a:lnTo>
                    <a:lnTo>
                      <a:pt x="13654" y="41794"/>
                    </a:lnTo>
                    <a:lnTo>
                      <a:pt x="13700" y="41747"/>
                    </a:lnTo>
                    <a:close/>
                    <a:moveTo>
                      <a:pt x="26752" y="37027"/>
                    </a:moveTo>
                    <a:lnTo>
                      <a:pt x="34481" y="40405"/>
                    </a:lnTo>
                    <a:lnTo>
                      <a:pt x="34528" y="40405"/>
                    </a:lnTo>
                    <a:lnTo>
                      <a:pt x="34620" y="40451"/>
                    </a:lnTo>
                    <a:lnTo>
                      <a:pt x="38554" y="42164"/>
                    </a:lnTo>
                    <a:lnTo>
                      <a:pt x="38739" y="43182"/>
                    </a:lnTo>
                    <a:lnTo>
                      <a:pt x="38739" y="43275"/>
                    </a:lnTo>
                    <a:lnTo>
                      <a:pt x="38739" y="43321"/>
                    </a:lnTo>
                    <a:lnTo>
                      <a:pt x="38739" y="43414"/>
                    </a:lnTo>
                    <a:lnTo>
                      <a:pt x="38693" y="43367"/>
                    </a:lnTo>
                    <a:lnTo>
                      <a:pt x="38600" y="43367"/>
                    </a:lnTo>
                    <a:lnTo>
                      <a:pt x="38554" y="43321"/>
                    </a:lnTo>
                    <a:lnTo>
                      <a:pt x="38508" y="43321"/>
                    </a:lnTo>
                    <a:lnTo>
                      <a:pt x="38462" y="43275"/>
                    </a:lnTo>
                    <a:lnTo>
                      <a:pt x="38369" y="43228"/>
                    </a:lnTo>
                    <a:lnTo>
                      <a:pt x="38323" y="43228"/>
                    </a:lnTo>
                    <a:lnTo>
                      <a:pt x="33972" y="41331"/>
                    </a:lnTo>
                    <a:lnTo>
                      <a:pt x="33926" y="41331"/>
                    </a:lnTo>
                    <a:lnTo>
                      <a:pt x="33880" y="41285"/>
                    </a:lnTo>
                    <a:lnTo>
                      <a:pt x="26752" y="38230"/>
                    </a:lnTo>
                    <a:lnTo>
                      <a:pt x="26752" y="38184"/>
                    </a:lnTo>
                    <a:lnTo>
                      <a:pt x="26752" y="38137"/>
                    </a:lnTo>
                    <a:lnTo>
                      <a:pt x="26752" y="38091"/>
                    </a:lnTo>
                    <a:lnTo>
                      <a:pt x="26752" y="37027"/>
                    </a:lnTo>
                    <a:close/>
                    <a:moveTo>
                      <a:pt x="5369" y="42164"/>
                    </a:moveTo>
                    <a:lnTo>
                      <a:pt x="8239" y="42442"/>
                    </a:lnTo>
                    <a:lnTo>
                      <a:pt x="8470" y="42488"/>
                    </a:lnTo>
                    <a:lnTo>
                      <a:pt x="8887" y="42534"/>
                    </a:lnTo>
                    <a:lnTo>
                      <a:pt x="6295" y="44015"/>
                    </a:lnTo>
                    <a:lnTo>
                      <a:pt x="5740" y="42997"/>
                    </a:lnTo>
                    <a:lnTo>
                      <a:pt x="5369" y="42164"/>
                    </a:lnTo>
                    <a:close/>
                    <a:moveTo>
                      <a:pt x="9859" y="41655"/>
                    </a:moveTo>
                    <a:lnTo>
                      <a:pt x="9905" y="41701"/>
                    </a:lnTo>
                    <a:lnTo>
                      <a:pt x="10090" y="41747"/>
                    </a:lnTo>
                    <a:lnTo>
                      <a:pt x="10229" y="41794"/>
                    </a:lnTo>
                    <a:lnTo>
                      <a:pt x="10275" y="41840"/>
                    </a:lnTo>
                    <a:lnTo>
                      <a:pt x="10322" y="41840"/>
                    </a:lnTo>
                    <a:lnTo>
                      <a:pt x="10322" y="41886"/>
                    </a:lnTo>
                    <a:lnTo>
                      <a:pt x="10368" y="41886"/>
                    </a:lnTo>
                    <a:lnTo>
                      <a:pt x="10414" y="41932"/>
                    </a:lnTo>
                    <a:lnTo>
                      <a:pt x="10460" y="41932"/>
                    </a:lnTo>
                    <a:lnTo>
                      <a:pt x="10460" y="41979"/>
                    </a:lnTo>
                    <a:lnTo>
                      <a:pt x="10507" y="42025"/>
                    </a:lnTo>
                    <a:lnTo>
                      <a:pt x="10553" y="42071"/>
                    </a:lnTo>
                    <a:lnTo>
                      <a:pt x="10599" y="42118"/>
                    </a:lnTo>
                    <a:lnTo>
                      <a:pt x="10646" y="42164"/>
                    </a:lnTo>
                    <a:lnTo>
                      <a:pt x="10692" y="42210"/>
                    </a:lnTo>
                    <a:lnTo>
                      <a:pt x="10738" y="42210"/>
                    </a:lnTo>
                    <a:lnTo>
                      <a:pt x="10738" y="42256"/>
                    </a:lnTo>
                    <a:lnTo>
                      <a:pt x="10784" y="42349"/>
                    </a:lnTo>
                    <a:lnTo>
                      <a:pt x="10831" y="42349"/>
                    </a:lnTo>
                    <a:lnTo>
                      <a:pt x="10877" y="42442"/>
                    </a:lnTo>
                    <a:lnTo>
                      <a:pt x="10877" y="42488"/>
                    </a:lnTo>
                    <a:lnTo>
                      <a:pt x="10923" y="42534"/>
                    </a:lnTo>
                    <a:lnTo>
                      <a:pt x="10970" y="42627"/>
                    </a:lnTo>
                    <a:lnTo>
                      <a:pt x="11016" y="42673"/>
                    </a:lnTo>
                    <a:lnTo>
                      <a:pt x="11016" y="42719"/>
                    </a:lnTo>
                    <a:lnTo>
                      <a:pt x="11016" y="42766"/>
                    </a:lnTo>
                    <a:lnTo>
                      <a:pt x="11062" y="42812"/>
                    </a:lnTo>
                    <a:lnTo>
                      <a:pt x="11108" y="42951"/>
                    </a:lnTo>
                    <a:lnTo>
                      <a:pt x="11108" y="42997"/>
                    </a:lnTo>
                    <a:lnTo>
                      <a:pt x="11108" y="43090"/>
                    </a:lnTo>
                    <a:lnTo>
                      <a:pt x="11155" y="43136"/>
                    </a:lnTo>
                    <a:lnTo>
                      <a:pt x="11155" y="43182"/>
                    </a:lnTo>
                    <a:lnTo>
                      <a:pt x="11155" y="43228"/>
                    </a:lnTo>
                    <a:lnTo>
                      <a:pt x="11155" y="43275"/>
                    </a:lnTo>
                    <a:lnTo>
                      <a:pt x="11155" y="43367"/>
                    </a:lnTo>
                    <a:lnTo>
                      <a:pt x="11155" y="43414"/>
                    </a:lnTo>
                    <a:lnTo>
                      <a:pt x="11155" y="43460"/>
                    </a:lnTo>
                    <a:lnTo>
                      <a:pt x="11155" y="43506"/>
                    </a:lnTo>
                    <a:lnTo>
                      <a:pt x="11108" y="43784"/>
                    </a:lnTo>
                    <a:lnTo>
                      <a:pt x="11016" y="43876"/>
                    </a:lnTo>
                    <a:lnTo>
                      <a:pt x="10923" y="43969"/>
                    </a:lnTo>
                    <a:lnTo>
                      <a:pt x="10923" y="44015"/>
                    </a:lnTo>
                    <a:lnTo>
                      <a:pt x="10877" y="44015"/>
                    </a:lnTo>
                    <a:lnTo>
                      <a:pt x="10784" y="44061"/>
                    </a:lnTo>
                    <a:lnTo>
                      <a:pt x="10553" y="44061"/>
                    </a:lnTo>
                    <a:lnTo>
                      <a:pt x="10275" y="43923"/>
                    </a:lnTo>
                    <a:lnTo>
                      <a:pt x="10090" y="43830"/>
                    </a:lnTo>
                    <a:lnTo>
                      <a:pt x="10044" y="43784"/>
                    </a:lnTo>
                    <a:lnTo>
                      <a:pt x="9998" y="43737"/>
                    </a:lnTo>
                    <a:lnTo>
                      <a:pt x="9951" y="43691"/>
                    </a:lnTo>
                    <a:lnTo>
                      <a:pt x="9905" y="43645"/>
                    </a:lnTo>
                    <a:lnTo>
                      <a:pt x="9720" y="43414"/>
                    </a:lnTo>
                    <a:lnTo>
                      <a:pt x="9535" y="43136"/>
                    </a:lnTo>
                    <a:lnTo>
                      <a:pt x="9442" y="42858"/>
                    </a:lnTo>
                    <a:lnTo>
                      <a:pt x="9350" y="42580"/>
                    </a:lnTo>
                    <a:lnTo>
                      <a:pt x="9350" y="42534"/>
                    </a:lnTo>
                    <a:lnTo>
                      <a:pt x="9350" y="42442"/>
                    </a:lnTo>
                    <a:lnTo>
                      <a:pt x="9350" y="42395"/>
                    </a:lnTo>
                    <a:lnTo>
                      <a:pt x="9350" y="42349"/>
                    </a:lnTo>
                    <a:lnTo>
                      <a:pt x="9350" y="42303"/>
                    </a:lnTo>
                    <a:lnTo>
                      <a:pt x="9350" y="42118"/>
                    </a:lnTo>
                    <a:lnTo>
                      <a:pt x="9396" y="41979"/>
                    </a:lnTo>
                    <a:lnTo>
                      <a:pt x="9489" y="41840"/>
                    </a:lnTo>
                    <a:lnTo>
                      <a:pt x="9581" y="41747"/>
                    </a:lnTo>
                    <a:lnTo>
                      <a:pt x="9674" y="41701"/>
                    </a:lnTo>
                    <a:lnTo>
                      <a:pt x="9766" y="41701"/>
                    </a:lnTo>
                    <a:lnTo>
                      <a:pt x="9859" y="41655"/>
                    </a:lnTo>
                    <a:close/>
                    <a:moveTo>
                      <a:pt x="9766" y="43876"/>
                    </a:moveTo>
                    <a:lnTo>
                      <a:pt x="9720" y="43923"/>
                    </a:lnTo>
                    <a:lnTo>
                      <a:pt x="9431" y="44067"/>
                    </a:lnTo>
                    <a:lnTo>
                      <a:pt x="9431" y="44067"/>
                    </a:lnTo>
                    <a:lnTo>
                      <a:pt x="9766" y="43876"/>
                    </a:lnTo>
                    <a:close/>
                    <a:moveTo>
                      <a:pt x="40405" y="40775"/>
                    </a:moveTo>
                    <a:lnTo>
                      <a:pt x="41285" y="41146"/>
                    </a:lnTo>
                    <a:lnTo>
                      <a:pt x="41377" y="41192"/>
                    </a:lnTo>
                    <a:lnTo>
                      <a:pt x="41470" y="41238"/>
                    </a:lnTo>
                    <a:lnTo>
                      <a:pt x="41655" y="41331"/>
                    </a:lnTo>
                    <a:lnTo>
                      <a:pt x="42118" y="41516"/>
                    </a:lnTo>
                    <a:lnTo>
                      <a:pt x="42349" y="41655"/>
                    </a:lnTo>
                    <a:lnTo>
                      <a:pt x="42534" y="41794"/>
                    </a:lnTo>
                    <a:lnTo>
                      <a:pt x="42581" y="41886"/>
                    </a:lnTo>
                    <a:lnTo>
                      <a:pt x="42673" y="42025"/>
                    </a:lnTo>
                    <a:lnTo>
                      <a:pt x="42720" y="42071"/>
                    </a:lnTo>
                    <a:lnTo>
                      <a:pt x="42812" y="42395"/>
                    </a:lnTo>
                    <a:lnTo>
                      <a:pt x="42812" y="42534"/>
                    </a:lnTo>
                    <a:lnTo>
                      <a:pt x="42812" y="42673"/>
                    </a:lnTo>
                    <a:lnTo>
                      <a:pt x="42720" y="42812"/>
                    </a:lnTo>
                    <a:lnTo>
                      <a:pt x="42720" y="42858"/>
                    </a:lnTo>
                    <a:lnTo>
                      <a:pt x="42673" y="42858"/>
                    </a:lnTo>
                    <a:lnTo>
                      <a:pt x="42581" y="43043"/>
                    </a:lnTo>
                    <a:lnTo>
                      <a:pt x="42396" y="43136"/>
                    </a:lnTo>
                    <a:lnTo>
                      <a:pt x="41794" y="43552"/>
                    </a:lnTo>
                    <a:lnTo>
                      <a:pt x="41748" y="43599"/>
                    </a:lnTo>
                    <a:lnTo>
                      <a:pt x="41701" y="43645"/>
                    </a:lnTo>
                    <a:lnTo>
                      <a:pt x="41655" y="43645"/>
                    </a:lnTo>
                    <a:lnTo>
                      <a:pt x="40915" y="44108"/>
                    </a:lnTo>
                    <a:lnTo>
                      <a:pt x="40868" y="43969"/>
                    </a:lnTo>
                    <a:lnTo>
                      <a:pt x="40915" y="43784"/>
                    </a:lnTo>
                    <a:lnTo>
                      <a:pt x="40868" y="43506"/>
                    </a:lnTo>
                    <a:lnTo>
                      <a:pt x="40776" y="43275"/>
                    </a:lnTo>
                    <a:lnTo>
                      <a:pt x="40405" y="40775"/>
                    </a:lnTo>
                    <a:close/>
                    <a:moveTo>
                      <a:pt x="9211" y="42488"/>
                    </a:moveTo>
                    <a:lnTo>
                      <a:pt x="9211" y="42534"/>
                    </a:lnTo>
                    <a:lnTo>
                      <a:pt x="6341" y="44154"/>
                    </a:lnTo>
                    <a:lnTo>
                      <a:pt x="6341" y="44154"/>
                    </a:lnTo>
                    <a:lnTo>
                      <a:pt x="9211" y="42488"/>
                    </a:lnTo>
                    <a:close/>
                    <a:moveTo>
                      <a:pt x="15552" y="43228"/>
                    </a:moveTo>
                    <a:lnTo>
                      <a:pt x="16014" y="43275"/>
                    </a:lnTo>
                    <a:lnTo>
                      <a:pt x="17310" y="43414"/>
                    </a:lnTo>
                    <a:lnTo>
                      <a:pt x="17310" y="44571"/>
                    </a:lnTo>
                    <a:lnTo>
                      <a:pt x="16755" y="44154"/>
                    </a:lnTo>
                    <a:lnTo>
                      <a:pt x="15552" y="43228"/>
                    </a:lnTo>
                    <a:close/>
                    <a:moveTo>
                      <a:pt x="6341" y="44154"/>
                    </a:moveTo>
                    <a:lnTo>
                      <a:pt x="6295" y="44200"/>
                    </a:lnTo>
                    <a:lnTo>
                      <a:pt x="6249" y="44200"/>
                    </a:lnTo>
                    <a:lnTo>
                      <a:pt x="5369" y="44709"/>
                    </a:lnTo>
                    <a:lnTo>
                      <a:pt x="6202" y="44200"/>
                    </a:lnTo>
                    <a:lnTo>
                      <a:pt x="6295" y="44154"/>
                    </a:lnTo>
                    <a:close/>
                    <a:moveTo>
                      <a:pt x="5323" y="44709"/>
                    </a:moveTo>
                    <a:lnTo>
                      <a:pt x="5323" y="44756"/>
                    </a:lnTo>
                    <a:lnTo>
                      <a:pt x="5277" y="44756"/>
                    </a:lnTo>
                    <a:lnTo>
                      <a:pt x="5323" y="44709"/>
                    </a:lnTo>
                    <a:close/>
                    <a:moveTo>
                      <a:pt x="9211" y="42673"/>
                    </a:moveTo>
                    <a:lnTo>
                      <a:pt x="9303" y="42951"/>
                    </a:lnTo>
                    <a:lnTo>
                      <a:pt x="9442" y="43228"/>
                    </a:lnTo>
                    <a:lnTo>
                      <a:pt x="9581" y="43460"/>
                    </a:lnTo>
                    <a:lnTo>
                      <a:pt x="9766" y="43691"/>
                    </a:lnTo>
                    <a:lnTo>
                      <a:pt x="6989" y="45265"/>
                    </a:lnTo>
                    <a:lnTo>
                      <a:pt x="6619" y="44617"/>
                    </a:lnTo>
                    <a:lnTo>
                      <a:pt x="6434" y="44247"/>
                    </a:lnTo>
                    <a:lnTo>
                      <a:pt x="9211" y="42673"/>
                    </a:lnTo>
                    <a:close/>
                    <a:moveTo>
                      <a:pt x="7082" y="45404"/>
                    </a:moveTo>
                    <a:lnTo>
                      <a:pt x="7036" y="45450"/>
                    </a:lnTo>
                    <a:lnTo>
                      <a:pt x="6943" y="45450"/>
                    </a:lnTo>
                    <a:lnTo>
                      <a:pt x="6526" y="45728"/>
                    </a:lnTo>
                    <a:lnTo>
                      <a:pt x="6619" y="45635"/>
                    </a:lnTo>
                    <a:lnTo>
                      <a:pt x="6943" y="45450"/>
                    </a:lnTo>
                    <a:lnTo>
                      <a:pt x="6989" y="45404"/>
                    </a:lnTo>
                    <a:close/>
                    <a:moveTo>
                      <a:pt x="6017" y="46005"/>
                    </a:moveTo>
                    <a:lnTo>
                      <a:pt x="5971" y="46052"/>
                    </a:lnTo>
                    <a:lnTo>
                      <a:pt x="5925" y="46052"/>
                    </a:lnTo>
                    <a:lnTo>
                      <a:pt x="5971" y="46005"/>
                    </a:lnTo>
                    <a:close/>
                    <a:moveTo>
                      <a:pt x="41701" y="43784"/>
                    </a:moveTo>
                    <a:lnTo>
                      <a:pt x="41794" y="44478"/>
                    </a:lnTo>
                    <a:lnTo>
                      <a:pt x="42072" y="46190"/>
                    </a:lnTo>
                    <a:lnTo>
                      <a:pt x="41979" y="46190"/>
                    </a:lnTo>
                    <a:lnTo>
                      <a:pt x="41748" y="46144"/>
                    </a:lnTo>
                    <a:lnTo>
                      <a:pt x="41192" y="46098"/>
                    </a:lnTo>
                    <a:lnTo>
                      <a:pt x="40915" y="44247"/>
                    </a:lnTo>
                    <a:lnTo>
                      <a:pt x="41701" y="43784"/>
                    </a:lnTo>
                    <a:close/>
                    <a:moveTo>
                      <a:pt x="42720" y="43043"/>
                    </a:moveTo>
                    <a:lnTo>
                      <a:pt x="43229" y="46422"/>
                    </a:lnTo>
                    <a:lnTo>
                      <a:pt x="43136" y="46422"/>
                    </a:lnTo>
                    <a:lnTo>
                      <a:pt x="42210" y="46190"/>
                    </a:lnTo>
                    <a:lnTo>
                      <a:pt x="41840" y="43691"/>
                    </a:lnTo>
                    <a:lnTo>
                      <a:pt x="42534" y="43228"/>
                    </a:lnTo>
                    <a:lnTo>
                      <a:pt x="42673" y="43136"/>
                    </a:lnTo>
                    <a:lnTo>
                      <a:pt x="42673" y="43090"/>
                    </a:lnTo>
                    <a:lnTo>
                      <a:pt x="42720" y="43043"/>
                    </a:lnTo>
                    <a:close/>
                    <a:moveTo>
                      <a:pt x="42720" y="37952"/>
                    </a:moveTo>
                    <a:lnTo>
                      <a:pt x="44062" y="46700"/>
                    </a:lnTo>
                    <a:lnTo>
                      <a:pt x="43368" y="46468"/>
                    </a:lnTo>
                    <a:lnTo>
                      <a:pt x="42812" y="42904"/>
                    </a:lnTo>
                    <a:lnTo>
                      <a:pt x="42905" y="42719"/>
                    </a:lnTo>
                    <a:lnTo>
                      <a:pt x="42951" y="42488"/>
                    </a:lnTo>
                    <a:lnTo>
                      <a:pt x="42951" y="42256"/>
                    </a:lnTo>
                    <a:lnTo>
                      <a:pt x="42858" y="42025"/>
                    </a:lnTo>
                    <a:lnTo>
                      <a:pt x="42673" y="41747"/>
                    </a:lnTo>
                    <a:lnTo>
                      <a:pt x="42118" y="38276"/>
                    </a:lnTo>
                    <a:lnTo>
                      <a:pt x="42720" y="37952"/>
                    </a:lnTo>
                    <a:close/>
                    <a:moveTo>
                      <a:pt x="9674" y="44061"/>
                    </a:moveTo>
                    <a:lnTo>
                      <a:pt x="9350" y="44802"/>
                    </a:lnTo>
                    <a:lnTo>
                      <a:pt x="8239" y="47116"/>
                    </a:lnTo>
                    <a:lnTo>
                      <a:pt x="7961" y="46746"/>
                    </a:lnTo>
                    <a:lnTo>
                      <a:pt x="7128" y="45496"/>
                    </a:lnTo>
                    <a:lnTo>
                      <a:pt x="9257" y="44293"/>
                    </a:lnTo>
                    <a:lnTo>
                      <a:pt x="9442" y="44200"/>
                    </a:lnTo>
                    <a:lnTo>
                      <a:pt x="9674" y="44061"/>
                    </a:lnTo>
                    <a:close/>
                    <a:moveTo>
                      <a:pt x="33880" y="41470"/>
                    </a:moveTo>
                    <a:lnTo>
                      <a:pt x="38369" y="43414"/>
                    </a:lnTo>
                    <a:lnTo>
                      <a:pt x="31473" y="47533"/>
                    </a:lnTo>
                    <a:lnTo>
                      <a:pt x="31612" y="47209"/>
                    </a:lnTo>
                    <a:lnTo>
                      <a:pt x="31704" y="46885"/>
                    </a:lnTo>
                    <a:lnTo>
                      <a:pt x="31797" y="46561"/>
                    </a:lnTo>
                    <a:lnTo>
                      <a:pt x="31843" y="46237"/>
                    </a:lnTo>
                    <a:lnTo>
                      <a:pt x="31843" y="45913"/>
                    </a:lnTo>
                    <a:lnTo>
                      <a:pt x="31843" y="45589"/>
                    </a:lnTo>
                    <a:lnTo>
                      <a:pt x="31797" y="45265"/>
                    </a:lnTo>
                    <a:lnTo>
                      <a:pt x="31751" y="44895"/>
                    </a:lnTo>
                    <a:lnTo>
                      <a:pt x="31565" y="44478"/>
                    </a:lnTo>
                    <a:lnTo>
                      <a:pt x="31380" y="44061"/>
                    </a:lnTo>
                    <a:lnTo>
                      <a:pt x="31149" y="43645"/>
                    </a:lnTo>
                    <a:lnTo>
                      <a:pt x="30871" y="43321"/>
                    </a:lnTo>
                    <a:lnTo>
                      <a:pt x="30825" y="43275"/>
                    </a:lnTo>
                    <a:lnTo>
                      <a:pt x="30686" y="43136"/>
                    </a:lnTo>
                    <a:lnTo>
                      <a:pt x="30686" y="43090"/>
                    </a:lnTo>
                    <a:lnTo>
                      <a:pt x="30594" y="42997"/>
                    </a:lnTo>
                    <a:lnTo>
                      <a:pt x="31103" y="42951"/>
                    </a:lnTo>
                    <a:lnTo>
                      <a:pt x="31565" y="42858"/>
                    </a:lnTo>
                    <a:lnTo>
                      <a:pt x="31982" y="42719"/>
                    </a:lnTo>
                    <a:lnTo>
                      <a:pt x="32445" y="42534"/>
                    </a:lnTo>
                    <a:lnTo>
                      <a:pt x="32815" y="42349"/>
                    </a:lnTo>
                    <a:lnTo>
                      <a:pt x="33232" y="42071"/>
                    </a:lnTo>
                    <a:lnTo>
                      <a:pt x="33556" y="41794"/>
                    </a:lnTo>
                    <a:lnTo>
                      <a:pt x="33880" y="41470"/>
                    </a:lnTo>
                    <a:close/>
                    <a:moveTo>
                      <a:pt x="10044" y="43923"/>
                    </a:moveTo>
                    <a:lnTo>
                      <a:pt x="10229" y="44061"/>
                    </a:lnTo>
                    <a:lnTo>
                      <a:pt x="10460" y="44154"/>
                    </a:lnTo>
                    <a:lnTo>
                      <a:pt x="10646" y="44200"/>
                    </a:lnTo>
                    <a:lnTo>
                      <a:pt x="10877" y="44154"/>
                    </a:lnTo>
                    <a:lnTo>
                      <a:pt x="10877" y="44571"/>
                    </a:lnTo>
                    <a:lnTo>
                      <a:pt x="9165" y="48181"/>
                    </a:lnTo>
                    <a:lnTo>
                      <a:pt x="8424" y="47348"/>
                    </a:lnTo>
                    <a:lnTo>
                      <a:pt x="10044" y="43923"/>
                    </a:lnTo>
                    <a:close/>
                    <a:moveTo>
                      <a:pt x="26752" y="42071"/>
                    </a:moveTo>
                    <a:lnTo>
                      <a:pt x="27354" y="42488"/>
                    </a:lnTo>
                    <a:lnTo>
                      <a:pt x="27724" y="42673"/>
                    </a:lnTo>
                    <a:lnTo>
                      <a:pt x="28094" y="42858"/>
                    </a:lnTo>
                    <a:lnTo>
                      <a:pt x="28511" y="43043"/>
                    </a:lnTo>
                    <a:lnTo>
                      <a:pt x="28974" y="43182"/>
                    </a:lnTo>
                    <a:lnTo>
                      <a:pt x="29483" y="43228"/>
                    </a:lnTo>
                    <a:lnTo>
                      <a:pt x="29946" y="43275"/>
                    </a:lnTo>
                    <a:lnTo>
                      <a:pt x="30594" y="43228"/>
                    </a:lnTo>
                    <a:lnTo>
                      <a:pt x="30686" y="43275"/>
                    </a:lnTo>
                    <a:lnTo>
                      <a:pt x="30362" y="43367"/>
                    </a:lnTo>
                    <a:lnTo>
                      <a:pt x="29992" y="43506"/>
                    </a:lnTo>
                    <a:lnTo>
                      <a:pt x="29807" y="43599"/>
                    </a:lnTo>
                    <a:lnTo>
                      <a:pt x="29622" y="43737"/>
                    </a:lnTo>
                    <a:lnTo>
                      <a:pt x="29483" y="43923"/>
                    </a:lnTo>
                    <a:lnTo>
                      <a:pt x="29390" y="44154"/>
                    </a:lnTo>
                    <a:lnTo>
                      <a:pt x="29390" y="44200"/>
                    </a:lnTo>
                    <a:lnTo>
                      <a:pt x="29390" y="44247"/>
                    </a:lnTo>
                    <a:lnTo>
                      <a:pt x="29436" y="44247"/>
                    </a:lnTo>
                    <a:lnTo>
                      <a:pt x="29483" y="44200"/>
                    </a:lnTo>
                    <a:lnTo>
                      <a:pt x="29622" y="43969"/>
                    </a:lnTo>
                    <a:lnTo>
                      <a:pt x="29760" y="43830"/>
                    </a:lnTo>
                    <a:lnTo>
                      <a:pt x="29946" y="43691"/>
                    </a:lnTo>
                    <a:lnTo>
                      <a:pt x="30177" y="43599"/>
                    </a:lnTo>
                    <a:lnTo>
                      <a:pt x="30547" y="43460"/>
                    </a:lnTo>
                    <a:lnTo>
                      <a:pt x="30779" y="43414"/>
                    </a:lnTo>
                    <a:lnTo>
                      <a:pt x="30964" y="43645"/>
                    </a:lnTo>
                    <a:lnTo>
                      <a:pt x="31149" y="43923"/>
                    </a:lnTo>
                    <a:lnTo>
                      <a:pt x="30917" y="43969"/>
                    </a:lnTo>
                    <a:lnTo>
                      <a:pt x="30547" y="44154"/>
                    </a:lnTo>
                    <a:lnTo>
                      <a:pt x="30177" y="44385"/>
                    </a:lnTo>
                    <a:lnTo>
                      <a:pt x="30038" y="44524"/>
                    </a:lnTo>
                    <a:lnTo>
                      <a:pt x="29899" y="44663"/>
                    </a:lnTo>
                    <a:lnTo>
                      <a:pt x="29899" y="44709"/>
                    </a:lnTo>
                    <a:lnTo>
                      <a:pt x="29899" y="44756"/>
                    </a:lnTo>
                    <a:lnTo>
                      <a:pt x="29992" y="44756"/>
                    </a:lnTo>
                    <a:lnTo>
                      <a:pt x="30131" y="44571"/>
                    </a:lnTo>
                    <a:lnTo>
                      <a:pt x="30270" y="44432"/>
                    </a:lnTo>
                    <a:lnTo>
                      <a:pt x="30640" y="44247"/>
                    </a:lnTo>
                    <a:lnTo>
                      <a:pt x="31010" y="44108"/>
                    </a:lnTo>
                    <a:lnTo>
                      <a:pt x="31241" y="44015"/>
                    </a:lnTo>
                    <a:lnTo>
                      <a:pt x="31427" y="44432"/>
                    </a:lnTo>
                    <a:lnTo>
                      <a:pt x="31565" y="44895"/>
                    </a:lnTo>
                    <a:lnTo>
                      <a:pt x="31658" y="45357"/>
                    </a:lnTo>
                    <a:lnTo>
                      <a:pt x="31704" y="45820"/>
                    </a:lnTo>
                    <a:lnTo>
                      <a:pt x="31704" y="46283"/>
                    </a:lnTo>
                    <a:lnTo>
                      <a:pt x="31612" y="46746"/>
                    </a:lnTo>
                    <a:lnTo>
                      <a:pt x="31473" y="47209"/>
                    </a:lnTo>
                    <a:lnTo>
                      <a:pt x="31241" y="47672"/>
                    </a:lnTo>
                    <a:lnTo>
                      <a:pt x="30177" y="48319"/>
                    </a:lnTo>
                    <a:lnTo>
                      <a:pt x="29899" y="48273"/>
                    </a:lnTo>
                    <a:lnTo>
                      <a:pt x="29668" y="48134"/>
                    </a:lnTo>
                    <a:lnTo>
                      <a:pt x="28141" y="47255"/>
                    </a:lnTo>
                    <a:lnTo>
                      <a:pt x="28094" y="47209"/>
                    </a:lnTo>
                    <a:lnTo>
                      <a:pt x="28002" y="47162"/>
                    </a:lnTo>
                    <a:lnTo>
                      <a:pt x="26752" y="46422"/>
                    </a:lnTo>
                    <a:lnTo>
                      <a:pt x="26752" y="44895"/>
                    </a:lnTo>
                    <a:lnTo>
                      <a:pt x="26752" y="44848"/>
                    </a:lnTo>
                    <a:lnTo>
                      <a:pt x="26752" y="44756"/>
                    </a:lnTo>
                    <a:lnTo>
                      <a:pt x="26752" y="42071"/>
                    </a:lnTo>
                    <a:close/>
                    <a:moveTo>
                      <a:pt x="7822" y="48273"/>
                    </a:moveTo>
                    <a:lnTo>
                      <a:pt x="7822" y="48319"/>
                    </a:lnTo>
                    <a:lnTo>
                      <a:pt x="7822" y="48366"/>
                    </a:lnTo>
                    <a:lnTo>
                      <a:pt x="7776" y="48366"/>
                    </a:lnTo>
                    <a:lnTo>
                      <a:pt x="7822" y="48273"/>
                    </a:lnTo>
                    <a:close/>
                    <a:moveTo>
                      <a:pt x="11988" y="43599"/>
                    </a:moveTo>
                    <a:lnTo>
                      <a:pt x="12080" y="43645"/>
                    </a:lnTo>
                    <a:lnTo>
                      <a:pt x="12127" y="43691"/>
                    </a:lnTo>
                    <a:lnTo>
                      <a:pt x="12358" y="43876"/>
                    </a:lnTo>
                    <a:lnTo>
                      <a:pt x="12451" y="43923"/>
                    </a:lnTo>
                    <a:lnTo>
                      <a:pt x="12590" y="44015"/>
                    </a:lnTo>
                    <a:lnTo>
                      <a:pt x="12636" y="44061"/>
                    </a:lnTo>
                    <a:lnTo>
                      <a:pt x="12682" y="44108"/>
                    </a:lnTo>
                    <a:lnTo>
                      <a:pt x="12960" y="44293"/>
                    </a:lnTo>
                    <a:lnTo>
                      <a:pt x="13330" y="44571"/>
                    </a:lnTo>
                    <a:lnTo>
                      <a:pt x="13376" y="44617"/>
                    </a:lnTo>
                    <a:lnTo>
                      <a:pt x="13469" y="44709"/>
                    </a:lnTo>
                    <a:lnTo>
                      <a:pt x="13608" y="44802"/>
                    </a:lnTo>
                    <a:lnTo>
                      <a:pt x="13654" y="44848"/>
                    </a:lnTo>
                    <a:lnTo>
                      <a:pt x="13747" y="44895"/>
                    </a:lnTo>
                    <a:lnTo>
                      <a:pt x="16662" y="47070"/>
                    </a:lnTo>
                    <a:lnTo>
                      <a:pt x="16940" y="47255"/>
                    </a:lnTo>
                    <a:lnTo>
                      <a:pt x="17310" y="47533"/>
                    </a:lnTo>
                    <a:lnTo>
                      <a:pt x="17310" y="47672"/>
                    </a:lnTo>
                    <a:lnTo>
                      <a:pt x="17310" y="47764"/>
                    </a:lnTo>
                    <a:lnTo>
                      <a:pt x="17310" y="48690"/>
                    </a:lnTo>
                    <a:lnTo>
                      <a:pt x="17264" y="48643"/>
                    </a:lnTo>
                    <a:lnTo>
                      <a:pt x="16940" y="48412"/>
                    </a:lnTo>
                    <a:lnTo>
                      <a:pt x="16570" y="48134"/>
                    </a:lnTo>
                    <a:lnTo>
                      <a:pt x="16246" y="47903"/>
                    </a:lnTo>
                    <a:lnTo>
                      <a:pt x="14904" y="46931"/>
                    </a:lnTo>
                    <a:lnTo>
                      <a:pt x="14811" y="46792"/>
                    </a:lnTo>
                    <a:lnTo>
                      <a:pt x="14626" y="46700"/>
                    </a:lnTo>
                    <a:lnTo>
                      <a:pt x="14487" y="46607"/>
                    </a:lnTo>
                    <a:lnTo>
                      <a:pt x="13237" y="45635"/>
                    </a:lnTo>
                    <a:lnTo>
                      <a:pt x="13099" y="45543"/>
                    </a:lnTo>
                    <a:lnTo>
                      <a:pt x="13052" y="45496"/>
                    </a:lnTo>
                    <a:lnTo>
                      <a:pt x="12913" y="45404"/>
                    </a:lnTo>
                    <a:lnTo>
                      <a:pt x="12821" y="45357"/>
                    </a:lnTo>
                    <a:lnTo>
                      <a:pt x="12775" y="45311"/>
                    </a:lnTo>
                    <a:lnTo>
                      <a:pt x="12127" y="44848"/>
                    </a:lnTo>
                    <a:lnTo>
                      <a:pt x="12034" y="44802"/>
                    </a:lnTo>
                    <a:lnTo>
                      <a:pt x="11942" y="44709"/>
                    </a:lnTo>
                    <a:lnTo>
                      <a:pt x="11895" y="44663"/>
                    </a:lnTo>
                    <a:lnTo>
                      <a:pt x="11849" y="44617"/>
                    </a:lnTo>
                    <a:lnTo>
                      <a:pt x="11710" y="44524"/>
                    </a:lnTo>
                    <a:lnTo>
                      <a:pt x="11618" y="44478"/>
                    </a:lnTo>
                    <a:lnTo>
                      <a:pt x="11294" y="44247"/>
                    </a:lnTo>
                    <a:lnTo>
                      <a:pt x="11247" y="44200"/>
                    </a:lnTo>
                    <a:lnTo>
                      <a:pt x="11155" y="44108"/>
                    </a:lnTo>
                    <a:lnTo>
                      <a:pt x="11108" y="44108"/>
                    </a:lnTo>
                    <a:lnTo>
                      <a:pt x="11062" y="44061"/>
                    </a:lnTo>
                    <a:lnTo>
                      <a:pt x="11108" y="44061"/>
                    </a:lnTo>
                    <a:lnTo>
                      <a:pt x="11201" y="44015"/>
                    </a:lnTo>
                    <a:lnTo>
                      <a:pt x="11386" y="43923"/>
                    </a:lnTo>
                    <a:lnTo>
                      <a:pt x="11432" y="43876"/>
                    </a:lnTo>
                    <a:lnTo>
                      <a:pt x="11479" y="43876"/>
                    </a:lnTo>
                    <a:lnTo>
                      <a:pt x="11479" y="43830"/>
                    </a:lnTo>
                    <a:lnTo>
                      <a:pt x="11525" y="43830"/>
                    </a:lnTo>
                    <a:lnTo>
                      <a:pt x="11618" y="43784"/>
                    </a:lnTo>
                    <a:lnTo>
                      <a:pt x="11664" y="43737"/>
                    </a:lnTo>
                    <a:lnTo>
                      <a:pt x="11803" y="43691"/>
                    </a:lnTo>
                    <a:lnTo>
                      <a:pt x="11849" y="43645"/>
                    </a:lnTo>
                    <a:lnTo>
                      <a:pt x="11942" y="43599"/>
                    </a:lnTo>
                    <a:close/>
                    <a:moveTo>
                      <a:pt x="3009" y="37674"/>
                    </a:moveTo>
                    <a:lnTo>
                      <a:pt x="3102" y="37767"/>
                    </a:lnTo>
                    <a:lnTo>
                      <a:pt x="3194" y="37860"/>
                    </a:lnTo>
                    <a:lnTo>
                      <a:pt x="3240" y="38554"/>
                    </a:lnTo>
                    <a:lnTo>
                      <a:pt x="3287" y="38693"/>
                    </a:lnTo>
                    <a:lnTo>
                      <a:pt x="3287" y="38832"/>
                    </a:lnTo>
                    <a:lnTo>
                      <a:pt x="3287" y="38878"/>
                    </a:lnTo>
                    <a:lnTo>
                      <a:pt x="3287" y="38924"/>
                    </a:lnTo>
                    <a:lnTo>
                      <a:pt x="3287" y="38970"/>
                    </a:lnTo>
                    <a:lnTo>
                      <a:pt x="3287" y="39017"/>
                    </a:lnTo>
                    <a:lnTo>
                      <a:pt x="3379" y="39479"/>
                    </a:lnTo>
                    <a:lnTo>
                      <a:pt x="3426" y="39665"/>
                    </a:lnTo>
                    <a:lnTo>
                      <a:pt x="3472" y="39850"/>
                    </a:lnTo>
                    <a:lnTo>
                      <a:pt x="3472" y="39989"/>
                    </a:lnTo>
                    <a:lnTo>
                      <a:pt x="3472" y="40035"/>
                    </a:lnTo>
                    <a:lnTo>
                      <a:pt x="3472" y="40081"/>
                    </a:lnTo>
                    <a:lnTo>
                      <a:pt x="3472" y="40127"/>
                    </a:lnTo>
                    <a:lnTo>
                      <a:pt x="3518" y="40127"/>
                    </a:lnTo>
                    <a:lnTo>
                      <a:pt x="3564" y="40405"/>
                    </a:lnTo>
                    <a:lnTo>
                      <a:pt x="3518" y="40405"/>
                    </a:lnTo>
                    <a:lnTo>
                      <a:pt x="3426" y="40451"/>
                    </a:lnTo>
                    <a:lnTo>
                      <a:pt x="3426" y="40498"/>
                    </a:lnTo>
                    <a:lnTo>
                      <a:pt x="3611" y="41146"/>
                    </a:lnTo>
                    <a:lnTo>
                      <a:pt x="3657" y="41377"/>
                    </a:lnTo>
                    <a:lnTo>
                      <a:pt x="3749" y="41655"/>
                    </a:lnTo>
                    <a:lnTo>
                      <a:pt x="3796" y="41840"/>
                    </a:lnTo>
                    <a:lnTo>
                      <a:pt x="3842" y="41932"/>
                    </a:lnTo>
                    <a:lnTo>
                      <a:pt x="3935" y="41979"/>
                    </a:lnTo>
                    <a:lnTo>
                      <a:pt x="4027" y="42025"/>
                    </a:lnTo>
                    <a:lnTo>
                      <a:pt x="4073" y="42025"/>
                    </a:lnTo>
                    <a:lnTo>
                      <a:pt x="4166" y="42303"/>
                    </a:lnTo>
                    <a:lnTo>
                      <a:pt x="4259" y="42534"/>
                    </a:lnTo>
                    <a:lnTo>
                      <a:pt x="4259" y="42627"/>
                    </a:lnTo>
                    <a:lnTo>
                      <a:pt x="4351" y="42766"/>
                    </a:lnTo>
                    <a:lnTo>
                      <a:pt x="4490" y="43043"/>
                    </a:lnTo>
                    <a:lnTo>
                      <a:pt x="4536" y="43275"/>
                    </a:lnTo>
                    <a:lnTo>
                      <a:pt x="4536" y="43321"/>
                    </a:lnTo>
                    <a:lnTo>
                      <a:pt x="4536" y="43367"/>
                    </a:lnTo>
                    <a:lnTo>
                      <a:pt x="4629" y="43506"/>
                    </a:lnTo>
                    <a:lnTo>
                      <a:pt x="4768" y="43784"/>
                    </a:lnTo>
                    <a:lnTo>
                      <a:pt x="4860" y="43969"/>
                    </a:lnTo>
                    <a:lnTo>
                      <a:pt x="4860" y="44015"/>
                    </a:lnTo>
                    <a:lnTo>
                      <a:pt x="4860" y="44061"/>
                    </a:lnTo>
                    <a:lnTo>
                      <a:pt x="4953" y="44200"/>
                    </a:lnTo>
                    <a:lnTo>
                      <a:pt x="5092" y="44432"/>
                    </a:lnTo>
                    <a:lnTo>
                      <a:pt x="5184" y="44617"/>
                    </a:lnTo>
                    <a:lnTo>
                      <a:pt x="5138" y="44663"/>
                    </a:lnTo>
                    <a:lnTo>
                      <a:pt x="5092" y="44709"/>
                    </a:lnTo>
                    <a:lnTo>
                      <a:pt x="5045" y="44756"/>
                    </a:lnTo>
                    <a:lnTo>
                      <a:pt x="5092" y="44802"/>
                    </a:lnTo>
                    <a:lnTo>
                      <a:pt x="5786" y="46005"/>
                    </a:lnTo>
                    <a:lnTo>
                      <a:pt x="5786" y="46052"/>
                    </a:lnTo>
                    <a:lnTo>
                      <a:pt x="5878" y="46144"/>
                    </a:lnTo>
                    <a:lnTo>
                      <a:pt x="5971" y="46190"/>
                    </a:lnTo>
                    <a:lnTo>
                      <a:pt x="6064" y="46144"/>
                    </a:lnTo>
                    <a:lnTo>
                      <a:pt x="6249" y="46376"/>
                    </a:lnTo>
                    <a:lnTo>
                      <a:pt x="6388" y="46653"/>
                    </a:lnTo>
                    <a:lnTo>
                      <a:pt x="6480" y="46792"/>
                    </a:lnTo>
                    <a:lnTo>
                      <a:pt x="6573" y="46838"/>
                    </a:lnTo>
                    <a:lnTo>
                      <a:pt x="6712" y="47070"/>
                    </a:lnTo>
                    <a:lnTo>
                      <a:pt x="6943" y="47394"/>
                    </a:lnTo>
                    <a:lnTo>
                      <a:pt x="7036" y="47579"/>
                    </a:lnTo>
                    <a:lnTo>
                      <a:pt x="7082" y="47579"/>
                    </a:lnTo>
                    <a:lnTo>
                      <a:pt x="7313" y="47857"/>
                    </a:lnTo>
                    <a:lnTo>
                      <a:pt x="7406" y="47995"/>
                    </a:lnTo>
                    <a:lnTo>
                      <a:pt x="7684" y="48319"/>
                    </a:lnTo>
                    <a:lnTo>
                      <a:pt x="7637" y="48412"/>
                    </a:lnTo>
                    <a:lnTo>
                      <a:pt x="7637" y="48458"/>
                    </a:lnTo>
                    <a:lnTo>
                      <a:pt x="7637" y="48505"/>
                    </a:lnTo>
                    <a:lnTo>
                      <a:pt x="7637" y="48551"/>
                    </a:lnTo>
                    <a:lnTo>
                      <a:pt x="7684" y="48597"/>
                    </a:lnTo>
                    <a:lnTo>
                      <a:pt x="7767" y="48736"/>
                    </a:lnTo>
                    <a:lnTo>
                      <a:pt x="7767" y="48736"/>
                    </a:lnTo>
                    <a:lnTo>
                      <a:pt x="7730" y="48690"/>
                    </a:lnTo>
                    <a:lnTo>
                      <a:pt x="7545" y="48458"/>
                    </a:lnTo>
                    <a:lnTo>
                      <a:pt x="7221" y="48134"/>
                    </a:lnTo>
                    <a:lnTo>
                      <a:pt x="7174" y="48042"/>
                    </a:lnTo>
                    <a:lnTo>
                      <a:pt x="6897" y="47672"/>
                    </a:lnTo>
                    <a:lnTo>
                      <a:pt x="6850" y="47672"/>
                    </a:lnTo>
                    <a:lnTo>
                      <a:pt x="6850" y="47625"/>
                    </a:lnTo>
                    <a:lnTo>
                      <a:pt x="6526" y="47209"/>
                    </a:lnTo>
                    <a:lnTo>
                      <a:pt x="6295" y="46885"/>
                    </a:lnTo>
                    <a:lnTo>
                      <a:pt x="5971" y="46376"/>
                    </a:lnTo>
                    <a:lnTo>
                      <a:pt x="5832" y="46237"/>
                    </a:lnTo>
                    <a:lnTo>
                      <a:pt x="5786" y="46098"/>
                    </a:lnTo>
                    <a:lnTo>
                      <a:pt x="5693" y="45959"/>
                    </a:lnTo>
                    <a:lnTo>
                      <a:pt x="5601" y="45866"/>
                    </a:lnTo>
                    <a:lnTo>
                      <a:pt x="5555" y="45728"/>
                    </a:lnTo>
                    <a:lnTo>
                      <a:pt x="5508" y="45635"/>
                    </a:lnTo>
                    <a:lnTo>
                      <a:pt x="5462" y="45543"/>
                    </a:lnTo>
                    <a:lnTo>
                      <a:pt x="5416" y="45496"/>
                    </a:lnTo>
                    <a:lnTo>
                      <a:pt x="4721" y="44247"/>
                    </a:lnTo>
                    <a:lnTo>
                      <a:pt x="4166" y="42951"/>
                    </a:lnTo>
                    <a:lnTo>
                      <a:pt x="4073" y="42719"/>
                    </a:lnTo>
                    <a:lnTo>
                      <a:pt x="3981" y="42534"/>
                    </a:lnTo>
                    <a:lnTo>
                      <a:pt x="3981" y="42488"/>
                    </a:lnTo>
                    <a:lnTo>
                      <a:pt x="3935" y="42349"/>
                    </a:lnTo>
                    <a:lnTo>
                      <a:pt x="3888" y="42256"/>
                    </a:lnTo>
                    <a:lnTo>
                      <a:pt x="3888" y="42164"/>
                    </a:lnTo>
                    <a:lnTo>
                      <a:pt x="3796" y="41979"/>
                    </a:lnTo>
                    <a:lnTo>
                      <a:pt x="3796" y="41886"/>
                    </a:lnTo>
                    <a:lnTo>
                      <a:pt x="3749" y="41747"/>
                    </a:lnTo>
                    <a:lnTo>
                      <a:pt x="3703" y="41701"/>
                    </a:lnTo>
                    <a:lnTo>
                      <a:pt x="3611" y="41331"/>
                    </a:lnTo>
                    <a:lnTo>
                      <a:pt x="3564" y="41238"/>
                    </a:lnTo>
                    <a:lnTo>
                      <a:pt x="3518" y="41099"/>
                    </a:lnTo>
                    <a:lnTo>
                      <a:pt x="3518" y="41053"/>
                    </a:lnTo>
                    <a:lnTo>
                      <a:pt x="3472" y="40822"/>
                    </a:lnTo>
                    <a:lnTo>
                      <a:pt x="3426" y="40637"/>
                    </a:lnTo>
                    <a:lnTo>
                      <a:pt x="3426" y="40590"/>
                    </a:lnTo>
                    <a:lnTo>
                      <a:pt x="3379" y="40544"/>
                    </a:lnTo>
                    <a:lnTo>
                      <a:pt x="3379" y="40498"/>
                    </a:lnTo>
                    <a:lnTo>
                      <a:pt x="3287" y="40081"/>
                    </a:lnTo>
                    <a:lnTo>
                      <a:pt x="3240" y="39896"/>
                    </a:lnTo>
                    <a:lnTo>
                      <a:pt x="3240" y="39711"/>
                    </a:lnTo>
                    <a:lnTo>
                      <a:pt x="3194" y="39479"/>
                    </a:lnTo>
                    <a:lnTo>
                      <a:pt x="3194" y="39387"/>
                    </a:lnTo>
                    <a:lnTo>
                      <a:pt x="3148" y="39341"/>
                    </a:lnTo>
                    <a:lnTo>
                      <a:pt x="3102" y="39017"/>
                    </a:lnTo>
                    <a:lnTo>
                      <a:pt x="3102" y="38646"/>
                    </a:lnTo>
                    <a:lnTo>
                      <a:pt x="3055" y="38554"/>
                    </a:lnTo>
                    <a:lnTo>
                      <a:pt x="3055" y="38184"/>
                    </a:lnTo>
                    <a:lnTo>
                      <a:pt x="3009" y="37721"/>
                    </a:lnTo>
                    <a:lnTo>
                      <a:pt x="3009" y="37674"/>
                    </a:lnTo>
                    <a:close/>
                    <a:moveTo>
                      <a:pt x="7874" y="48870"/>
                    </a:moveTo>
                    <a:lnTo>
                      <a:pt x="8054" y="49014"/>
                    </a:lnTo>
                    <a:lnTo>
                      <a:pt x="8239" y="49199"/>
                    </a:lnTo>
                    <a:lnTo>
                      <a:pt x="8655" y="49615"/>
                    </a:lnTo>
                    <a:lnTo>
                      <a:pt x="8378" y="49384"/>
                    </a:lnTo>
                    <a:lnTo>
                      <a:pt x="8054" y="49060"/>
                    </a:lnTo>
                    <a:lnTo>
                      <a:pt x="7915" y="48921"/>
                    </a:lnTo>
                    <a:lnTo>
                      <a:pt x="7874" y="48870"/>
                    </a:lnTo>
                    <a:close/>
                    <a:moveTo>
                      <a:pt x="10877" y="45219"/>
                    </a:moveTo>
                    <a:lnTo>
                      <a:pt x="10877" y="45404"/>
                    </a:lnTo>
                    <a:lnTo>
                      <a:pt x="10877" y="45589"/>
                    </a:lnTo>
                    <a:lnTo>
                      <a:pt x="10831" y="49754"/>
                    </a:lnTo>
                    <a:lnTo>
                      <a:pt x="10090" y="49106"/>
                    </a:lnTo>
                    <a:lnTo>
                      <a:pt x="9350" y="48412"/>
                    </a:lnTo>
                    <a:lnTo>
                      <a:pt x="10877" y="45219"/>
                    </a:lnTo>
                    <a:close/>
                    <a:moveTo>
                      <a:pt x="28002" y="47348"/>
                    </a:moveTo>
                    <a:lnTo>
                      <a:pt x="29575" y="48273"/>
                    </a:lnTo>
                    <a:lnTo>
                      <a:pt x="29807" y="48366"/>
                    </a:lnTo>
                    <a:lnTo>
                      <a:pt x="29992" y="48412"/>
                    </a:lnTo>
                    <a:lnTo>
                      <a:pt x="26798" y="50310"/>
                    </a:lnTo>
                    <a:lnTo>
                      <a:pt x="26798" y="48042"/>
                    </a:lnTo>
                    <a:lnTo>
                      <a:pt x="27863" y="47440"/>
                    </a:lnTo>
                    <a:lnTo>
                      <a:pt x="28002" y="47348"/>
                    </a:lnTo>
                    <a:close/>
                    <a:moveTo>
                      <a:pt x="39758" y="49847"/>
                    </a:moveTo>
                    <a:lnTo>
                      <a:pt x="39804" y="50448"/>
                    </a:lnTo>
                    <a:lnTo>
                      <a:pt x="39480" y="49847"/>
                    </a:lnTo>
                    <a:close/>
                    <a:moveTo>
                      <a:pt x="11247" y="44385"/>
                    </a:moveTo>
                    <a:lnTo>
                      <a:pt x="11618" y="44617"/>
                    </a:lnTo>
                    <a:lnTo>
                      <a:pt x="11710" y="44663"/>
                    </a:lnTo>
                    <a:lnTo>
                      <a:pt x="11895" y="45311"/>
                    </a:lnTo>
                    <a:lnTo>
                      <a:pt x="11849" y="50541"/>
                    </a:lnTo>
                    <a:lnTo>
                      <a:pt x="11062" y="49939"/>
                    </a:lnTo>
                    <a:lnTo>
                      <a:pt x="11108" y="44709"/>
                    </a:lnTo>
                    <a:lnTo>
                      <a:pt x="11247" y="44385"/>
                    </a:lnTo>
                    <a:close/>
                    <a:moveTo>
                      <a:pt x="15089" y="47209"/>
                    </a:moveTo>
                    <a:lnTo>
                      <a:pt x="16755" y="48458"/>
                    </a:lnTo>
                    <a:lnTo>
                      <a:pt x="17310" y="49060"/>
                    </a:lnTo>
                    <a:lnTo>
                      <a:pt x="17310" y="51096"/>
                    </a:lnTo>
                    <a:lnTo>
                      <a:pt x="15459" y="47857"/>
                    </a:lnTo>
                    <a:lnTo>
                      <a:pt x="15089" y="47209"/>
                    </a:lnTo>
                    <a:close/>
                    <a:moveTo>
                      <a:pt x="8841" y="49523"/>
                    </a:moveTo>
                    <a:lnTo>
                      <a:pt x="8887" y="49569"/>
                    </a:lnTo>
                    <a:lnTo>
                      <a:pt x="9026" y="49708"/>
                    </a:lnTo>
                    <a:lnTo>
                      <a:pt x="9303" y="49939"/>
                    </a:lnTo>
                    <a:lnTo>
                      <a:pt x="9442" y="50078"/>
                    </a:lnTo>
                    <a:lnTo>
                      <a:pt x="9581" y="50171"/>
                    </a:lnTo>
                    <a:lnTo>
                      <a:pt x="9766" y="50356"/>
                    </a:lnTo>
                    <a:lnTo>
                      <a:pt x="9905" y="50448"/>
                    </a:lnTo>
                    <a:lnTo>
                      <a:pt x="10275" y="50772"/>
                    </a:lnTo>
                    <a:lnTo>
                      <a:pt x="10646" y="51004"/>
                    </a:lnTo>
                    <a:lnTo>
                      <a:pt x="10784" y="51096"/>
                    </a:lnTo>
                    <a:lnTo>
                      <a:pt x="10831" y="51096"/>
                    </a:lnTo>
                    <a:lnTo>
                      <a:pt x="10831" y="51282"/>
                    </a:lnTo>
                    <a:lnTo>
                      <a:pt x="10877" y="51328"/>
                    </a:lnTo>
                    <a:lnTo>
                      <a:pt x="10831" y="51328"/>
                    </a:lnTo>
                    <a:lnTo>
                      <a:pt x="10784" y="51282"/>
                    </a:lnTo>
                    <a:lnTo>
                      <a:pt x="10553" y="51143"/>
                    </a:lnTo>
                    <a:lnTo>
                      <a:pt x="10460" y="51096"/>
                    </a:lnTo>
                    <a:lnTo>
                      <a:pt x="10322" y="51004"/>
                    </a:lnTo>
                    <a:lnTo>
                      <a:pt x="9489" y="50356"/>
                    </a:lnTo>
                    <a:lnTo>
                      <a:pt x="8655" y="49662"/>
                    </a:lnTo>
                    <a:lnTo>
                      <a:pt x="8702" y="49662"/>
                    </a:lnTo>
                    <a:lnTo>
                      <a:pt x="8748" y="49615"/>
                    </a:lnTo>
                    <a:lnTo>
                      <a:pt x="8841" y="49523"/>
                    </a:lnTo>
                    <a:close/>
                    <a:moveTo>
                      <a:pt x="11108" y="51282"/>
                    </a:moveTo>
                    <a:lnTo>
                      <a:pt x="11201" y="51328"/>
                    </a:lnTo>
                    <a:lnTo>
                      <a:pt x="11247" y="51374"/>
                    </a:lnTo>
                    <a:lnTo>
                      <a:pt x="11247" y="51374"/>
                    </a:lnTo>
                    <a:lnTo>
                      <a:pt x="11062" y="51282"/>
                    </a:lnTo>
                    <a:close/>
                    <a:moveTo>
                      <a:pt x="12127" y="46098"/>
                    </a:moveTo>
                    <a:lnTo>
                      <a:pt x="13700" y="51559"/>
                    </a:lnTo>
                    <a:lnTo>
                      <a:pt x="13423" y="51420"/>
                    </a:lnTo>
                    <a:lnTo>
                      <a:pt x="13191" y="51328"/>
                    </a:lnTo>
                    <a:lnTo>
                      <a:pt x="12821" y="51096"/>
                    </a:lnTo>
                    <a:lnTo>
                      <a:pt x="12497" y="50958"/>
                    </a:lnTo>
                    <a:lnTo>
                      <a:pt x="12312" y="50865"/>
                    </a:lnTo>
                    <a:lnTo>
                      <a:pt x="12266" y="50819"/>
                    </a:lnTo>
                    <a:lnTo>
                      <a:pt x="12219" y="50772"/>
                    </a:lnTo>
                    <a:lnTo>
                      <a:pt x="12127" y="50726"/>
                    </a:lnTo>
                    <a:lnTo>
                      <a:pt x="12127" y="46144"/>
                    </a:lnTo>
                    <a:lnTo>
                      <a:pt x="12127" y="46098"/>
                    </a:lnTo>
                    <a:close/>
                    <a:moveTo>
                      <a:pt x="42627" y="50680"/>
                    </a:moveTo>
                    <a:lnTo>
                      <a:pt x="42720" y="50772"/>
                    </a:lnTo>
                    <a:lnTo>
                      <a:pt x="42766" y="50772"/>
                    </a:lnTo>
                    <a:lnTo>
                      <a:pt x="42905" y="51652"/>
                    </a:lnTo>
                    <a:lnTo>
                      <a:pt x="42627" y="50680"/>
                    </a:lnTo>
                    <a:close/>
                    <a:moveTo>
                      <a:pt x="11386" y="51467"/>
                    </a:moveTo>
                    <a:lnTo>
                      <a:pt x="11571" y="51513"/>
                    </a:lnTo>
                    <a:lnTo>
                      <a:pt x="11710" y="51606"/>
                    </a:lnTo>
                    <a:lnTo>
                      <a:pt x="11849" y="51698"/>
                    </a:lnTo>
                    <a:lnTo>
                      <a:pt x="11849" y="51744"/>
                    </a:lnTo>
                    <a:lnTo>
                      <a:pt x="11386" y="51467"/>
                    </a:lnTo>
                    <a:close/>
                    <a:moveTo>
                      <a:pt x="12127" y="44987"/>
                    </a:moveTo>
                    <a:lnTo>
                      <a:pt x="12867" y="45543"/>
                    </a:lnTo>
                    <a:lnTo>
                      <a:pt x="14719" y="51883"/>
                    </a:lnTo>
                    <a:lnTo>
                      <a:pt x="14719" y="51883"/>
                    </a:lnTo>
                    <a:lnTo>
                      <a:pt x="13978" y="51652"/>
                    </a:lnTo>
                    <a:lnTo>
                      <a:pt x="12127" y="45311"/>
                    </a:lnTo>
                    <a:lnTo>
                      <a:pt x="12127" y="44987"/>
                    </a:lnTo>
                    <a:close/>
                    <a:moveTo>
                      <a:pt x="37027" y="51189"/>
                    </a:moveTo>
                    <a:lnTo>
                      <a:pt x="36981" y="51235"/>
                    </a:lnTo>
                    <a:lnTo>
                      <a:pt x="36981" y="51282"/>
                    </a:lnTo>
                    <a:lnTo>
                      <a:pt x="36934" y="51328"/>
                    </a:lnTo>
                    <a:lnTo>
                      <a:pt x="36749" y="51744"/>
                    </a:lnTo>
                    <a:lnTo>
                      <a:pt x="36703" y="51791"/>
                    </a:lnTo>
                    <a:lnTo>
                      <a:pt x="36657" y="51883"/>
                    </a:lnTo>
                    <a:lnTo>
                      <a:pt x="36749" y="51652"/>
                    </a:lnTo>
                    <a:lnTo>
                      <a:pt x="36888" y="51374"/>
                    </a:lnTo>
                    <a:lnTo>
                      <a:pt x="36934" y="51282"/>
                    </a:lnTo>
                    <a:lnTo>
                      <a:pt x="36981" y="51189"/>
                    </a:lnTo>
                    <a:close/>
                    <a:moveTo>
                      <a:pt x="13423" y="45959"/>
                    </a:moveTo>
                    <a:lnTo>
                      <a:pt x="14672" y="46885"/>
                    </a:lnTo>
                    <a:lnTo>
                      <a:pt x="17310" y="51513"/>
                    </a:lnTo>
                    <a:lnTo>
                      <a:pt x="17079" y="51744"/>
                    </a:lnTo>
                    <a:lnTo>
                      <a:pt x="16848" y="51976"/>
                    </a:lnTo>
                    <a:lnTo>
                      <a:pt x="16848" y="51930"/>
                    </a:lnTo>
                    <a:lnTo>
                      <a:pt x="16755" y="51791"/>
                    </a:lnTo>
                    <a:lnTo>
                      <a:pt x="13423" y="45959"/>
                    </a:lnTo>
                    <a:close/>
                    <a:moveTo>
                      <a:pt x="13284" y="46190"/>
                    </a:moveTo>
                    <a:lnTo>
                      <a:pt x="16662" y="52022"/>
                    </a:lnTo>
                    <a:lnTo>
                      <a:pt x="16061" y="52068"/>
                    </a:lnTo>
                    <a:lnTo>
                      <a:pt x="15505" y="52022"/>
                    </a:lnTo>
                    <a:lnTo>
                      <a:pt x="14996" y="51976"/>
                    </a:lnTo>
                    <a:lnTo>
                      <a:pt x="13330" y="46283"/>
                    </a:lnTo>
                    <a:lnTo>
                      <a:pt x="13284" y="46190"/>
                    </a:lnTo>
                    <a:close/>
                    <a:moveTo>
                      <a:pt x="36888" y="51791"/>
                    </a:moveTo>
                    <a:lnTo>
                      <a:pt x="36749" y="52068"/>
                    </a:lnTo>
                    <a:lnTo>
                      <a:pt x="36749" y="52022"/>
                    </a:lnTo>
                    <a:lnTo>
                      <a:pt x="36795" y="51930"/>
                    </a:lnTo>
                    <a:lnTo>
                      <a:pt x="36842" y="51837"/>
                    </a:lnTo>
                    <a:lnTo>
                      <a:pt x="36888" y="51791"/>
                    </a:lnTo>
                    <a:close/>
                    <a:moveTo>
                      <a:pt x="38786" y="43552"/>
                    </a:moveTo>
                    <a:lnTo>
                      <a:pt x="38832" y="43876"/>
                    </a:lnTo>
                    <a:lnTo>
                      <a:pt x="39017" y="45033"/>
                    </a:lnTo>
                    <a:lnTo>
                      <a:pt x="39017" y="45126"/>
                    </a:lnTo>
                    <a:lnTo>
                      <a:pt x="26937" y="52346"/>
                    </a:lnTo>
                    <a:lnTo>
                      <a:pt x="26891" y="52392"/>
                    </a:lnTo>
                    <a:lnTo>
                      <a:pt x="26798" y="52392"/>
                    </a:lnTo>
                    <a:lnTo>
                      <a:pt x="26798" y="52346"/>
                    </a:lnTo>
                    <a:lnTo>
                      <a:pt x="26798" y="52161"/>
                    </a:lnTo>
                    <a:lnTo>
                      <a:pt x="26798" y="52022"/>
                    </a:lnTo>
                    <a:lnTo>
                      <a:pt x="26798" y="50726"/>
                    </a:lnTo>
                    <a:lnTo>
                      <a:pt x="38786" y="43552"/>
                    </a:lnTo>
                    <a:close/>
                    <a:moveTo>
                      <a:pt x="12127" y="51837"/>
                    </a:moveTo>
                    <a:lnTo>
                      <a:pt x="12173" y="51883"/>
                    </a:lnTo>
                    <a:lnTo>
                      <a:pt x="12266" y="51930"/>
                    </a:lnTo>
                    <a:lnTo>
                      <a:pt x="12451" y="51976"/>
                    </a:lnTo>
                    <a:lnTo>
                      <a:pt x="12497" y="51976"/>
                    </a:lnTo>
                    <a:lnTo>
                      <a:pt x="12497" y="52022"/>
                    </a:lnTo>
                    <a:lnTo>
                      <a:pt x="12636" y="52022"/>
                    </a:lnTo>
                    <a:lnTo>
                      <a:pt x="12821" y="52115"/>
                    </a:lnTo>
                    <a:lnTo>
                      <a:pt x="12867" y="52161"/>
                    </a:lnTo>
                    <a:lnTo>
                      <a:pt x="12960" y="52161"/>
                    </a:lnTo>
                    <a:lnTo>
                      <a:pt x="13191" y="52253"/>
                    </a:lnTo>
                    <a:lnTo>
                      <a:pt x="13423" y="52346"/>
                    </a:lnTo>
                    <a:lnTo>
                      <a:pt x="13654" y="52346"/>
                    </a:lnTo>
                    <a:lnTo>
                      <a:pt x="13885" y="52392"/>
                    </a:lnTo>
                    <a:lnTo>
                      <a:pt x="13978" y="52439"/>
                    </a:lnTo>
                    <a:lnTo>
                      <a:pt x="13978" y="52531"/>
                    </a:lnTo>
                    <a:lnTo>
                      <a:pt x="13747" y="52485"/>
                    </a:lnTo>
                    <a:lnTo>
                      <a:pt x="12913" y="52300"/>
                    </a:lnTo>
                    <a:lnTo>
                      <a:pt x="12127" y="51976"/>
                    </a:lnTo>
                    <a:lnTo>
                      <a:pt x="12127" y="51837"/>
                    </a:lnTo>
                    <a:close/>
                    <a:moveTo>
                      <a:pt x="14209" y="52485"/>
                    </a:moveTo>
                    <a:lnTo>
                      <a:pt x="14533" y="52531"/>
                    </a:lnTo>
                    <a:lnTo>
                      <a:pt x="14904" y="52531"/>
                    </a:lnTo>
                    <a:lnTo>
                      <a:pt x="14950" y="52577"/>
                    </a:lnTo>
                    <a:lnTo>
                      <a:pt x="14857" y="52577"/>
                    </a:lnTo>
                    <a:lnTo>
                      <a:pt x="14209" y="52531"/>
                    </a:lnTo>
                    <a:lnTo>
                      <a:pt x="14209" y="52485"/>
                    </a:lnTo>
                    <a:close/>
                    <a:moveTo>
                      <a:pt x="39295" y="49893"/>
                    </a:moveTo>
                    <a:lnTo>
                      <a:pt x="39341" y="50078"/>
                    </a:lnTo>
                    <a:lnTo>
                      <a:pt x="39896" y="51050"/>
                    </a:lnTo>
                    <a:lnTo>
                      <a:pt x="40174" y="52809"/>
                    </a:lnTo>
                    <a:lnTo>
                      <a:pt x="40174" y="52809"/>
                    </a:lnTo>
                    <a:lnTo>
                      <a:pt x="38600" y="50032"/>
                    </a:lnTo>
                    <a:lnTo>
                      <a:pt x="38924" y="49939"/>
                    </a:lnTo>
                    <a:lnTo>
                      <a:pt x="38971" y="49939"/>
                    </a:lnTo>
                    <a:lnTo>
                      <a:pt x="39248" y="49893"/>
                    </a:lnTo>
                    <a:close/>
                    <a:moveTo>
                      <a:pt x="45034" y="52392"/>
                    </a:moveTo>
                    <a:lnTo>
                      <a:pt x="45173" y="52485"/>
                    </a:lnTo>
                    <a:lnTo>
                      <a:pt x="45219" y="52531"/>
                    </a:lnTo>
                    <a:lnTo>
                      <a:pt x="45219" y="53503"/>
                    </a:lnTo>
                    <a:lnTo>
                      <a:pt x="45034" y="52392"/>
                    </a:lnTo>
                    <a:close/>
                    <a:moveTo>
                      <a:pt x="36610" y="52207"/>
                    </a:moveTo>
                    <a:lnTo>
                      <a:pt x="36657" y="52253"/>
                    </a:lnTo>
                    <a:lnTo>
                      <a:pt x="36657" y="52300"/>
                    </a:lnTo>
                    <a:lnTo>
                      <a:pt x="36471" y="52901"/>
                    </a:lnTo>
                    <a:lnTo>
                      <a:pt x="36425" y="52948"/>
                    </a:lnTo>
                    <a:lnTo>
                      <a:pt x="36425" y="53040"/>
                    </a:lnTo>
                    <a:lnTo>
                      <a:pt x="36379" y="53179"/>
                    </a:lnTo>
                    <a:lnTo>
                      <a:pt x="36286" y="53735"/>
                    </a:lnTo>
                    <a:lnTo>
                      <a:pt x="36194" y="54290"/>
                    </a:lnTo>
                    <a:lnTo>
                      <a:pt x="36194" y="54244"/>
                    </a:lnTo>
                    <a:lnTo>
                      <a:pt x="36101" y="54197"/>
                    </a:lnTo>
                    <a:lnTo>
                      <a:pt x="36055" y="54197"/>
                    </a:lnTo>
                    <a:lnTo>
                      <a:pt x="36101" y="54105"/>
                    </a:lnTo>
                    <a:lnTo>
                      <a:pt x="36101" y="53966"/>
                    </a:lnTo>
                    <a:lnTo>
                      <a:pt x="36101" y="53873"/>
                    </a:lnTo>
                    <a:lnTo>
                      <a:pt x="36147" y="53781"/>
                    </a:lnTo>
                    <a:lnTo>
                      <a:pt x="36147" y="53688"/>
                    </a:lnTo>
                    <a:lnTo>
                      <a:pt x="36194" y="53549"/>
                    </a:lnTo>
                    <a:lnTo>
                      <a:pt x="36194" y="53503"/>
                    </a:lnTo>
                    <a:lnTo>
                      <a:pt x="36240" y="53318"/>
                    </a:lnTo>
                    <a:lnTo>
                      <a:pt x="36240" y="53179"/>
                    </a:lnTo>
                    <a:lnTo>
                      <a:pt x="36286" y="53133"/>
                    </a:lnTo>
                    <a:lnTo>
                      <a:pt x="36286" y="53040"/>
                    </a:lnTo>
                    <a:lnTo>
                      <a:pt x="36518" y="52346"/>
                    </a:lnTo>
                    <a:lnTo>
                      <a:pt x="36564" y="52346"/>
                    </a:lnTo>
                    <a:lnTo>
                      <a:pt x="36564" y="52253"/>
                    </a:lnTo>
                    <a:lnTo>
                      <a:pt x="36610" y="52207"/>
                    </a:lnTo>
                    <a:close/>
                    <a:moveTo>
                      <a:pt x="38415" y="50171"/>
                    </a:moveTo>
                    <a:lnTo>
                      <a:pt x="40267" y="53411"/>
                    </a:lnTo>
                    <a:lnTo>
                      <a:pt x="40498" y="54706"/>
                    </a:lnTo>
                    <a:lnTo>
                      <a:pt x="37582" y="51606"/>
                    </a:lnTo>
                    <a:lnTo>
                      <a:pt x="37721" y="51282"/>
                    </a:lnTo>
                    <a:lnTo>
                      <a:pt x="37999" y="50726"/>
                    </a:lnTo>
                    <a:lnTo>
                      <a:pt x="38184" y="50448"/>
                    </a:lnTo>
                    <a:lnTo>
                      <a:pt x="38415" y="50171"/>
                    </a:lnTo>
                    <a:close/>
                    <a:moveTo>
                      <a:pt x="6110" y="30454"/>
                    </a:moveTo>
                    <a:lnTo>
                      <a:pt x="6665" y="30547"/>
                    </a:lnTo>
                    <a:lnTo>
                      <a:pt x="7221" y="30686"/>
                    </a:lnTo>
                    <a:lnTo>
                      <a:pt x="7776" y="30825"/>
                    </a:lnTo>
                    <a:lnTo>
                      <a:pt x="8285" y="31010"/>
                    </a:lnTo>
                    <a:lnTo>
                      <a:pt x="8794" y="31241"/>
                    </a:lnTo>
                    <a:lnTo>
                      <a:pt x="8933" y="31287"/>
                    </a:lnTo>
                    <a:lnTo>
                      <a:pt x="9627" y="31658"/>
                    </a:lnTo>
                    <a:lnTo>
                      <a:pt x="10322" y="32074"/>
                    </a:lnTo>
                    <a:lnTo>
                      <a:pt x="10460" y="32167"/>
                    </a:lnTo>
                    <a:lnTo>
                      <a:pt x="10784" y="32352"/>
                    </a:lnTo>
                    <a:lnTo>
                      <a:pt x="10877" y="32398"/>
                    </a:lnTo>
                    <a:lnTo>
                      <a:pt x="10877" y="32445"/>
                    </a:lnTo>
                    <a:lnTo>
                      <a:pt x="10970" y="32491"/>
                    </a:lnTo>
                    <a:lnTo>
                      <a:pt x="11062" y="32537"/>
                    </a:lnTo>
                    <a:lnTo>
                      <a:pt x="11108" y="32583"/>
                    </a:lnTo>
                    <a:lnTo>
                      <a:pt x="11155" y="32583"/>
                    </a:lnTo>
                    <a:lnTo>
                      <a:pt x="11942" y="33231"/>
                    </a:lnTo>
                    <a:lnTo>
                      <a:pt x="11988" y="33278"/>
                    </a:lnTo>
                    <a:lnTo>
                      <a:pt x="12080" y="33370"/>
                    </a:lnTo>
                    <a:lnTo>
                      <a:pt x="12173" y="33416"/>
                    </a:lnTo>
                    <a:lnTo>
                      <a:pt x="13099" y="34250"/>
                    </a:lnTo>
                    <a:lnTo>
                      <a:pt x="13932" y="35129"/>
                    </a:lnTo>
                    <a:lnTo>
                      <a:pt x="13978" y="35175"/>
                    </a:lnTo>
                    <a:lnTo>
                      <a:pt x="14071" y="35268"/>
                    </a:lnTo>
                    <a:lnTo>
                      <a:pt x="14117" y="35314"/>
                    </a:lnTo>
                    <a:lnTo>
                      <a:pt x="14811" y="36193"/>
                    </a:lnTo>
                    <a:lnTo>
                      <a:pt x="14857" y="36240"/>
                    </a:lnTo>
                    <a:lnTo>
                      <a:pt x="14950" y="36379"/>
                    </a:lnTo>
                    <a:lnTo>
                      <a:pt x="14996" y="36425"/>
                    </a:lnTo>
                    <a:lnTo>
                      <a:pt x="15644" y="37304"/>
                    </a:lnTo>
                    <a:lnTo>
                      <a:pt x="16061" y="37906"/>
                    </a:lnTo>
                    <a:lnTo>
                      <a:pt x="15968" y="37952"/>
                    </a:lnTo>
                    <a:lnTo>
                      <a:pt x="15922" y="37998"/>
                    </a:lnTo>
                    <a:lnTo>
                      <a:pt x="15459" y="38369"/>
                    </a:lnTo>
                    <a:lnTo>
                      <a:pt x="15413" y="38369"/>
                    </a:lnTo>
                    <a:lnTo>
                      <a:pt x="14626" y="37258"/>
                    </a:lnTo>
                    <a:lnTo>
                      <a:pt x="14580" y="37212"/>
                    </a:lnTo>
                    <a:lnTo>
                      <a:pt x="14487" y="37119"/>
                    </a:lnTo>
                    <a:lnTo>
                      <a:pt x="14441" y="37027"/>
                    </a:lnTo>
                    <a:lnTo>
                      <a:pt x="13978" y="36471"/>
                    </a:lnTo>
                    <a:lnTo>
                      <a:pt x="13700" y="36193"/>
                    </a:lnTo>
                    <a:lnTo>
                      <a:pt x="13654" y="36101"/>
                    </a:lnTo>
                    <a:lnTo>
                      <a:pt x="13561" y="36008"/>
                    </a:lnTo>
                    <a:lnTo>
                      <a:pt x="13515" y="35962"/>
                    </a:lnTo>
                    <a:lnTo>
                      <a:pt x="13052" y="35453"/>
                    </a:lnTo>
                    <a:lnTo>
                      <a:pt x="12173" y="34620"/>
                    </a:lnTo>
                    <a:lnTo>
                      <a:pt x="12080" y="34527"/>
                    </a:lnTo>
                    <a:lnTo>
                      <a:pt x="11988" y="34435"/>
                    </a:lnTo>
                    <a:lnTo>
                      <a:pt x="11895" y="34388"/>
                    </a:lnTo>
                    <a:lnTo>
                      <a:pt x="11108" y="33787"/>
                    </a:lnTo>
                    <a:lnTo>
                      <a:pt x="11062" y="33740"/>
                    </a:lnTo>
                    <a:lnTo>
                      <a:pt x="10970" y="33648"/>
                    </a:lnTo>
                    <a:lnTo>
                      <a:pt x="10877" y="33602"/>
                    </a:lnTo>
                    <a:lnTo>
                      <a:pt x="10137" y="33092"/>
                    </a:lnTo>
                    <a:lnTo>
                      <a:pt x="9350" y="32676"/>
                    </a:lnTo>
                    <a:lnTo>
                      <a:pt x="9257" y="32630"/>
                    </a:lnTo>
                    <a:lnTo>
                      <a:pt x="9118" y="32583"/>
                    </a:lnTo>
                    <a:lnTo>
                      <a:pt x="9072" y="32537"/>
                    </a:lnTo>
                    <a:lnTo>
                      <a:pt x="8285" y="32213"/>
                    </a:lnTo>
                    <a:lnTo>
                      <a:pt x="8193" y="32213"/>
                    </a:lnTo>
                    <a:lnTo>
                      <a:pt x="8100" y="32167"/>
                    </a:lnTo>
                    <a:lnTo>
                      <a:pt x="8008" y="32121"/>
                    </a:lnTo>
                    <a:lnTo>
                      <a:pt x="7591" y="32028"/>
                    </a:lnTo>
                    <a:lnTo>
                      <a:pt x="7174" y="31935"/>
                    </a:lnTo>
                    <a:lnTo>
                      <a:pt x="6712" y="31843"/>
                    </a:lnTo>
                    <a:lnTo>
                      <a:pt x="6202" y="31843"/>
                    </a:lnTo>
                    <a:lnTo>
                      <a:pt x="6110" y="31797"/>
                    </a:lnTo>
                    <a:lnTo>
                      <a:pt x="5971" y="31797"/>
                    </a:lnTo>
                    <a:lnTo>
                      <a:pt x="5878" y="31843"/>
                    </a:lnTo>
                    <a:lnTo>
                      <a:pt x="5416" y="31843"/>
                    </a:lnTo>
                    <a:lnTo>
                      <a:pt x="5231" y="31889"/>
                    </a:lnTo>
                    <a:lnTo>
                      <a:pt x="5138" y="31889"/>
                    </a:lnTo>
                    <a:lnTo>
                      <a:pt x="5045" y="31935"/>
                    </a:lnTo>
                    <a:lnTo>
                      <a:pt x="4953" y="31935"/>
                    </a:lnTo>
                    <a:lnTo>
                      <a:pt x="4860" y="31982"/>
                    </a:lnTo>
                    <a:lnTo>
                      <a:pt x="4814" y="31982"/>
                    </a:lnTo>
                    <a:lnTo>
                      <a:pt x="4444" y="32074"/>
                    </a:lnTo>
                    <a:lnTo>
                      <a:pt x="4073" y="32259"/>
                    </a:lnTo>
                    <a:lnTo>
                      <a:pt x="3657" y="32491"/>
                    </a:lnTo>
                    <a:lnTo>
                      <a:pt x="3379" y="32676"/>
                    </a:lnTo>
                    <a:lnTo>
                      <a:pt x="3102" y="32907"/>
                    </a:lnTo>
                    <a:lnTo>
                      <a:pt x="2824" y="33139"/>
                    </a:lnTo>
                    <a:lnTo>
                      <a:pt x="2592" y="33416"/>
                    </a:lnTo>
                    <a:lnTo>
                      <a:pt x="2222" y="33972"/>
                    </a:lnTo>
                    <a:lnTo>
                      <a:pt x="1898" y="34527"/>
                    </a:lnTo>
                    <a:lnTo>
                      <a:pt x="1667" y="35083"/>
                    </a:lnTo>
                    <a:lnTo>
                      <a:pt x="1528" y="35638"/>
                    </a:lnTo>
                    <a:lnTo>
                      <a:pt x="1389" y="36193"/>
                    </a:lnTo>
                    <a:lnTo>
                      <a:pt x="1343" y="36610"/>
                    </a:lnTo>
                    <a:lnTo>
                      <a:pt x="1250" y="37582"/>
                    </a:lnTo>
                    <a:lnTo>
                      <a:pt x="1250" y="38600"/>
                    </a:lnTo>
                    <a:lnTo>
                      <a:pt x="1343" y="39665"/>
                    </a:lnTo>
                    <a:lnTo>
                      <a:pt x="1528" y="40775"/>
                    </a:lnTo>
                    <a:lnTo>
                      <a:pt x="1620" y="41099"/>
                    </a:lnTo>
                    <a:lnTo>
                      <a:pt x="1667" y="41331"/>
                    </a:lnTo>
                    <a:lnTo>
                      <a:pt x="1806" y="41840"/>
                    </a:lnTo>
                    <a:lnTo>
                      <a:pt x="1852" y="42025"/>
                    </a:lnTo>
                    <a:lnTo>
                      <a:pt x="2130" y="42858"/>
                    </a:lnTo>
                    <a:lnTo>
                      <a:pt x="2407" y="43599"/>
                    </a:lnTo>
                    <a:lnTo>
                      <a:pt x="2685" y="44339"/>
                    </a:lnTo>
                    <a:lnTo>
                      <a:pt x="3009" y="45080"/>
                    </a:lnTo>
                    <a:lnTo>
                      <a:pt x="3379" y="45774"/>
                    </a:lnTo>
                    <a:lnTo>
                      <a:pt x="3749" y="46468"/>
                    </a:lnTo>
                    <a:lnTo>
                      <a:pt x="4166" y="47116"/>
                    </a:lnTo>
                    <a:lnTo>
                      <a:pt x="4583" y="47764"/>
                    </a:lnTo>
                    <a:lnTo>
                      <a:pt x="5045" y="48412"/>
                    </a:lnTo>
                    <a:lnTo>
                      <a:pt x="5092" y="48505"/>
                    </a:lnTo>
                    <a:lnTo>
                      <a:pt x="5971" y="49569"/>
                    </a:lnTo>
                    <a:lnTo>
                      <a:pt x="6897" y="50541"/>
                    </a:lnTo>
                    <a:lnTo>
                      <a:pt x="7822" y="51420"/>
                    </a:lnTo>
                    <a:lnTo>
                      <a:pt x="8841" y="52207"/>
                    </a:lnTo>
                    <a:lnTo>
                      <a:pt x="8933" y="52253"/>
                    </a:lnTo>
                    <a:lnTo>
                      <a:pt x="9026" y="52300"/>
                    </a:lnTo>
                    <a:lnTo>
                      <a:pt x="9072" y="52346"/>
                    </a:lnTo>
                    <a:lnTo>
                      <a:pt x="9118" y="52392"/>
                    </a:lnTo>
                    <a:lnTo>
                      <a:pt x="9165" y="52392"/>
                    </a:lnTo>
                    <a:lnTo>
                      <a:pt x="9211" y="52439"/>
                    </a:lnTo>
                    <a:lnTo>
                      <a:pt x="9257" y="52485"/>
                    </a:lnTo>
                    <a:lnTo>
                      <a:pt x="9813" y="52809"/>
                    </a:lnTo>
                    <a:lnTo>
                      <a:pt x="10553" y="53225"/>
                    </a:lnTo>
                    <a:lnTo>
                      <a:pt x="10646" y="53225"/>
                    </a:lnTo>
                    <a:lnTo>
                      <a:pt x="10831" y="53318"/>
                    </a:lnTo>
                    <a:lnTo>
                      <a:pt x="11108" y="53457"/>
                    </a:lnTo>
                    <a:lnTo>
                      <a:pt x="11432" y="53549"/>
                    </a:lnTo>
                    <a:lnTo>
                      <a:pt x="11618" y="53642"/>
                    </a:lnTo>
                    <a:lnTo>
                      <a:pt x="11988" y="53735"/>
                    </a:lnTo>
                    <a:lnTo>
                      <a:pt x="12266" y="53827"/>
                    </a:lnTo>
                    <a:lnTo>
                      <a:pt x="12312" y="53827"/>
                    </a:lnTo>
                    <a:lnTo>
                      <a:pt x="13006" y="53920"/>
                    </a:lnTo>
                    <a:lnTo>
                      <a:pt x="13654" y="53966"/>
                    </a:lnTo>
                    <a:lnTo>
                      <a:pt x="14163" y="53966"/>
                    </a:lnTo>
                    <a:lnTo>
                      <a:pt x="14580" y="53873"/>
                    </a:lnTo>
                    <a:lnTo>
                      <a:pt x="15042" y="53781"/>
                    </a:lnTo>
                    <a:lnTo>
                      <a:pt x="15459" y="53642"/>
                    </a:lnTo>
                    <a:lnTo>
                      <a:pt x="15644" y="53549"/>
                    </a:lnTo>
                    <a:lnTo>
                      <a:pt x="16200" y="53272"/>
                    </a:lnTo>
                    <a:lnTo>
                      <a:pt x="16246" y="53225"/>
                    </a:lnTo>
                    <a:lnTo>
                      <a:pt x="16292" y="53225"/>
                    </a:lnTo>
                    <a:lnTo>
                      <a:pt x="16431" y="53087"/>
                    </a:lnTo>
                    <a:lnTo>
                      <a:pt x="16524" y="53040"/>
                    </a:lnTo>
                    <a:lnTo>
                      <a:pt x="16986" y="52577"/>
                    </a:lnTo>
                    <a:lnTo>
                      <a:pt x="17079" y="52485"/>
                    </a:lnTo>
                    <a:lnTo>
                      <a:pt x="17125" y="52439"/>
                    </a:lnTo>
                    <a:lnTo>
                      <a:pt x="17172" y="52392"/>
                    </a:lnTo>
                    <a:lnTo>
                      <a:pt x="17264" y="52300"/>
                    </a:lnTo>
                    <a:lnTo>
                      <a:pt x="17310" y="52161"/>
                    </a:lnTo>
                    <a:lnTo>
                      <a:pt x="17310" y="52207"/>
                    </a:lnTo>
                    <a:lnTo>
                      <a:pt x="17310" y="52300"/>
                    </a:lnTo>
                    <a:lnTo>
                      <a:pt x="17310" y="52346"/>
                    </a:lnTo>
                    <a:lnTo>
                      <a:pt x="17310" y="52392"/>
                    </a:lnTo>
                    <a:lnTo>
                      <a:pt x="17310" y="52485"/>
                    </a:lnTo>
                    <a:lnTo>
                      <a:pt x="17357" y="53272"/>
                    </a:lnTo>
                    <a:lnTo>
                      <a:pt x="17357" y="53735"/>
                    </a:lnTo>
                    <a:lnTo>
                      <a:pt x="17403" y="54151"/>
                    </a:lnTo>
                    <a:lnTo>
                      <a:pt x="17449" y="54197"/>
                    </a:lnTo>
                    <a:lnTo>
                      <a:pt x="16940" y="54568"/>
                    </a:lnTo>
                    <a:lnTo>
                      <a:pt x="16385" y="54892"/>
                    </a:lnTo>
                    <a:lnTo>
                      <a:pt x="16200" y="54984"/>
                    </a:lnTo>
                    <a:lnTo>
                      <a:pt x="16014" y="55030"/>
                    </a:lnTo>
                    <a:lnTo>
                      <a:pt x="15552" y="55169"/>
                    </a:lnTo>
                    <a:lnTo>
                      <a:pt x="15089" y="55308"/>
                    </a:lnTo>
                    <a:lnTo>
                      <a:pt x="14626" y="55354"/>
                    </a:lnTo>
                    <a:lnTo>
                      <a:pt x="13700" y="55354"/>
                    </a:lnTo>
                    <a:lnTo>
                      <a:pt x="13237" y="55308"/>
                    </a:lnTo>
                    <a:lnTo>
                      <a:pt x="12775" y="55216"/>
                    </a:lnTo>
                    <a:lnTo>
                      <a:pt x="12312" y="55077"/>
                    </a:lnTo>
                    <a:lnTo>
                      <a:pt x="11571" y="54845"/>
                    </a:lnTo>
                    <a:lnTo>
                      <a:pt x="10831" y="54521"/>
                    </a:lnTo>
                    <a:lnTo>
                      <a:pt x="10183" y="54197"/>
                    </a:lnTo>
                    <a:lnTo>
                      <a:pt x="9535" y="53827"/>
                    </a:lnTo>
                    <a:lnTo>
                      <a:pt x="8470" y="53087"/>
                    </a:lnTo>
                    <a:lnTo>
                      <a:pt x="7406" y="52253"/>
                    </a:lnTo>
                    <a:lnTo>
                      <a:pt x="6619" y="51559"/>
                    </a:lnTo>
                    <a:lnTo>
                      <a:pt x="5878" y="50772"/>
                    </a:lnTo>
                    <a:lnTo>
                      <a:pt x="5277" y="50078"/>
                    </a:lnTo>
                    <a:lnTo>
                      <a:pt x="4675" y="49338"/>
                    </a:lnTo>
                    <a:lnTo>
                      <a:pt x="4120" y="48597"/>
                    </a:lnTo>
                    <a:lnTo>
                      <a:pt x="3611" y="47810"/>
                    </a:lnTo>
                    <a:lnTo>
                      <a:pt x="2963" y="46700"/>
                    </a:lnTo>
                    <a:lnTo>
                      <a:pt x="2361" y="45589"/>
                    </a:lnTo>
                    <a:lnTo>
                      <a:pt x="1806" y="44385"/>
                    </a:lnTo>
                    <a:lnTo>
                      <a:pt x="1343" y="43182"/>
                    </a:lnTo>
                    <a:lnTo>
                      <a:pt x="1111" y="42488"/>
                    </a:lnTo>
                    <a:lnTo>
                      <a:pt x="926" y="41979"/>
                    </a:lnTo>
                    <a:lnTo>
                      <a:pt x="926" y="41886"/>
                    </a:lnTo>
                    <a:lnTo>
                      <a:pt x="787" y="41516"/>
                    </a:lnTo>
                    <a:lnTo>
                      <a:pt x="787" y="41470"/>
                    </a:lnTo>
                    <a:lnTo>
                      <a:pt x="602" y="40683"/>
                    </a:lnTo>
                    <a:lnTo>
                      <a:pt x="463" y="39896"/>
                    </a:lnTo>
                    <a:lnTo>
                      <a:pt x="325" y="39156"/>
                    </a:lnTo>
                    <a:lnTo>
                      <a:pt x="232" y="38415"/>
                    </a:lnTo>
                    <a:lnTo>
                      <a:pt x="232" y="37674"/>
                    </a:lnTo>
                    <a:lnTo>
                      <a:pt x="232" y="36980"/>
                    </a:lnTo>
                    <a:lnTo>
                      <a:pt x="278" y="36286"/>
                    </a:lnTo>
                    <a:lnTo>
                      <a:pt x="325" y="35638"/>
                    </a:lnTo>
                    <a:lnTo>
                      <a:pt x="463" y="34944"/>
                    </a:lnTo>
                    <a:lnTo>
                      <a:pt x="602" y="34481"/>
                    </a:lnTo>
                    <a:lnTo>
                      <a:pt x="741" y="34018"/>
                    </a:lnTo>
                    <a:lnTo>
                      <a:pt x="926" y="33555"/>
                    </a:lnTo>
                    <a:lnTo>
                      <a:pt x="1158" y="33046"/>
                    </a:lnTo>
                    <a:lnTo>
                      <a:pt x="1482" y="32583"/>
                    </a:lnTo>
                    <a:lnTo>
                      <a:pt x="1806" y="32121"/>
                    </a:lnTo>
                    <a:lnTo>
                      <a:pt x="2222" y="31704"/>
                    </a:lnTo>
                    <a:lnTo>
                      <a:pt x="2685" y="31334"/>
                    </a:lnTo>
                    <a:lnTo>
                      <a:pt x="3009" y="31102"/>
                    </a:lnTo>
                    <a:lnTo>
                      <a:pt x="3055" y="31102"/>
                    </a:lnTo>
                    <a:lnTo>
                      <a:pt x="3379" y="30917"/>
                    </a:lnTo>
                    <a:lnTo>
                      <a:pt x="3703" y="30778"/>
                    </a:lnTo>
                    <a:lnTo>
                      <a:pt x="3981" y="30686"/>
                    </a:lnTo>
                    <a:lnTo>
                      <a:pt x="4212" y="30640"/>
                    </a:lnTo>
                    <a:lnTo>
                      <a:pt x="4305" y="30593"/>
                    </a:lnTo>
                    <a:lnTo>
                      <a:pt x="4397" y="30593"/>
                    </a:lnTo>
                    <a:lnTo>
                      <a:pt x="4999" y="30501"/>
                    </a:lnTo>
                    <a:lnTo>
                      <a:pt x="5555" y="30454"/>
                    </a:lnTo>
                    <a:close/>
                    <a:moveTo>
                      <a:pt x="42442" y="54059"/>
                    </a:moveTo>
                    <a:lnTo>
                      <a:pt x="42905" y="55725"/>
                    </a:lnTo>
                    <a:lnTo>
                      <a:pt x="42905" y="55817"/>
                    </a:lnTo>
                    <a:lnTo>
                      <a:pt x="42581" y="55216"/>
                    </a:lnTo>
                    <a:lnTo>
                      <a:pt x="42442" y="54059"/>
                    </a:lnTo>
                    <a:close/>
                    <a:moveTo>
                      <a:pt x="42951" y="50865"/>
                    </a:moveTo>
                    <a:lnTo>
                      <a:pt x="43044" y="50911"/>
                    </a:lnTo>
                    <a:lnTo>
                      <a:pt x="43090" y="50958"/>
                    </a:lnTo>
                    <a:lnTo>
                      <a:pt x="43182" y="51004"/>
                    </a:lnTo>
                    <a:lnTo>
                      <a:pt x="43275" y="51050"/>
                    </a:lnTo>
                    <a:lnTo>
                      <a:pt x="43321" y="51096"/>
                    </a:lnTo>
                    <a:lnTo>
                      <a:pt x="43368" y="51096"/>
                    </a:lnTo>
                    <a:lnTo>
                      <a:pt x="44016" y="51559"/>
                    </a:lnTo>
                    <a:lnTo>
                      <a:pt x="44108" y="52253"/>
                    </a:lnTo>
                    <a:lnTo>
                      <a:pt x="44154" y="52531"/>
                    </a:lnTo>
                    <a:lnTo>
                      <a:pt x="44154" y="55864"/>
                    </a:lnTo>
                    <a:lnTo>
                      <a:pt x="44154" y="55910"/>
                    </a:lnTo>
                    <a:lnTo>
                      <a:pt x="43182" y="52670"/>
                    </a:lnTo>
                    <a:lnTo>
                      <a:pt x="42905" y="50865"/>
                    </a:lnTo>
                    <a:close/>
                    <a:moveTo>
                      <a:pt x="26891" y="52670"/>
                    </a:moveTo>
                    <a:lnTo>
                      <a:pt x="27076" y="53087"/>
                    </a:lnTo>
                    <a:lnTo>
                      <a:pt x="27169" y="53549"/>
                    </a:lnTo>
                    <a:lnTo>
                      <a:pt x="27215" y="53966"/>
                    </a:lnTo>
                    <a:lnTo>
                      <a:pt x="27261" y="54429"/>
                    </a:lnTo>
                    <a:lnTo>
                      <a:pt x="27215" y="54799"/>
                    </a:lnTo>
                    <a:lnTo>
                      <a:pt x="27122" y="55216"/>
                    </a:lnTo>
                    <a:lnTo>
                      <a:pt x="27030" y="55447"/>
                    </a:lnTo>
                    <a:lnTo>
                      <a:pt x="26937" y="55678"/>
                    </a:lnTo>
                    <a:lnTo>
                      <a:pt x="26798" y="55910"/>
                    </a:lnTo>
                    <a:lnTo>
                      <a:pt x="26567" y="56049"/>
                    </a:lnTo>
                    <a:lnTo>
                      <a:pt x="26289" y="56234"/>
                    </a:lnTo>
                    <a:lnTo>
                      <a:pt x="26289" y="56234"/>
                    </a:lnTo>
                    <a:lnTo>
                      <a:pt x="26474" y="55956"/>
                    </a:lnTo>
                    <a:lnTo>
                      <a:pt x="26613" y="55632"/>
                    </a:lnTo>
                    <a:lnTo>
                      <a:pt x="26659" y="55262"/>
                    </a:lnTo>
                    <a:lnTo>
                      <a:pt x="26706" y="54845"/>
                    </a:lnTo>
                    <a:lnTo>
                      <a:pt x="26659" y="54336"/>
                    </a:lnTo>
                    <a:lnTo>
                      <a:pt x="26752" y="53827"/>
                    </a:lnTo>
                    <a:lnTo>
                      <a:pt x="26798" y="53225"/>
                    </a:lnTo>
                    <a:lnTo>
                      <a:pt x="26798" y="52716"/>
                    </a:lnTo>
                    <a:lnTo>
                      <a:pt x="26891" y="52670"/>
                    </a:lnTo>
                    <a:close/>
                    <a:moveTo>
                      <a:pt x="37536" y="51883"/>
                    </a:moveTo>
                    <a:lnTo>
                      <a:pt x="40544" y="55077"/>
                    </a:lnTo>
                    <a:lnTo>
                      <a:pt x="40729" y="56280"/>
                    </a:lnTo>
                    <a:lnTo>
                      <a:pt x="37351" y="52670"/>
                    </a:lnTo>
                    <a:lnTo>
                      <a:pt x="37490" y="51976"/>
                    </a:lnTo>
                    <a:lnTo>
                      <a:pt x="37490" y="51883"/>
                    </a:lnTo>
                    <a:close/>
                    <a:moveTo>
                      <a:pt x="45450" y="52763"/>
                    </a:moveTo>
                    <a:lnTo>
                      <a:pt x="46145" y="53411"/>
                    </a:lnTo>
                    <a:lnTo>
                      <a:pt x="46746" y="54059"/>
                    </a:lnTo>
                    <a:lnTo>
                      <a:pt x="45682" y="56419"/>
                    </a:lnTo>
                    <a:lnTo>
                      <a:pt x="45450" y="55077"/>
                    </a:lnTo>
                    <a:lnTo>
                      <a:pt x="45450" y="52763"/>
                    </a:lnTo>
                    <a:close/>
                    <a:moveTo>
                      <a:pt x="26521" y="54799"/>
                    </a:moveTo>
                    <a:lnTo>
                      <a:pt x="26521" y="54984"/>
                    </a:lnTo>
                    <a:lnTo>
                      <a:pt x="26521" y="55077"/>
                    </a:lnTo>
                    <a:lnTo>
                      <a:pt x="26521" y="55169"/>
                    </a:lnTo>
                    <a:lnTo>
                      <a:pt x="26428" y="55678"/>
                    </a:lnTo>
                    <a:lnTo>
                      <a:pt x="26335" y="55910"/>
                    </a:lnTo>
                    <a:lnTo>
                      <a:pt x="26197" y="56141"/>
                    </a:lnTo>
                    <a:lnTo>
                      <a:pt x="25965" y="56419"/>
                    </a:lnTo>
                    <a:lnTo>
                      <a:pt x="25734" y="56558"/>
                    </a:lnTo>
                    <a:lnTo>
                      <a:pt x="25549" y="56650"/>
                    </a:lnTo>
                    <a:lnTo>
                      <a:pt x="25364" y="56697"/>
                    </a:lnTo>
                    <a:lnTo>
                      <a:pt x="25271" y="56743"/>
                    </a:lnTo>
                    <a:lnTo>
                      <a:pt x="25595" y="56419"/>
                    </a:lnTo>
                    <a:lnTo>
                      <a:pt x="25873" y="56049"/>
                    </a:lnTo>
                    <a:lnTo>
                      <a:pt x="26104" y="55678"/>
                    </a:lnTo>
                    <a:lnTo>
                      <a:pt x="26335" y="55262"/>
                    </a:lnTo>
                    <a:lnTo>
                      <a:pt x="26382" y="55169"/>
                    </a:lnTo>
                    <a:lnTo>
                      <a:pt x="26428" y="55077"/>
                    </a:lnTo>
                    <a:lnTo>
                      <a:pt x="26428" y="55030"/>
                    </a:lnTo>
                    <a:lnTo>
                      <a:pt x="26521" y="54799"/>
                    </a:lnTo>
                    <a:close/>
                    <a:moveTo>
                      <a:pt x="45450" y="55956"/>
                    </a:moveTo>
                    <a:lnTo>
                      <a:pt x="45543" y="56604"/>
                    </a:lnTo>
                    <a:lnTo>
                      <a:pt x="45450" y="56835"/>
                    </a:lnTo>
                    <a:lnTo>
                      <a:pt x="45450" y="56743"/>
                    </a:lnTo>
                    <a:lnTo>
                      <a:pt x="45450" y="55956"/>
                    </a:lnTo>
                    <a:close/>
                    <a:moveTo>
                      <a:pt x="37305" y="52948"/>
                    </a:moveTo>
                    <a:lnTo>
                      <a:pt x="40776" y="56650"/>
                    </a:lnTo>
                    <a:lnTo>
                      <a:pt x="40822" y="57021"/>
                    </a:lnTo>
                    <a:lnTo>
                      <a:pt x="37166" y="54845"/>
                    </a:lnTo>
                    <a:lnTo>
                      <a:pt x="37166" y="54012"/>
                    </a:lnTo>
                    <a:lnTo>
                      <a:pt x="37212" y="53873"/>
                    </a:lnTo>
                    <a:lnTo>
                      <a:pt x="37212" y="53827"/>
                    </a:lnTo>
                    <a:lnTo>
                      <a:pt x="37212" y="53688"/>
                    </a:lnTo>
                    <a:lnTo>
                      <a:pt x="37212" y="53642"/>
                    </a:lnTo>
                    <a:lnTo>
                      <a:pt x="37212" y="53549"/>
                    </a:lnTo>
                    <a:lnTo>
                      <a:pt x="37212" y="53503"/>
                    </a:lnTo>
                    <a:lnTo>
                      <a:pt x="37212" y="53411"/>
                    </a:lnTo>
                    <a:lnTo>
                      <a:pt x="37212" y="53318"/>
                    </a:lnTo>
                    <a:lnTo>
                      <a:pt x="37258" y="53272"/>
                    </a:lnTo>
                    <a:lnTo>
                      <a:pt x="37258" y="53133"/>
                    </a:lnTo>
                    <a:lnTo>
                      <a:pt x="37258" y="53087"/>
                    </a:lnTo>
                    <a:lnTo>
                      <a:pt x="37305" y="52948"/>
                    </a:lnTo>
                    <a:close/>
                    <a:moveTo>
                      <a:pt x="41840" y="50356"/>
                    </a:moveTo>
                    <a:lnTo>
                      <a:pt x="42072" y="50448"/>
                    </a:lnTo>
                    <a:lnTo>
                      <a:pt x="42118" y="50448"/>
                    </a:lnTo>
                    <a:lnTo>
                      <a:pt x="42349" y="50541"/>
                    </a:lnTo>
                    <a:lnTo>
                      <a:pt x="43136" y="53318"/>
                    </a:lnTo>
                    <a:lnTo>
                      <a:pt x="43414" y="55030"/>
                    </a:lnTo>
                    <a:lnTo>
                      <a:pt x="43645" y="56835"/>
                    </a:lnTo>
                    <a:lnTo>
                      <a:pt x="43692" y="57021"/>
                    </a:lnTo>
                    <a:lnTo>
                      <a:pt x="43692" y="57159"/>
                    </a:lnTo>
                    <a:lnTo>
                      <a:pt x="43414" y="56650"/>
                    </a:lnTo>
                    <a:lnTo>
                      <a:pt x="42164" y="52392"/>
                    </a:lnTo>
                    <a:lnTo>
                      <a:pt x="41840" y="50356"/>
                    </a:lnTo>
                    <a:close/>
                    <a:moveTo>
                      <a:pt x="44386" y="51837"/>
                    </a:moveTo>
                    <a:lnTo>
                      <a:pt x="44895" y="52253"/>
                    </a:lnTo>
                    <a:lnTo>
                      <a:pt x="45219" y="54382"/>
                    </a:lnTo>
                    <a:lnTo>
                      <a:pt x="45219" y="57345"/>
                    </a:lnTo>
                    <a:lnTo>
                      <a:pt x="45126" y="57530"/>
                    </a:lnTo>
                    <a:lnTo>
                      <a:pt x="45126" y="57576"/>
                    </a:lnTo>
                    <a:lnTo>
                      <a:pt x="45080" y="57483"/>
                    </a:lnTo>
                    <a:lnTo>
                      <a:pt x="45080" y="57437"/>
                    </a:lnTo>
                    <a:lnTo>
                      <a:pt x="45080" y="57391"/>
                    </a:lnTo>
                    <a:lnTo>
                      <a:pt x="45080" y="57345"/>
                    </a:lnTo>
                    <a:lnTo>
                      <a:pt x="45034" y="57345"/>
                    </a:lnTo>
                    <a:lnTo>
                      <a:pt x="44987" y="57159"/>
                    </a:lnTo>
                    <a:lnTo>
                      <a:pt x="44941" y="56974"/>
                    </a:lnTo>
                    <a:lnTo>
                      <a:pt x="44663" y="55123"/>
                    </a:lnTo>
                    <a:lnTo>
                      <a:pt x="44663" y="54845"/>
                    </a:lnTo>
                    <a:lnTo>
                      <a:pt x="44571" y="54197"/>
                    </a:lnTo>
                    <a:lnTo>
                      <a:pt x="44386" y="53179"/>
                    </a:lnTo>
                    <a:lnTo>
                      <a:pt x="44386" y="51837"/>
                    </a:lnTo>
                    <a:close/>
                    <a:moveTo>
                      <a:pt x="43460" y="54336"/>
                    </a:moveTo>
                    <a:lnTo>
                      <a:pt x="44154" y="56697"/>
                    </a:lnTo>
                    <a:lnTo>
                      <a:pt x="44154" y="57576"/>
                    </a:lnTo>
                    <a:lnTo>
                      <a:pt x="44154" y="57761"/>
                    </a:lnTo>
                    <a:lnTo>
                      <a:pt x="44016" y="57530"/>
                    </a:lnTo>
                    <a:lnTo>
                      <a:pt x="43923" y="57391"/>
                    </a:lnTo>
                    <a:lnTo>
                      <a:pt x="43877" y="57159"/>
                    </a:lnTo>
                    <a:lnTo>
                      <a:pt x="43460" y="54336"/>
                    </a:lnTo>
                    <a:close/>
                    <a:moveTo>
                      <a:pt x="23790" y="57669"/>
                    </a:moveTo>
                    <a:lnTo>
                      <a:pt x="23559" y="57761"/>
                    </a:lnTo>
                    <a:lnTo>
                      <a:pt x="23373" y="57807"/>
                    </a:lnTo>
                    <a:lnTo>
                      <a:pt x="23327" y="57807"/>
                    </a:lnTo>
                    <a:lnTo>
                      <a:pt x="23790" y="57669"/>
                    </a:lnTo>
                    <a:close/>
                    <a:moveTo>
                      <a:pt x="20828" y="14163"/>
                    </a:moveTo>
                    <a:lnTo>
                      <a:pt x="20920" y="14487"/>
                    </a:lnTo>
                    <a:lnTo>
                      <a:pt x="21013" y="14857"/>
                    </a:lnTo>
                    <a:lnTo>
                      <a:pt x="21198" y="15181"/>
                    </a:lnTo>
                    <a:lnTo>
                      <a:pt x="21383" y="15505"/>
                    </a:lnTo>
                    <a:lnTo>
                      <a:pt x="24345" y="19578"/>
                    </a:lnTo>
                    <a:lnTo>
                      <a:pt x="24345" y="19624"/>
                    </a:lnTo>
                    <a:lnTo>
                      <a:pt x="24392" y="19671"/>
                    </a:lnTo>
                    <a:lnTo>
                      <a:pt x="24623" y="19994"/>
                    </a:lnTo>
                    <a:lnTo>
                      <a:pt x="24947" y="20365"/>
                    </a:lnTo>
                    <a:lnTo>
                      <a:pt x="24669" y="21383"/>
                    </a:lnTo>
                    <a:lnTo>
                      <a:pt x="24577" y="22031"/>
                    </a:lnTo>
                    <a:lnTo>
                      <a:pt x="24623" y="22633"/>
                    </a:lnTo>
                    <a:lnTo>
                      <a:pt x="24716" y="23234"/>
                    </a:lnTo>
                    <a:lnTo>
                      <a:pt x="24947" y="23790"/>
                    </a:lnTo>
                    <a:lnTo>
                      <a:pt x="24993" y="23929"/>
                    </a:lnTo>
                    <a:lnTo>
                      <a:pt x="25040" y="23975"/>
                    </a:lnTo>
                    <a:lnTo>
                      <a:pt x="25040" y="24021"/>
                    </a:lnTo>
                    <a:lnTo>
                      <a:pt x="26382" y="26474"/>
                    </a:lnTo>
                    <a:lnTo>
                      <a:pt x="26428" y="26520"/>
                    </a:lnTo>
                    <a:lnTo>
                      <a:pt x="26474" y="26567"/>
                    </a:lnTo>
                    <a:lnTo>
                      <a:pt x="26567" y="26798"/>
                    </a:lnTo>
                    <a:lnTo>
                      <a:pt x="26567" y="27863"/>
                    </a:lnTo>
                    <a:lnTo>
                      <a:pt x="26567" y="27955"/>
                    </a:lnTo>
                    <a:lnTo>
                      <a:pt x="26567" y="28048"/>
                    </a:lnTo>
                    <a:lnTo>
                      <a:pt x="26613" y="33463"/>
                    </a:lnTo>
                    <a:lnTo>
                      <a:pt x="26613" y="33787"/>
                    </a:lnTo>
                    <a:lnTo>
                      <a:pt x="26613" y="34111"/>
                    </a:lnTo>
                    <a:lnTo>
                      <a:pt x="26613" y="34666"/>
                    </a:lnTo>
                    <a:lnTo>
                      <a:pt x="26613" y="34712"/>
                    </a:lnTo>
                    <a:lnTo>
                      <a:pt x="26613" y="34805"/>
                    </a:lnTo>
                    <a:lnTo>
                      <a:pt x="26613" y="34990"/>
                    </a:lnTo>
                    <a:lnTo>
                      <a:pt x="26613" y="36795"/>
                    </a:lnTo>
                    <a:lnTo>
                      <a:pt x="26613" y="36841"/>
                    </a:lnTo>
                    <a:lnTo>
                      <a:pt x="26613" y="36888"/>
                    </a:lnTo>
                    <a:lnTo>
                      <a:pt x="26613" y="36934"/>
                    </a:lnTo>
                    <a:lnTo>
                      <a:pt x="26613" y="36980"/>
                    </a:lnTo>
                    <a:lnTo>
                      <a:pt x="26613" y="38045"/>
                    </a:lnTo>
                    <a:lnTo>
                      <a:pt x="26613" y="38091"/>
                    </a:lnTo>
                    <a:lnTo>
                      <a:pt x="26613" y="38137"/>
                    </a:lnTo>
                    <a:lnTo>
                      <a:pt x="26613" y="38184"/>
                    </a:lnTo>
                    <a:lnTo>
                      <a:pt x="26613" y="38230"/>
                    </a:lnTo>
                    <a:lnTo>
                      <a:pt x="26613" y="38322"/>
                    </a:lnTo>
                    <a:lnTo>
                      <a:pt x="26613" y="40451"/>
                    </a:lnTo>
                    <a:lnTo>
                      <a:pt x="26613" y="40544"/>
                    </a:lnTo>
                    <a:lnTo>
                      <a:pt x="26613" y="40590"/>
                    </a:lnTo>
                    <a:lnTo>
                      <a:pt x="26613" y="40914"/>
                    </a:lnTo>
                    <a:lnTo>
                      <a:pt x="26613" y="41007"/>
                    </a:lnTo>
                    <a:lnTo>
                      <a:pt x="26613" y="41099"/>
                    </a:lnTo>
                    <a:lnTo>
                      <a:pt x="26613" y="41146"/>
                    </a:lnTo>
                    <a:lnTo>
                      <a:pt x="26613" y="41794"/>
                    </a:lnTo>
                    <a:lnTo>
                      <a:pt x="26613" y="41886"/>
                    </a:lnTo>
                    <a:lnTo>
                      <a:pt x="26613" y="41979"/>
                    </a:lnTo>
                    <a:lnTo>
                      <a:pt x="26613" y="44663"/>
                    </a:lnTo>
                    <a:lnTo>
                      <a:pt x="26613" y="44756"/>
                    </a:lnTo>
                    <a:lnTo>
                      <a:pt x="26613" y="44848"/>
                    </a:lnTo>
                    <a:lnTo>
                      <a:pt x="26613" y="46376"/>
                    </a:lnTo>
                    <a:lnTo>
                      <a:pt x="26613" y="46422"/>
                    </a:lnTo>
                    <a:lnTo>
                      <a:pt x="26613" y="46514"/>
                    </a:lnTo>
                    <a:lnTo>
                      <a:pt x="26659" y="47949"/>
                    </a:lnTo>
                    <a:lnTo>
                      <a:pt x="26659" y="48042"/>
                    </a:lnTo>
                    <a:lnTo>
                      <a:pt x="26659" y="48134"/>
                    </a:lnTo>
                    <a:lnTo>
                      <a:pt x="26659" y="50402"/>
                    </a:lnTo>
                    <a:lnTo>
                      <a:pt x="26659" y="50495"/>
                    </a:lnTo>
                    <a:lnTo>
                      <a:pt x="26659" y="50587"/>
                    </a:lnTo>
                    <a:lnTo>
                      <a:pt x="26659" y="50634"/>
                    </a:lnTo>
                    <a:lnTo>
                      <a:pt x="26659" y="50726"/>
                    </a:lnTo>
                    <a:lnTo>
                      <a:pt x="26659" y="50819"/>
                    </a:lnTo>
                    <a:lnTo>
                      <a:pt x="26659" y="51744"/>
                    </a:lnTo>
                    <a:lnTo>
                      <a:pt x="26659" y="51883"/>
                    </a:lnTo>
                    <a:lnTo>
                      <a:pt x="26659" y="52068"/>
                    </a:lnTo>
                    <a:lnTo>
                      <a:pt x="26659" y="52439"/>
                    </a:lnTo>
                    <a:lnTo>
                      <a:pt x="26659" y="52531"/>
                    </a:lnTo>
                    <a:lnTo>
                      <a:pt x="26659" y="52577"/>
                    </a:lnTo>
                    <a:lnTo>
                      <a:pt x="26659" y="52624"/>
                    </a:lnTo>
                    <a:lnTo>
                      <a:pt x="26659" y="52670"/>
                    </a:lnTo>
                    <a:lnTo>
                      <a:pt x="26659" y="52716"/>
                    </a:lnTo>
                    <a:lnTo>
                      <a:pt x="26659" y="52809"/>
                    </a:lnTo>
                    <a:lnTo>
                      <a:pt x="26659" y="53225"/>
                    </a:lnTo>
                    <a:lnTo>
                      <a:pt x="26659" y="53596"/>
                    </a:lnTo>
                    <a:lnTo>
                      <a:pt x="26613" y="53966"/>
                    </a:lnTo>
                    <a:lnTo>
                      <a:pt x="26567" y="54151"/>
                    </a:lnTo>
                    <a:lnTo>
                      <a:pt x="26567" y="54197"/>
                    </a:lnTo>
                    <a:lnTo>
                      <a:pt x="26521" y="54336"/>
                    </a:lnTo>
                    <a:lnTo>
                      <a:pt x="26521" y="54382"/>
                    </a:lnTo>
                    <a:lnTo>
                      <a:pt x="26289" y="55030"/>
                    </a:lnTo>
                    <a:lnTo>
                      <a:pt x="26289" y="55077"/>
                    </a:lnTo>
                    <a:lnTo>
                      <a:pt x="26243" y="55169"/>
                    </a:lnTo>
                    <a:lnTo>
                      <a:pt x="26150" y="55308"/>
                    </a:lnTo>
                    <a:lnTo>
                      <a:pt x="26104" y="55401"/>
                    </a:lnTo>
                    <a:lnTo>
                      <a:pt x="25919" y="55725"/>
                    </a:lnTo>
                    <a:lnTo>
                      <a:pt x="25688" y="56049"/>
                    </a:lnTo>
                    <a:lnTo>
                      <a:pt x="25456" y="56326"/>
                    </a:lnTo>
                    <a:lnTo>
                      <a:pt x="25178" y="56604"/>
                    </a:lnTo>
                    <a:lnTo>
                      <a:pt x="25086" y="56743"/>
                    </a:lnTo>
                    <a:lnTo>
                      <a:pt x="25040" y="56743"/>
                    </a:lnTo>
                    <a:lnTo>
                      <a:pt x="24947" y="56789"/>
                    </a:lnTo>
                    <a:lnTo>
                      <a:pt x="24901" y="56835"/>
                    </a:lnTo>
                    <a:lnTo>
                      <a:pt x="24901" y="56882"/>
                    </a:lnTo>
                    <a:lnTo>
                      <a:pt x="24438" y="57159"/>
                    </a:lnTo>
                    <a:lnTo>
                      <a:pt x="24392" y="57206"/>
                    </a:lnTo>
                    <a:lnTo>
                      <a:pt x="24299" y="57252"/>
                    </a:lnTo>
                    <a:lnTo>
                      <a:pt x="24160" y="57345"/>
                    </a:lnTo>
                    <a:lnTo>
                      <a:pt x="23697" y="57530"/>
                    </a:lnTo>
                    <a:lnTo>
                      <a:pt x="23188" y="57715"/>
                    </a:lnTo>
                    <a:lnTo>
                      <a:pt x="23096" y="57715"/>
                    </a:lnTo>
                    <a:lnTo>
                      <a:pt x="23003" y="57761"/>
                    </a:lnTo>
                    <a:lnTo>
                      <a:pt x="22633" y="57807"/>
                    </a:lnTo>
                    <a:lnTo>
                      <a:pt x="22448" y="57807"/>
                    </a:lnTo>
                    <a:lnTo>
                      <a:pt x="22263" y="57854"/>
                    </a:lnTo>
                    <a:lnTo>
                      <a:pt x="22077" y="57854"/>
                    </a:lnTo>
                    <a:lnTo>
                      <a:pt x="21661" y="57807"/>
                    </a:lnTo>
                    <a:lnTo>
                      <a:pt x="21522" y="57807"/>
                    </a:lnTo>
                    <a:lnTo>
                      <a:pt x="21106" y="57761"/>
                    </a:lnTo>
                    <a:lnTo>
                      <a:pt x="21013" y="57715"/>
                    </a:lnTo>
                    <a:lnTo>
                      <a:pt x="20967" y="57715"/>
                    </a:lnTo>
                    <a:lnTo>
                      <a:pt x="20365" y="57530"/>
                    </a:lnTo>
                    <a:lnTo>
                      <a:pt x="20272" y="57483"/>
                    </a:lnTo>
                    <a:lnTo>
                      <a:pt x="20226" y="57437"/>
                    </a:lnTo>
                    <a:lnTo>
                      <a:pt x="19763" y="57206"/>
                    </a:lnTo>
                    <a:lnTo>
                      <a:pt x="19347" y="56928"/>
                    </a:lnTo>
                    <a:lnTo>
                      <a:pt x="18930" y="56604"/>
                    </a:lnTo>
                    <a:lnTo>
                      <a:pt x="18560" y="56234"/>
                    </a:lnTo>
                    <a:lnTo>
                      <a:pt x="18514" y="56141"/>
                    </a:lnTo>
                    <a:lnTo>
                      <a:pt x="18467" y="56141"/>
                    </a:lnTo>
                    <a:lnTo>
                      <a:pt x="18421" y="56049"/>
                    </a:lnTo>
                    <a:lnTo>
                      <a:pt x="18375" y="56002"/>
                    </a:lnTo>
                    <a:lnTo>
                      <a:pt x="18051" y="55493"/>
                    </a:lnTo>
                    <a:lnTo>
                      <a:pt x="17819" y="54938"/>
                    </a:lnTo>
                    <a:lnTo>
                      <a:pt x="17773" y="54892"/>
                    </a:lnTo>
                    <a:lnTo>
                      <a:pt x="17773" y="54845"/>
                    </a:lnTo>
                    <a:lnTo>
                      <a:pt x="17588" y="54244"/>
                    </a:lnTo>
                    <a:lnTo>
                      <a:pt x="17588" y="54197"/>
                    </a:lnTo>
                    <a:lnTo>
                      <a:pt x="17542" y="54151"/>
                    </a:lnTo>
                    <a:lnTo>
                      <a:pt x="17542" y="54105"/>
                    </a:lnTo>
                    <a:lnTo>
                      <a:pt x="17542" y="54012"/>
                    </a:lnTo>
                    <a:lnTo>
                      <a:pt x="17495" y="53642"/>
                    </a:lnTo>
                    <a:lnTo>
                      <a:pt x="17449" y="53272"/>
                    </a:lnTo>
                    <a:lnTo>
                      <a:pt x="17449" y="52392"/>
                    </a:lnTo>
                    <a:lnTo>
                      <a:pt x="17449" y="52300"/>
                    </a:lnTo>
                    <a:lnTo>
                      <a:pt x="17449" y="52253"/>
                    </a:lnTo>
                    <a:lnTo>
                      <a:pt x="17449" y="52207"/>
                    </a:lnTo>
                    <a:lnTo>
                      <a:pt x="17449" y="52161"/>
                    </a:lnTo>
                    <a:lnTo>
                      <a:pt x="17449" y="52068"/>
                    </a:lnTo>
                    <a:lnTo>
                      <a:pt x="17449" y="51976"/>
                    </a:lnTo>
                    <a:lnTo>
                      <a:pt x="17449" y="51837"/>
                    </a:lnTo>
                    <a:lnTo>
                      <a:pt x="17449" y="51744"/>
                    </a:lnTo>
                    <a:lnTo>
                      <a:pt x="17449" y="51698"/>
                    </a:lnTo>
                    <a:lnTo>
                      <a:pt x="17449" y="51606"/>
                    </a:lnTo>
                    <a:lnTo>
                      <a:pt x="17449" y="51513"/>
                    </a:lnTo>
                    <a:lnTo>
                      <a:pt x="17449" y="51467"/>
                    </a:lnTo>
                    <a:lnTo>
                      <a:pt x="17449" y="51420"/>
                    </a:lnTo>
                    <a:lnTo>
                      <a:pt x="17449" y="51328"/>
                    </a:lnTo>
                    <a:lnTo>
                      <a:pt x="17449" y="51282"/>
                    </a:lnTo>
                    <a:lnTo>
                      <a:pt x="17449" y="49199"/>
                    </a:lnTo>
                    <a:lnTo>
                      <a:pt x="17449" y="49106"/>
                    </a:lnTo>
                    <a:lnTo>
                      <a:pt x="17449" y="48967"/>
                    </a:lnTo>
                    <a:lnTo>
                      <a:pt x="17449" y="48875"/>
                    </a:lnTo>
                    <a:lnTo>
                      <a:pt x="17449" y="48782"/>
                    </a:lnTo>
                    <a:lnTo>
                      <a:pt x="17449" y="47903"/>
                    </a:lnTo>
                    <a:lnTo>
                      <a:pt x="17449" y="47810"/>
                    </a:lnTo>
                    <a:lnTo>
                      <a:pt x="17449" y="47672"/>
                    </a:lnTo>
                    <a:lnTo>
                      <a:pt x="17449" y="47625"/>
                    </a:lnTo>
                    <a:lnTo>
                      <a:pt x="17449" y="47579"/>
                    </a:lnTo>
                    <a:lnTo>
                      <a:pt x="17449" y="47533"/>
                    </a:lnTo>
                    <a:lnTo>
                      <a:pt x="17449" y="47486"/>
                    </a:lnTo>
                    <a:lnTo>
                      <a:pt x="17449" y="46283"/>
                    </a:lnTo>
                    <a:lnTo>
                      <a:pt x="17449" y="46237"/>
                    </a:lnTo>
                    <a:lnTo>
                      <a:pt x="17449" y="46098"/>
                    </a:lnTo>
                    <a:lnTo>
                      <a:pt x="17449" y="46052"/>
                    </a:lnTo>
                    <a:lnTo>
                      <a:pt x="17449" y="45126"/>
                    </a:lnTo>
                    <a:lnTo>
                      <a:pt x="17449" y="45033"/>
                    </a:lnTo>
                    <a:lnTo>
                      <a:pt x="17449" y="44941"/>
                    </a:lnTo>
                    <a:lnTo>
                      <a:pt x="17449" y="44848"/>
                    </a:lnTo>
                    <a:lnTo>
                      <a:pt x="17449" y="44802"/>
                    </a:lnTo>
                    <a:lnTo>
                      <a:pt x="17449" y="44756"/>
                    </a:lnTo>
                    <a:lnTo>
                      <a:pt x="17449" y="44663"/>
                    </a:lnTo>
                    <a:lnTo>
                      <a:pt x="17449" y="43414"/>
                    </a:lnTo>
                    <a:lnTo>
                      <a:pt x="17449" y="43367"/>
                    </a:lnTo>
                    <a:lnTo>
                      <a:pt x="17449" y="43228"/>
                    </a:lnTo>
                    <a:lnTo>
                      <a:pt x="17449" y="43182"/>
                    </a:lnTo>
                    <a:lnTo>
                      <a:pt x="17449" y="43136"/>
                    </a:lnTo>
                    <a:lnTo>
                      <a:pt x="17449" y="42904"/>
                    </a:lnTo>
                    <a:lnTo>
                      <a:pt x="17449" y="42719"/>
                    </a:lnTo>
                    <a:lnTo>
                      <a:pt x="17449" y="42673"/>
                    </a:lnTo>
                    <a:lnTo>
                      <a:pt x="17449" y="42488"/>
                    </a:lnTo>
                    <a:lnTo>
                      <a:pt x="17449" y="42442"/>
                    </a:lnTo>
                    <a:lnTo>
                      <a:pt x="17449" y="42303"/>
                    </a:lnTo>
                    <a:lnTo>
                      <a:pt x="17449" y="42256"/>
                    </a:lnTo>
                    <a:lnTo>
                      <a:pt x="17449" y="42164"/>
                    </a:lnTo>
                    <a:lnTo>
                      <a:pt x="17449" y="42118"/>
                    </a:lnTo>
                    <a:lnTo>
                      <a:pt x="17449" y="41979"/>
                    </a:lnTo>
                    <a:lnTo>
                      <a:pt x="17449" y="41886"/>
                    </a:lnTo>
                    <a:lnTo>
                      <a:pt x="17449" y="40498"/>
                    </a:lnTo>
                    <a:lnTo>
                      <a:pt x="17449" y="40359"/>
                    </a:lnTo>
                    <a:lnTo>
                      <a:pt x="17449" y="40174"/>
                    </a:lnTo>
                    <a:lnTo>
                      <a:pt x="17449" y="40035"/>
                    </a:lnTo>
                    <a:lnTo>
                      <a:pt x="17449" y="39665"/>
                    </a:lnTo>
                    <a:lnTo>
                      <a:pt x="17449" y="39572"/>
                    </a:lnTo>
                    <a:lnTo>
                      <a:pt x="17449" y="39479"/>
                    </a:lnTo>
                    <a:lnTo>
                      <a:pt x="17449" y="39387"/>
                    </a:lnTo>
                    <a:lnTo>
                      <a:pt x="17449" y="39341"/>
                    </a:lnTo>
                    <a:lnTo>
                      <a:pt x="17449" y="39063"/>
                    </a:lnTo>
                    <a:lnTo>
                      <a:pt x="17449" y="38970"/>
                    </a:lnTo>
                    <a:lnTo>
                      <a:pt x="17449" y="38878"/>
                    </a:lnTo>
                    <a:lnTo>
                      <a:pt x="17449" y="38785"/>
                    </a:lnTo>
                    <a:lnTo>
                      <a:pt x="17449" y="38739"/>
                    </a:lnTo>
                    <a:lnTo>
                      <a:pt x="17449" y="38693"/>
                    </a:lnTo>
                    <a:lnTo>
                      <a:pt x="17449" y="38600"/>
                    </a:lnTo>
                    <a:lnTo>
                      <a:pt x="17449" y="38554"/>
                    </a:lnTo>
                    <a:lnTo>
                      <a:pt x="17449" y="38415"/>
                    </a:lnTo>
                    <a:lnTo>
                      <a:pt x="17449" y="37073"/>
                    </a:lnTo>
                    <a:lnTo>
                      <a:pt x="17449" y="37027"/>
                    </a:lnTo>
                    <a:lnTo>
                      <a:pt x="17449" y="36934"/>
                    </a:lnTo>
                    <a:lnTo>
                      <a:pt x="17449" y="36795"/>
                    </a:lnTo>
                    <a:lnTo>
                      <a:pt x="17449" y="36703"/>
                    </a:lnTo>
                    <a:lnTo>
                      <a:pt x="17449" y="36656"/>
                    </a:lnTo>
                    <a:lnTo>
                      <a:pt x="17449" y="36564"/>
                    </a:lnTo>
                    <a:lnTo>
                      <a:pt x="17449" y="36193"/>
                    </a:lnTo>
                    <a:lnTo>
                      <a:pt x="17449" y="36147"/>
                    </a:lnTo>
                    <a:lnTo>
                      <a:pt x="17449" y="36101"/>
                    </a:lnTo>
                    <a:lnTo>
                      <a:pt x="17449" y="36055"/>
                    </a:lnTo>
                    <a:lnTo>
                      <a:pt x="17449" y="35962"/>
                    </a:lnTo>
                    <a:lnTo>
                      <a:pt x="17403" y="34342"/>
                    </a:lnTo>
                    <a:lnTo>
                      <a:pt x="17403" y="34250"/>
                    </a:lnTo>
                    <a:lnTo>
                      <a:pt x="17403" y="34157"/>
                    </a:lnTo>
                    <a:lnTo>
                      <a:pt x="17403" y="26752"/>
                    </a:lnTo>
                    <a:lnTo>
                      <a:pt x="17403" y="26705"/>
                    </a:lnTo>
                    <a:lnTo>
                      <a:pt x="17403" y="26613"/>
                    </a:lnTo>
                    <a:lnTo>
                      <a:pt x="17403" y="23743"/>
                    </a:lnTo>
                    <a:lnTo>
                      <a:pt x="17403" y="23651"/>
                    </a:lnTo>
                    <a:lnTo>
                      <a:pt x="17403" y="23605"/>
                    </a:lnTo>
                    <a:lnTo>
                      <a:pt x="17403" y="23558"/>
                    </a:lnTo>
                    <a:lnTo>
                      <a:pt x="17403" y="21892"/>
                    </a:lnTo>
                    <a:lnTo>
                      <a:pt x="17403" y="21800"/>
                    </a:lnTo>
                    <a:lnTo>
                      <a:pt x="17403" y="21753"/>
                    </a:lnTo>
                    <a:lnTo>
                      <a:pt x="17403" y="21707"/>
                    </a:lnTo>
                    <a:lnTo>
                      <a:pt x="17403" y="21661"/>
                    </a:lnTo>
                    <a:lnTo>
                      <a:pt x="17403" y="21568"/>
                    </a:lnTo>
                    <a:lnTo>
                      <a:pt x="17310" y="21105"/>
                    </a:lnTo>
                    <a:lnTo>
                      <a:pt x="17218" y="20689"/>
                    </a:lnTo>
                    <a:lnTo>
                      <a:pt x="17172" y="20226"/>
                    </a:lnTo>
                    <a:lnTo>
                      <a:pt x="17172" y="19809"/>
                    </a:lnTo>
                    <a:lnTo>
                      <a:pt x="17218" y="19347"/>
                    </a:lnTo>
                    <a:lnTo>
                      <a:pt x="17264" y="18884"/>
                    </a:lnTo>
                    <a:lnTo>
                      <a:pt x="17357" y="18421"/>
                    </a:lnTo>
                    <a:lnTo>
                      <a:pt x="17449" y="18004"/>
                    </a:lnTo>
                    <a:lnTo>
                      <a:pt x="17634" y="17588"/>
                    </a:lnTo>
                    <a:lnTo>
                      <a:pt x="17773" y="17171"/>
                    </a:lnTo>
                    <a:lnTo>
                      <a:pt x="18005" y="16801"/>
                    </a:lnTo>
                    <a:lnTo>
                      <a:pt x="18236" y="16431"/>
                    </a:lnTo>
                    <a:lnTo>
                      <a:pt x="18467" y="16060"/>
                    </a:lnTo>
                    <a:lnTo>
                      <a:pt x="18745" y="15736"/>
                    </a:lnTo>
                    <a:lnTo>
                      <a:pt x="19023" y="15413"/>
                    </a:lnTo>
                    <a:lnTo>
                      <a:pt x="19347" y="15089"/>
                    </a:lnTo>
                    <a:lnTo>
                      <a:pt x="19717" y="14811"/>
                    </a:lnTo>
                    <a:lnTo>
                      <a:pt x="20041" y="14579"/>
                    </a:lnTo>
                    <a:lnTo>
                      <a:pt x="20411" y="14348"/>
                    </a:lnTo>
                    <a:lnTo>
                      <a:pt x="20828" y="14163"/>
                    </a:lnTo>
                    <a:close/>
                    <a:moveTo>
                      <a:pt x="42673" y="55817"/>
                    </a:moveTo>
                    <a:lnTo>
                      <a:pt x="43182" y="56697"/>
                    </a:lnTo>
                    <a:lnTo>
                      <a:pt x="43460" y="57669"/>
                    </a:lnTo>
                    <a:lnTo>
                      <a:pt x="43506" y="57807"/>
                    </a:lnTo>
                    <a:lnTo>
                      <a:pt x="43553" y="57993"/>
                    </a:lnTo>
                    <a:lnTo>
                      <a:pt x="42905" y="57298"/>
                    </a:lnTo>
                    <a:lnTo>
                      <a:pt x="42673" y="55817"/>
                    </a:lnTo>
                    <a:close/>
                    <a:moveTo>
                      <a:pt x="47903" y="55447"/>
                    </a:moveTo>
                    <a:lnTo>
                      <a:pt x="48366" y="56095"/>
                    </a:lnTo>
                    <a:lnTo>
                      <a:pt x="48829" y="56789"/>
                    </a:lnTo>
                    <a:lnTo>
                      <a:pt x="47116" y="57761"/>
                    </a:lnTo>
                    <a:lnTo>
                      <a:pt x="46931" y="57854"/>
                    </a:lnTo>
                    <a:lnTo>
                      <a:pt x="46654" y="58039"/>
                    </a:lnTo>
                    <a:lnTo>
                      <a:pt x="46654" y="58039"/>
                    </a:lnTo>
                    <a:lnTo>
                      <a:pt x="47903" y="55447"/>
                    </a:lnTo>
                    <a:close/>
                    <a:moveTo>
                      <a:pt x="44386" y="54059"/>
                    </a:moveTo>
                    <a:lnTo>
                      <a:pt x="44432" y="54197"/>
                    </a:lnTo>
                    <a:lnTo>
                      <a:pt x="44525" y="54845"/>
                    </a:lnTo>
                    <a:lnTo>
                      <a:pt x="44525" y="54892"/>
                    </a:lnTo>
                    <a:lnTo>
                      <a:pt x="44571" y="55123"/>
                    </a:lnTo>
                    <a:lnTo>
                      <a:pt x="44802" y="56974"/>
                    </a:lnTo>
                    <a:lnTo>
                      <a:pt x="44849" y="57252"/>
                    </a:lnTo>
                    <a:lnTo>
                      <a:pt x="44895" y="57483"/>
                    </a:lnTo>
                    <a:lnTo>
                      <a:pt x="45034" y="57715"/>
                    </a:lnTo>
                    <a:lnTo>
                      <a:pt x="44849" y="58131"/>
                    </a:lnTo>
                    <a:lnTo>
                      <a:pt x="44710" y="57761"/>
                    </a:lnTo>
                    <a:lnTo>
                      <a:pt x="44617" y="57576"/>
                    </a:lnTo>
                    <a:lnTo>
                      <a:pt x="44386" y="56743"/>
                    </a:lnTo>
                    <a:lnTo>
                      <a:pt x="44386" y="54059"/>
                    </a:lnTo>
                    <a:close/>
                    <a:moveTo>
                      <a:pt x="46978" y="54290"/>
                    </a:moveTo>
                    <a:lnTo>
                      <a:pt x="47718" y="55169"/>
                    </a:lnTo>
                    <a:lnTo>
                      <a:pt x="46283" y="58178"/>
                    </a:lnTo>
                    <a:lnTo>
                      <a:pt x="46283" y="58085"/>
                    </a:lnTo>
                    <a:lnTo>
                      <a:pt x="46191" y="57946"/>
                    </a:lnTo>
                    <a:lnTo>
                      <a:pt x="45774" y="57021"/>
                    </a:lnTo>
                    <a:lnTo>
                      <a:pt x="45728" y="56882"/>
                    </a:lnTo>
                    <a:lnTo>
                      <a:pt x="46978" y="54290"/>
                    </a:lnTo>
                    <a:close/>
                    <a:moveTo>
                      <a:pt x="49014" y="56835"/>
                    </a:moveTo>
                    <a:lnTo>
                      <a:pt x="49014" y="56882"/>
                    </a:lnTo>
                    <a:lnTo>
                      <a:pt x="48968" y="56882"/>
                    </a:lnTo>
                    <a:lnTo>
                      <a:pt x="48922" y="56928"/>
                    </a:lnTo>
                    <a:lnTo>
                      <a:pt x="46561" y="58270"/>
                    </a:lnTo>
                    <a:lnTo>
                      <a:pt x="46654" y="58178"/>
                    </a:lnTo>
                    <a:lnTo>
                      <a:pt x="47024" y="57993"/>
                    </a:lnTo>
                    <a:lnTo>
                      <a:pt x="47209" y="57900"/>
                    </a:lnTo>
                    <a:lnTo>
                      <a:pt x="48922" y="56882"/>
                    </a:lnTo>
                    <a:lnTo>
                      <a:pt x="48968" y="56882"/>
                    </a:lnTo>
                    <a:lnTo>
                      <a:pt x="49014" y="56835"/>
                    </a:lnTo>
                    <a:close/>
                    <a:moveTo>
                      <a:pt x="37212" y="55123"/>
                    </a:moveTo>
                    <a:lnTo>
                      <a:pt x="40868" y="57298"/>
                    </a:lnTo>
                    <a:lnTo>
                      <a:pt x="41007" y="58363"/>
                    </a:lnTo>
                    <a:lnTo>
                      <a:pt x="37305" y="56141"/>
                    </a:lnTo>
                    <a:lnTo>
                      <a:pt x="37258" y="55910"/>
                    </a:lnTo>
                    <a:lnTo>
                      <a:pt x="37212" y="55123"/>
                    </a:lnTo>
                    <a:close/>
                    <a:moveTo>
                      <a:pt x="43090" y="58317"/>
                    </a:moveTo>
                    <a:lnTo>
                      <a:pt x="43136" y="58409"/>
                    </a:lnTo>
                    <a:lnTo>
                      <a:pt x="43090" y="58363"/>
                    </a:lnTo>
                    <a:lnTo>
                      <a:pt x="43090" y="58317"/>
                    </a:lnTo>
                    <a:close/>
                    <a:moveTo>
                      <a:pt x="45173" y="58039"/>
                    </a:moveTo>
                    <a:lnTo>
                      <a:pt x="45219" y="58131"/>
                    </a:lnTo>
                    <a:lnTo>
                      <a:pt x="45219" y="58409"/>
                    </a:lnTo>
                    <a:lnTo>
                      <a:pt x="45034" y="58409"/>
                    </a:lnTo>
                    <a:lnTo>
                      <a:pt x="45173" y="58039"/>
                    </a:lnTo>
                    <a:close/>
                    <a:moveTo>
                      <a:pt x="43692" y="57576"/>
                    </a:moveTo>
                    <a:lnTo>
                      <a:pt x="44154" y="58363"/>
                    </a:lnTo>
                    <a:lnTo>
                      <a:pt x="44154" y="58455"/>
                    </a:lnTo>
                    <a:lnTo>
                      <a:pt x="44108" y="58548"/>
                    </a:lnTo>
                    <a:lnTo>
                      <a:pt x="44016" y="58455"/>
                    </a:lnTo>
                    <a:lnTo>
                      <a:pt x="43923" y="58363"/>
                    </a:lnTo>
                    <a:lnTo>
                      <a:pt x="43830" y="57993"/>
                    </a:lnTo>
                    <a:lnTo>
                      <a:pt x="43692" y="57576"/>
                    </a:lnTo>
                    <a:close/>
                    <a:moveTo>
                      <a:pt x="45635" y="57067"/>
                    </a:moveTo>
                    <a:lnTo>
                      <a:pt x="46098" y="57993"/>
                    </a:lnTo>
                    <a:lnTo>
                      <a:pt x="46145" y="58131"/>
                    </a:lnTo>
                    <a:lnTo>
                      <a:pt x="46237" y="58270"/>
                    </a:lnTo>
                    <a:lnTo>
                      <a:pt x="45635" y="58594"/>
                    </a:lnTo>
                    <a:lnTo>
                      <a:pt x="45589" y="58548"/>
                    </a:lnTo>
                    <a:lnTo>
                      <a:pt x="45543" y="58548"/>
                    </a:lnTo>
                    <a:lnTo>
                      <a:pt x="45450" y="58317"/>
                    </a:lnTo>
                    <a:lnTo>
                      <a:pt x="45450" y="58270"/>
                    </a:lnTo>
                    <a:lnTo>
                      <a:pt x="45450" y="57483"/>
                    </a:lnTo>
                    <a:lnTo>
                      <a:pt x="45635" y="57067"/>
                    </a:lnTo>
                    <a:close/>
                    <a:moveTo>
                      <a:pt x="44386" y="57530"/>
                    </a:moveTo>
                    <a:lnTo>
                      <a:pt x="44663" y="58502"/>
                    </a:lnTo>
                    <a:lnTo>
                      <a:pt x="44617" y="58640"/>
                    </a:lnTo>
                    <a:lnTo>
                      <a:pt x="44571" y="58640"/>
                    </a:lnTo>
                    <a:lnTo>
                      <a:pt x="44386" y="58317"/>
                    </a:lnTo>
                    <a:lnTo>
                      <a:pt x="44386" y="57993"/>
                    </a:lnTo>
                    <a:lnTo>
                      <a:pt x="44386" y="57530"/>
                    </a:lnTo>
                    <a:close/>
                    <a:moveTo>
                      <a:pt x="43090" y="57807"/>
                    </a:moveTo>
                    <a:lnTo>
                      <a:pt x="43692" y="58455"/>
                    </a:lnTo>
                    <a:lnTo>
                      <a:pt x="43738" y="58594"/>
                    </a:lnTo>
                    <a:lnTo>
                      <a:pt x="43784" y="58779"/>
                    </a:lnTo>
                    <a:lnTo>
                      <a:pt x="43784" y="58779"/>
                    </a:lnTo>
                    <a:lnTo>
                      <a:pt x="43553" y="58640"/>
                    </a:lnTo>
                    <a:lnTo>
                      <a:pt x="43368" y="58270"/>
                    </a:lnTo>
                    <a:lnTo>
                      <a:pt x="43090" y="57807"/>
                    </a:lnTo>
                    <a:close/>
                    <a:moveTo>
                      <a:pt x="46052" y="58733"/>
                    </a:moveTo>
                    <a:lnTo>
                      <a:pt x="45959" y="58872"/>
                    </a:lnTo>
                    <a:lnTo>
                      <a:pt x="45913" y="58779"/>
                    </a:lnTo>
                    <a:lnTo>
                      <a:pt x="46052" y="58733"/>
                    </a:lnTo>
                    <a:close/>
                    <a:moveTo>
                      <a:pt x="44062" y="58826"/>
                    </a:moveTo>
                    <a:lnTo>
                      <a:pt x="44108" y="58918"/>
                    </a:lnTo>
                    <a:lnTo>
                      <a:pt x="44062" y="58918"/>
                    </a:lnTo>
                    <a:lnTo>
                      <a:pt x="44062" y="58826"/>
                    </a:lnTo>
                    <a:close/>
                    <a:moveTo>
                      <a:pt x="37351" y="56419"/>
                    </a:moveTo>
                    <a:lnTo>
                      <a:pt x="41053" y="58640"/>
                    </a:lnTo>
                    <a:lnTo>
                      <a:pt x="41053" y="58687"/>
                    </a:lnTo>
                    <a:lnTo>
                      <a:pt x="41100" y="58733"/>
                    </a:lnTo>
                    <a:lnTo>
                      <a:pt x="41146" y="58733"/>
                    </a:lnTo>
                    <a:lnTo>
                      <a:pt x="41192" y="58964"/>
                    </a:lnTo>
                    <a:lnTo>
                      <a:pt x="41192" y="58964"/>
                    </a:lnTo>
                    <a:lnTo>
                      <a:pt x="37814" y="58594"/>
                    </a:lnTo>
                    <a:lnTo>
                      <a:pt x="37536" y="57483"/>
                    </a:lnTo>
                    <a:lnTo>
                      <a:pt x="37351" y="56419"/>
                    </a:lnTo>
                    <a:close/>
                    <a:moveTo>
                      <a:pt x="45774" y="58687"/>
                    </a:moveTo>
                    <a:lnTo>
                      <a:pt x="45774" y="58733"/>
                    </a:lnTo>
                    <a:lnTo>
                      <a:pt x="45728" y="58733"/>
                    </a:lnTo>
                    <a:lnTo>
                      <a:pt x="45682" y="58779"/>
                    </a:lnTo>
                    <a:lnTo>
                      <a:pt x="45635" y="58779"/>
                    </a:lnTo>
                    <a:lnTo>
                      <a:pt x="45589" y="58826"/>
                    </a:lnTo>
                    <a:lnTo>
                      <a:pt x="45543" y="58826"/>
                    </a:lnTo>
                    <a:lnTo>
                      <a:pt x="45358" y="58964"/>
                    </a:lnTo>
                    <a:lnTo>
                      <a:pt x="45247" y="59002"/>
                    </a:lnTo>
                    <a:lnTo>
                      <a:pt x="45247" y="59002"/>
                    </a:lnTo>
                    <a:lnTo>
                      <a:pt x="45311" y="58964"/>
                    </a:lnTo>
                    <a:lnTo>
                      <a:pt x="45358" y="58918"/>
                    </a:lnTo>
                    <a:lnTo>
                      <a:pt x="45543" y="58826"/>
                    </a:lnTo>
                    <a:lnTo>
                      <a:pt x="45589" y="58779"/>
                    </a:lnTo>
                    <a:lnTo>
                      <a:pt x="45635" y="58779"/>
                    </a:lnTo>
                    <a:lnTo>
                      <a:pt x="45682" y="58733"/>
                    </a:lnTo>
                    <a:lnTo>
                      <a:pt x="45728" y="58733"/>
                    </a:lnTo>
                    <a:lnTo>
                      <a:pt x="45774" y="58687"/>
                    </a:lnTo>
                    <a:close/>
                    <a:moveTo>
                      <a:pt x="43275" y="58733"/>
                    </a:moveTo>
                    <a:lnTo>
                      <a:pt x="43414" y="58826"/>
                    </a:lnTo>
                    <a:lnTo>
                      <a:pt x="43460" y="58918"/>
                    </a:lnTo>
                    <a:lnTo>
                      <a:pt x="43599" y="59150"/>
                    </a:lnTo>
                    <a:lnTo>
                      <a:pt x="43553" y="59196"/>
                    </a:lnTo>
                    <a:lnTo>
                      <a:pt x="43460" y="59196"/>
                    </a:lnTo>
                    <a:lnTo>
                      <a:pt x="43275" y="58733"/>
                    </a:lnTo>
                    <a:close/>
                    <a:moveTo>
                      <a:pt x="44941" y="59173"/>
                    </a:moveTo>
                    <a:lnTo>
                      <a:pt x="44941" y="59196"/>
                    </a:lnTo>
                    <a:lnTo>
                      <a:pt x="44849" y="59242"/>
                    </a:lnTo>
                    <a:lnTo>
                      <a:pt x="44802" y="59242"/>
                    </a:lnTo>
                    <a:lnTo>
                      <a:pt x="44756" y="59288"/>
                    </a:lnTo>
                    <a:lnTo>
                      <a:pt x="44756" y="59242"/>
                    </a:lnTo>
                    <a:lnTo>
                      <a:pt x="44802" y="59242"/>
                    </a:lnTo>
                    <a:lnTo>
                      <a:pt x="44941" y="59173"/>
                    </a:lnTo>
                    <a:close/>
                    <a:moveTo>
                      <a:pt x="44710" y="59288"/>
                    </a:moveTo>
                    <a:lnTo>
                      <a:pt x="44710" y="59335"/>
                    </a:lnTo>
                    <a:lnTo>
                      <a:pt x="44663" y="59335"/>
                    </a:lnTo>
                    <a:lnTo>
                      <a:pt x="44663" y="59288"/>
                    </a:lnTo>
                    <a:close/>
                    <a:moveTo>
                      <a:pt x="46376" y="58640"/>
                    </a:moveTo>
                    <a:lnTo>
                      <a:pt x="46515" y="58918"/>
                    </a:lnTo>
                    <a:lnTo>
                      <a:pt x="46515" y="58964"/>
                    </a:lnTo>
                    <a:lnTo>
                      <a:pt x="46561" y="59011"/>
                    </a:lnTo>
                    <a:lnTo>
                      <a:pt x="46561" y="59057"/>
                    </a:lnTo>
                    <a:lnTo>
                      <a:pt x="46607" y="59288"/>
                    </a:lnTo>
                    <a:lnTo>
                      <a:pt x="46654" y="59520"/>
                    </a:lnTo>
                    <a:lnTo>
                      <a:pt x="46422" y="59474"/>
                    </a:lnTo>
                    <a:lnTo>
                      <a:pt x="46145" y="59057"/>
                    </a:lnTo>
                    <a:lnTo>
                      <a:pt x="46376" y="58640"/>
                    </a:lnTo>
                    <a:close/>
                    <a:moveTo>
                      <a:pt x="45265" y="59474"/>
                    </a:moveTo>
                    <a:lnTo>
                      <a:pt x="45404" y="59520"/>
                    </a:lnTo>
                    <a:lnTo>
                      <a:pt x="45450" y="59520"/>
                    </a:lnTo>
                    <a:lnTo>
                      <a:pt x="45589" y="59566"/>
                    </a:lnTo>
                    <a:lnTo>
                      <a:pt x="45589" y="59566"/>
                    </a:lnTo>
                    <a:lnTo>
                      <a:pt x="45404" y="59520"/>
                    </a:lnTo>
                    <a:lnTo>
                      <a:pt x="45126" y="59520"/>
                    </a:lnTo>
                    <a:lnTo>
                      <a:pt x="45080" y="59474"/>
                    </a:lnTo>
                    <a:close/>
                    <a:moveTo>
                      <a:pt x="49014" y="57021"/>
                    </a:moveTo>
                    <a:lnTo>
                      <a:pt x="49616" y="58085"/>
                    </a:lnTo>
                    <a:lnTo>
                      <a:pt x="46978" y="59566"/>
                    </a:lnTo>
                    <a:lnTo>
                      <a:pt x="46839" y="59520"/>
                    </a:lnTo>
                    <a:lnTo>
                      <a:pt x="46792" y="59520"/>
                    </a:lnTo>
                    <a:lnTo>
                      <a:pt x="46746" y="59288"/>
                    </a:lnTo>
                    <a:lnTo>
                      <a:pt x="46700" y="59011"/>
                    </a:lnTo>
                    <a:lnTo>
                      <a:pt x="46654" y="58964"/>
                    </a:lnTo>
                    <a:lnTo>
                      <a:pt x="46654" y="58918"/>
                    </a:lnTo>
                    <a:lnTo>
                      <a:pt x="46654" y="58872"/>
                    </a:lnTo>
                    <a:lnTo>
                      <a:pt x="46469" y="58455"/>
                    </a:lnTo>
                    <a:lnTo>
                      <a:pt x="49014" y="57021"/>
                    </a:lnTo>
                    <a:close/>
                    <a:moveTo>
                      <a:pt x="46052" y="59566"/>
                    </a:moveTo>
                    <a:lnTo>
                      <a:pt x="46330" y="59612"/>
                    </a:lnTo>
                    <a:lnTo>
                      <a:pt x="46607" y="59612"/>
                    </a:lnTo>
                    <a:lnTo>
                      <a:pt x="46654" y="59659"/>
                    </a:lnTo>
                    <a:lnTo>
                      <a:pt x="46376" y="59659"/>
                    </a:lnTo>
                    <a:lnTo>
                      <a:pt x="46098" y="59612"/>
                    </a:lnTo>
                    <a:lnTo>
                      <a:pt x="46006" y="59612"/>
                    </a:lnTo>
                    <a:lnTo>
                      <a:pt x="46052" y="59566"/>
                    </a:lnTo>
                    <a:close/>
                    <a:moveTo>
                      <a:pt x="49755" y="58131"/>
                    </a:moveTo>
                    <a:lnTo>
                      <a:pt x="49755" y="58178"/>
                    </a:lnTo>
                    <a:lnTo>
                      <a:pt x="49662" y="58224"/>
                    </a:lnTo>
                    <a:lnTo>
                      <a:pt x="48551" y="58826"/>
                    </a:lnTo>
                    <a:lnTo>
                      <a:pt x="47024" y="59705"/>
                    </a:lnTo>
                    <a:lnTo>
                      <a:pt x="47024" y="59705"/>
                    </a:lnTo>
                    <a:lnTo>
                      <a:pt x="49662" y="58178"/>
                    </a:lnTo>
                    <a:lnTo>
                      <a:pt x="49708" y="58178"/>
                    </a:lnTo>
                    <a:lnTo>
                      <a:pt x="49755" y="58131"/>
                    </a:lnTo>
                    <a:close/>
                    <a:moveTo>
                      <a:pt x="36009" y="55540"/>
                    </a:moveTo>
                    <a:lnTo>
                      <a:pt x="36055" y="55678"/>
                    </a:lnTo>
                    <a:lnTo>
                      <a:pt x="36194" y="55771"/>
                    </a:lnTo>
                    <a:lnTo>
                      <a:pt x="36240" y="56511"/>
                    </a:lnTo>
                    <a:lnTo>
                      <a:pt x="36240" y="56650"/>
                    </a:lnTo>
                    <a:lnTo>
                      <a:pt x="36240" y="56789"/>
                    </a:lnTo>
                    <a:lnTo>
                      <a:pt x="36240" y="56835"/>
                    </a:lnTo>
                    <a:lnTo>
                      <a:pt x="36240" y="56882"/>
                    </a:lnTo>
                    <a:lnTo>
                      <a:pt x="36240" y="56928"/>
                    </a:lnTo>
                    <a:lnTo>
                      <a:pt x="36286" y="56974"/>
                    </a:lnTo>
                    <a:lnTo>
                      <a:pt x="36379" y="57483"/>
                    </a:lnTo>
                    <a:lnTo>
                      <a:pt x="36425" y="57669"/>
                    </a:lnTo>
                    <a:lnTo>
                      <a:pt x="36471" y="57854"/>
                    </a:lnTo>
                    <a:lnTo>
                      <a:pt x="36471" y="57993"/>
                    </a:lnTo>
                    <a:lnTo>
                      <a:pt x="36471" y="58039"/>
                    </a:lnTo>
                    <a:lnTo>
                      <a:pt x="36425" y="58085"/>
                    </a:lnTo>
                    <a:lnTo>
                      <a:pt x="36471" y="58085"/>
                    </a:lnTo>
                    <a:lnTo>
                      <a:pt x="36471" y="58131"/>
                    </a:lnTo>
                    <a:lnTo>
                      <a:pt x="36564" y="58455"/>
                    </a:lnTo>
                    <a:lnTo>
                      <a:pt x="36425" y="58455"/>
                    </a:lnTo>
                    <a:lnTo>
                      <a:pt x="36425" y="58548"/>
                    </a:lnTo>
                    <a:lnTo>
                      <a:pt x="36610" y="59196"/>
                    </a:lnTo>
                    <a:lnTo>
                      <a:pt x="36657" y="59427"/>
                    </a:lnTo>
                    <a:lnTo>
                      <a:pt x="36703" y="59751"/>
                    </a:lnTo>
                    <a:lnTo>
                      <a:pt x="36703" y="59751"/>
                    </a:lnTo>
                    <a:lnTo>
                      <a:pt x="36564" y="59381"/>
                    </a:lnTo>
                    <a:lnTo>
                      <a:pt x="36564" y="59335"/>
                    </a:lnTo>
                    <a:lnTo>
                      <a:pt x="36518" y="59150"/>
                    </a:lnTo>
                    <a:lnTo>
                      <a:pt x="36518" y="59103"/>
                    </a:lnTo>
                    <a:lnTo>
                      <a:pt x="36425" y="58872"/>
                    </a:lnTo>
                    <a:lnTo>
                      <a:pt x="36379" y="58640"/>
                    </a:lnTo>
                    <a:lnTo>
                      <a:pt x="36379" y="58548"/>
                    </a:lnTo>
                    <a:lnTo>
                      <a:pt x="36286" y="58085"/>
                    </a:lnTo>
                    <a:lnTo>
                      <a:pt x="36240" y="57900"/>
                    </a:lnTo>
                    <a:lnTo>
                      <a:pt x="36194" y="57669"/>
                    </a:lnTo>
                    <a:lnTo>
                      <a:pt x="36147" y="57483"/>
                    </a:lnTo>
                    <a:lnTo>
                      <a:pt x="36147" y="57391"/>
                    </a:lnTo>
                    <a:lnTo>
                      <a:pt x="36147" y="57298"/>
                    </a:lnTo>
                    <a:lnTo>
                      <a:pt x="36101" y="56974"/>
                    </a:lnTo>
                    <a:lnTo>
                      <a:pt x="36055" y="56604"/>
                    </a:lnTo>
                    <a:lnTo>
                      <a:pt x="36055" y="56465"/>
                    </a:lnTo>
                    <a:lnTo>
                      <a:pt x="36009" y="56141"/>
                    </a:lnTo>
                    <a:lnTo>
                      <a:pt x="36009" y="55632"/>
                    </a:lnTo>
                    <a:lnTo>
                      <a:pt x="36009" y="55540"/>
                    </a:lnTo>
                    <a:close/>
                    <a:moveTo>
                      <a:pt x="47672" y="59751"/>
                    </a:moveTo>
                    <a:lnTo>
                      <a:pt x="47837" y="59784"/>
                    </a:lnTo>
                    <a:lnTo>
                      <a:pt x="47837" y="59784"/>
                    </a:lnTo>
                    <a:lnTo>
                      <a:pt x="47440" y="59751"/>
                    </a:lnTo>
                    <a:close/>
                    <a:moveTo>
                      <a:pt x="49755" y="58317"/>
                    </a:moveTo>
                    <a:lnTo>
                      <a:pt x="50171" y="59196"/>
                    </a:lnTo>
                    <a:lnTo>
                      <a:pt x="50495" y="59936"/>
                    </a:lnTo>
                    <a:lnTo>
                      <a:pt x="48181" y="59705"/>
                    </a:lnTo>
                    <a:lnTo>
                      <a:pt x="47903" y="59659"/>
                    </a:lnTo>
                    <a:lnTo>
                      <a:pt x="47487" y="59612"/>
                    </a:lnTo>
                    <a:lnTo>
                      <a:pt x="48644" y="58964"/>
                    </a:lnTo>
                    <a:lnTo>
                      <a:pt x="49755" y="58317"/>
                    </a:lnTo>
                    <a:close/>
                    <a:moveTo>
                      <a:pt x="37351" y="59983"/>
                    </a:moveTo>
                    <a:lnTo>
                      <a:pt x="37490" y="60029"/>
                    </a:lnTo>
                    <a:lnTo>
                      <a:pt x="37443" y="60029"/>
                    </a:lnTo>
                    <a:lnTo>
                      <a:pt x="37166" y="59983"/>
                    </a:lnTo>
                    <a:close/>
                    <a:moveTo>
                      <a:pt x="46561" y="59983"/>
                    </a:moveTo>
                    <a:lnTo>
                      <a:pt x="46515" y="60029"/>
                    </a:lnTo>
                    <a:lnTo>
                      <a:pt x="46283" y="60122"/>
                    </a:lnTo>
                    <a:lnTo>
                      <a:pt x="46515" y="59983"/>
                    </a:lnTo>
                    <a:close/>
                    <a:moveTo>
                      <a:pt x="37906" y="58872"/>
                    </a:moveTo>
                    <a:lnTo>
                      <a:pt x="41331" y="59242"/>
                    </a:lnTo>
                    <a:lnTo>
                      <a:pt x="41840" y="60307"/>
                    </a:lnTo>
                    <a:lnTo>
                      <a:pt x="41887" y="60353"/>
                    </a:lnTo>
                    <a:lnTo>
                      <a:pt x="38276" y="59936"/>
                    </a:lnTo>
                    <a:lnTo>
                      <a:pt x="38138" y="59520"/>
                    </a:lnTo>
                    <a:lnTo>
                      <a:pt x="37906" y="58872"/>
                    </a:lnTo>
                    <a:close/>
                    <a:moveTo>
                      <a:pt x="46283" y="60122"/>
                    </a:moveTo>
                    <a:lnTo>
                      <a:pt x="46191" y="60214"/>
                    </a:lnTo>
                    <a:lnTo>
                      <a:pt x="46098" y="60260"/>
                    </a:lnTo>
                    <a:lnTo>
                      <a:pt x="46052" y="60260"/>
                    </a:lnTo>
                    <a:lnTo>
                      <a:pt x="45728" y="60446"/>
                    </a:lnTo>
                    <a:lnTo>
                      <a:pt x="45728" y="60446"/>
                    </a:lnTo>
                    <a:lnTo>
                      <a:pt x="45959" y="60307"/>
                    </a:lnTo>
                    <a:lnTo>
                      <a:pt x="46052" y="60260"/>
                    </a:lnTo>
                    <a:lnTo>
                      <a:pt x="46283" y="60122"/>
                    </a:lnTo>
                    <a:close/>
                    <a:moveTo>
                      <a:pt x="46330" y="60399"/>
                    </a:moveTo>
                    <a:lnTo>
                      <a:pt x="46515" y="60538"/>
                    </a:lnTo>
                    <a:lnTo>
                      <a:pt x="46422" y="60492"/>
                    </a:lnTo>
                    <a:lnTo>
                      <a:pt x="46330" y="60399"/>
                    </a:lnTo>
                    <a:close/>
                    <a:moveTo>
                      <a:pt x="45589" y="60538"/>
                    </a:moveTo>
                    <a:lnTo>
                      <a:pt x="45543" y="60584"/>
                    </a:lnTo>
                    <a:lnTo>
                      <a:pt x="45497" y="60584"/>
                    </a:lnTo>
                    <a:lnTo>
                      <a:pt x="45543" y="60538"/>
                    </a:lnTo>
                    <a:close/>
                    <a:moveTo>
                      <a:pt x="46700" y="60816"/>
                    </a:moveTo>
                    <a:lnTo>
                      <a:pt x="46792" y="60862"/>
                    </a:lnTo>
                    <a:lnTo>
                      <a:pt x="46700" y="60862"/>
                    </a:lnTo>
                    <a:lnTo>
                      <a:pt x="46700" y="60816"/>
                    </a:lnTo>
                    <a:close/>
                    <a:moveTo>
                      <a:pt x="47070" y="59844"/>
                    </a:moveTo>
                    <a:lnTo>
                      <a:pt x="50588" y="60214"/>
                    </a:lnTo>
                    <a:lnTo>
                      <a:pt x="50958" y="61325"/>
                    </a:lnTo>
                    <a:lnTo>
                      <a:pt x="47394" y="60908"/>
                    </a:lnTo>
                    <a:lnTo>
                      <a:pt x="46746" y="60538"/>
                    </a:lnTo>
                    <a:lnTo>
                      <a:pt x="46654" y="60075"/>
                    </a:lnTo>
                    <a:lnTo>
                      <a:pt x="47070" y="59844"/>
                    </a:lnTo>
                    <a:close/>
                    <a:moveTo>
                      <a:pt x="40035" y="39479"/>
                    </a:moveTo>
                    <a:lnTo>
                      <a:pt x="40220" y="40544"/>
                    </a:lnTo>
                    <a:lnTo>
                      <a:pt x="40220" y="40637"/>
                    </a:lnTo>
                    <a:lnTo>
                      <a:pt x="40220" y="40683"/>
                    </a:lnTo>
                    <a:lnTo>
                      <a:pt x="40591" y="43043"/>
                    </a:lnTo>
                    <a:lnTo>
                      <a:pt x="40637" y="43136"/>
                    </a:lnTo>
                    <a:lnTo>
                      <a:pt x="40637" y="43182"/>
                    </a:lnTo>
                    <a:lnTo>
                      <a:pt x="40637" y="43321"/>
                    </a:lnTo>
                    <a:lnTo>
                      <a:pt x="40637" y="43460"/>
                    </a:lnTo>
                    <a:lnTo>
                      <a:pt x="40729" y="43784"/>
                    </a:lnTo>
                    <a:lnTo>
                      <a:pt x="40729" y="43969"/>
                    </a:lnTo>
                    <a:lnTo>
                      <a:pt x="40729" y="44061"/>
                    </a:lnTo>
                    <a:lnTo>
                      <a:pt x="40776" y="44061"/>
                    </a:lnTo>
                    <a:lnTo>
                      <a:pt x="40776" y="44154"/>
                    </a:lnTo>
                    <a:lnTo>
                      <a:pt x="40776" y="44200"/>
                    </a:lnTo>
                    <a:lnTo>
                      <a:pt x="40776" y="44247"/>
                    </a:lnTo>
                    <a:lnTo>
                      <a:pt x="40776" y="44339"/>
                    </a:lnTo>
                    <a:lnTo>
                      <a:pt x="41053" y="46098"/>
                    </a:lnTo>
                    <a:lnTo>
                      <a:pt x="41053" y="46190"/>
                    </a:lnTo>
                    <a:lnTo>
                      <a:pt x="41100" y="46237"/>
                    </a:lnTo>
                    <a:lnTo>
                      <a:pt x="41146" y="46514"/>
                    </a:lnTo>
                    <a:lnTo>
                      <a:pt x="41146" y="46561"/>
                    </a:lnTo>
                    <a:lnTo>
                      <a:pt x="41146" y="46607"/>
                    </a:lnTo>
                    <a:lnTo>
                      <a:pt x="41146" y="46653"/>
                    </a:lnTo>
                    <a:lnTo>
                      <a:pt x="41146" y="46700"/>
                    </a:lnTo>
                    <a:lnTo>
                      <a:pt x="41146" y="46792"/>
                    </a:lnTo>
                    <a:lnTo>
                      <a:pt x="41192" y="46792"/>
                    </a:lnTo>
                    <a:lnTo>
                      <a:pt x="41192" y="46838"/>
                    </a:lnTo>
                    <a:lnTo>
                      <a:pt x="41192" y="46885"/>
                    </a:lnTo>
                    <a:lnTo>
                      <a:pt x="41192" y="46931"/>
                    </a:lnTo>
                    <a:lnTo>
                      <a:pt x="41424" y="48505"/>
                    </a:lnTo>
                    <a:lnTo>
                      <a:pt x="41424" y="48551"/>
                    </a:lnTo>
                    <a:lnTo>
                      <a:pt x="41424" y="48597"/>
                    </a:lnTo>
                    <a:lnTo>
                      <a:pt x="41470" y="48643"/>
                    </a:lnTo>
                    <a:lnTo>
                      <a:pt x="41470" y="48690"/>
                    </a:lnTo>
                    <a:lnTo>
                      <a:pt x="41470" y="48829"/>
                    </a:lnTo>
                    <a:lnTo>
                      <a:pt x="41516" y="48921"/>
                    </a:lnTo>
                    <a:lnTo>
                      <a:pt x="41516" y="49060"/>
                    </a:lnTo>
                    <a:lnTo>
                      <a:pt x="41516" y="49106"/>
                    </a:lnTo>
                    <a:lnTo>
                      <a:pt x="41655" y="49986"/>
                    </a:lnTo>
                    <a:lnTo>
                      <a:pt x="41655" y="50032"/>
                    </a:lnTo>
                    <a:lnTo>
                      <a:pt x="41655" y="50078"/>
                    </a:lnTo>
                    <a:lnTo>
                      <a:pt x="41701" y="50171"/>
                    </a:lnTo>
                    <a:lnTo>
                      <a:pt x="41701" y="50217"/>
                    </a:lnTo>
                    <a:lnTo>
                      <a:pt x="41701" y="50310"/>
                    </a:lnTo>
                    <a:lnTo>
                      <a:pt x="41887" y="51420"/>
                    </a:lnTo>
                    <a:lnTo>
                      <a:pt x="41933" y="51930"/>
                    </a:lnTo>
                    <a:lnTo>
                      <a:pt x="42072" y="52624"/>
                    </a:lnTo>
                    <a:lnTo>
                      <a:pt x="42118" y="53087"/>
                    </a:lnTo>
                    <a:lnTo>
                      <a:pt x="42303" y="54290"/>
                    </a:lnTo>
                    <a:lnTo>
                      <a:pt x="42396" y="54892"/>
                    </a:lnTo>
                    <a:lnTo>
                      <a:pt x="42442" y="55077"/>
                    </a:lnTo>
                    <a:lnTo>
                      <a:pt x="42488" y="55308"/>
                    </a:lnTo>
                    <a:lnTo>
                      <a:pt x="42488" y="55493"/>
                    </a:lnTo>
                    <a:lnTo>
                      <a:pt x="42766" y="57113"/>
                    </a:lnTo>
                    <a:lnTo>
                      <a:pt x="42766" y="57252"/>
                    </a:lnTo>
                    <a:lnTo>
                      <a:pt x="42766" y="57345"/>
                    </a:lnTo>
                    <a:lnTo>
                      <a:pt x="42766" y="57391"/>
                    </a:lnTo>
                    <a:lnTo>
                      <a:pt x="42812" y="57483"/>
                    </a:lnTo>
                    <a:lnTo>
                      <a:pt x="42812" y="57530"/>
                    </a:lnTo>
                    <a:lnTo>
                      <a:pt x="42812" y="57669"/>
                    </a:lnTo>
                    <a:lnTo>
                      <a:pt x="42858" y="57854"/>
                    </a:lnTo>
                    <a:lnTo>
                      <a:pt x="42905" y="58178"/>
                    </a:lnTo>
                    <a:lnTo>
                      <a:pt x="42905" y="58224"/>
                    </a:lnTo>
                    <a:lnTo>
                      <a:pt x="42905" y="58270"/>
                    </a:lnTo>
                    <a:lnTo>
                      <a:pt x="42951" y="58363"/>
                    </a:lnTo>
                    <a:lnTo>
                      <a:pt x="42997" y="58502"/>
                    </a:lnTo>
                    <a:lnTo>
                      <a:pt x="43044" y="58640"/>
                    </a:lnTo>
                    <a:lnTo>
                      <a:pt x="43182" y="58918"/>
                    </a:lnTo>
                    <a:lnTo>
                      <a:pt x="43275" y="59103"/>
                    </a:lnTo>
                    <a:lnTo>
                      <a:pt x="43321" y="59150"/>
                    </a:lnTo>
                    <a:lnTo>
                      <a:pt x="43368" y="59242"/>
                    </a:lnTo>
                    <a:lnTo>
                      <a:pt x="43368" y="59288"/>
                    </a:lnTo>
                    <a:lnTo>
                      <a:pt x="43368" y="59335"/>
                    </a:lnTo>
                    <a:lnTo>
                      <a:pt x="43414" y="59335"/>
                    </a:lnTo>
                    <a:lnTo>
                      <a:pt x="43414" y="59381"/>
                    </a:lnTo>
                    <a:lnTo>
                      <a:pt x="43414" y="59427"/>
                    </a:lnTo>
                    <a:lnTo>
                      <a:pt x="43460" y="59474"/>
                    </a:lnTo>
                    <a:lnTo>
                      <a:pt x="43553" y="59612"/>
                    </a:lnTo>
                    <a:lnTo>
                      <a:pt x="43553" y="59659"/>
                    </a:lnTo>
                    <a:lnTo>
                      <a:pt x="43599" y="59751"/>
                    </a:lnTo>
                    <a:lnTo>
                      <a:pt x="43645" y="59798"/>
                    </a:lnTo>
                    <a:lnTo>
                      <a:pt x="43645" y="59844"/>
                    </a:lnTo>
                    <a:lnTo>
                      <a:pt x="43692" y="59890"/>
                    </a:lnTo>
                    <a:lnTo>
                      <a:pt x="43692" y="59936"/>
                    </a:lnTo>
                    <a:lnTo>
                      <a:pt x="43692" y="59983"/>
                    </a:lnTo>
                    <a:lnTo>
                      <a:pt x="43738" y="60029"/>
                    </a:lnTo>
                    <a:lnTo>
                      <a:pt x="43784" y="60075"/>
                    </a:lnTo>
                    <a:lnTo>
                      <a:pt x="43830" y="60214"/>
                    </a:lnTo>
                    <a:lnTo>
                      <a:pt x="43830" y="60260"/>
                    </a:lnTo>
                    <a:lnTo>
                      <a:pt x="43830" y="60307"/>
                    </a:lnTo>
                    <a:lnTo>
                      <a:pt x="43877" y="60307"/>
                    </a:lnTo>
                    <a:lnTo>
                      <a:pt x="43877" y="60353"/>
                    </a:lnTo>
                    <a:lnTo>
                      <a:pt x="43923" y="60538"/>
                    </a:lnTo>
                    <a:lnTo>
                      <a:pt x="43969" y="60631"/>
                    </a:lnTo>
                    <a:lnTo>
                      <a:pt x="43969" y="60677"/>
                    </a:lnTo>
                    <a:lnTo>
                      <a:pt x="43969" y="60769"/>
                    </a:lnTo>
                    <a:lnTo>
                      <a:pt x="43969" y="60816"/>
                    </a:lnTo>
                    <a:lnTo>
                      <a:pt x="43923" y="60862"/>
                    </a:lnTo>
                    <a:lnTo>
                      <a:pt x="43923" y="60955"/>
                    </a:lnTo>
                    <a:lnTo>
                      <a:pt x="43877" y="61001"/>
                    </a:lnTo>
                    <a:lnTo>
                      <a:pt x="43877" y="61093"/>
                    </a:lnTo>
                    <a:lnTo>
                      <a:pt x="43692" y="61279"/>
                    </a:lnTo>
                    <a:lnTo>
                      <a:pt x="43645" y="61279"/>
                    </a:lnTo>
                    <a:lnTo>
                      <a:pt x="43553" y="61325"/>
                    </a:lnTo>
                    <a:lnTo>
                      <a:pt x="43368" y="61417"/>
                    </a:lnTo>
                    <a:lnTo>
                      <a:pt x="43321" y="61464"/>
                    </a:lnTo>
                    <a:lnTo>
                      <a:pt x="43321" y="61417"/>
                    </a:lnTo>
                    <a:lnTo>
                      <a:pt x="43321" y="61371"/>
                    </a:lnTo>
                    <a:lnTo>
                      <a:pt x="43368" y="61232"/>
                    </a:lnTo>
                    <a:lnTo>
                      <a:pt x="43368" y="61186"/>
                    </a:lnTo>
                    <a:lnTo>
                      <a:pt x="43368" y="61001"/>
                    </a:lnTo>
                    <a:lnTo>
                      <a:pt x="43368" y="60955"/>
                    </a:lnTo>
                    <a:lnTo>
                      <a:pt x="43321" y="60816"/>
                    </a:lnTo>
                    <a:lnTo>
                      <a:pt x="43321" y="60769"/>
                    </a:lnTo>
                    <a:lnTo>
                      <a:pt x="43275" y="60723"/>
                    </a:lnTo>
                    <a:lnTo>
                      <a:pt x="43275" y="60677"/>
                    </a:lnTo>
                    <a:lnTo>
                      <a:pt x="43275" y="60631"/>
                    </a:lnTo>
                    <a:lnTo>
                      <a:pt x="43229" y="60631"/>
                    </a:lnTo>
                    <a:lnTo>
                      <a:pt x="43229" y="60584"/>
                    </a:lnTo>
                    <a:lnTo>
                      <a:pt x="43182" y="60538"/>
                    </a:lnTo>
                    <a:lnTo>
                      <a:pt x="43182" y="60446"/>
                    </a:lnTo>
                    <a:lnTo>
                      <a:pt x="43136" y="60353"/>
                    </a:lnTo>
                    <a:lnTo>
                      <a:pt x="43090" y="60307"/>
                    </a:lnTo>
                    <a:lnTo>
                      <a:pt x="43090" y="60260"/>
                    </a:lnTo>
                    <a:lnTo>
                      <a:pt x="43044" y="60214"/>
                    </a:lnTo>
                    <a:lnTo>
                      <a:pt x="43044" y="60168"/>
                    </a:lnTo>
                    <a:lnTo>
                      <a:pt x="42997" y="60122"/>
                    </a:lnTo>
                    <a:lnTo>
                      <a:pt x="42858" y="59798"/>
                    </a:lnTo>
                    <a:lnTo>
                      <a:pt x="42858" y="59751"/>
                    </a:lnTo>
                    <a:lnTo>
                      <a:pt x="42812" y="59705"/>
                    </a:lnTo>
                    <a:lnTo>
                      <a:pt x="42812" y="59659"/>
                    </a:lnTo>
                    <a:lnTo>
                      <a:pt x="42766" y="59659"/>
                    </a:lnTo>
                    <a:lnTo>
                      <a:pt x="42766" y="59566"/>
                    </a:lnTo>
                    <a:lnTo>
                      <a:pt x="42673" y="59381"/>
                    </a:lnTo>
                    <a:lnTo>
                      <a:pt x="42627" y="59288"/>
                    </a:lnTo>
                    <a:lnTo>
                      <a:pt x="42534" y="59150"/>
                    </a:lnTo>
                    <a:lnTo>
                      <a:pt x="42534" y="59103"/>
                    </a:lnTo>
                    <a:lnTo>
                      <a:pt x="42488" y="58964"/>
                    </a:lnTo>
                    <a:lnTo>
                      <a:pt x="42396" y="58779"/>
                    </a:lnTo>
                    <a:lnTo>
                      <a:pt x="42349" y="58733"/>
                    </a:lnTo>
                    <a:lnTo>
                      <a:pt x="42349" y="58687"/>
                    </a:lnTo>
                    <a:lnTo>
                      <a:pt x="42303" y="58594"/>
                    </a:lnTo>
                    <a:lnTo>
                      <a:pt x="42257" y="58270"/>
                    </a:lnTo>
                    <a:lnTo>
                      <a:pt x="42257" y="58224"/>
                    </a:lnTo>
                    <a:lnTo>
                      <a:pt x="42257" y="58131"/>
                    </a:lnTo>
                    <a:lnTo>
                      <a:pt x="42257" y="58085"/>
                    </a:lnTo>
                    <a:lnTo>
                      <a:pt x="42257" y="58039"/>
                    </a:lnTo>
                    <a:lnTo>
                      <a:pt x="42210" y="57993"/>
                    </a:lnTo>
                    <a:lnTo>
                      <a:pt x="42210" y="57900"/>
                    </a:lnTo>
                    <a:lnTo>
                      <a:pt x="42210" y="57854"/>
                    </a:lnTo>
                    <a:lnTo>
                      <a:pt x="42025" y="56697"/>
                    </a:lnTo>
                    <a:lnTo>
                      <a:pt x="42025" y="56558"/>
                    </a:lnTo>
                    <a:lnTo>
                      <a:pt x="41979" y="56419"/>
                    </a:lnTo>
                    <a:lnTo>
                      <a:pt x="41979" y="56373"/>
                    </a:lnTo>
                    <a:lnTo>
                      <a:pt x="41979" y="56280"/>
                    </a:lnTo>
                    <a:lnTo>
                      <a:pt x="41979" y="56188"/>
                    </a:lnTo>
                    <a:lnTo>
                      <a:pt x="41933" y="55956"/>
                    </a:lnTo>
                    <a:lnTo>
                      <a:pt x="41887" y="55817"/>
                    </a:lnTo>
                    <a:lnTo>
                      <a:pt x="41887" y="55771"/>
                    </a:lnTo>
                    <a:lnTo>
                      <a:pt x="41655" y="54012"/>
                    </a:lnTo>
                    <a:lnTo>
                      <a:pt x="41609" y="53827"/>
                    </a:lnTo>
                    <a:lnTo>
                      <a:pt x="41609" y="53781"/>
                    </a:lnTo>
                    <a:lnTo>
                      <a:pt x="41563" y="53596"/>
                    </a:lnTo>
                    <a:lnTo>
                      <a:pt x="41563" y="53411"/>
                    </a:lnTo>
                    <a:lnTo>
                      <a:pt x="41053" y="50078"/>
                    </a:lnTo>
                    <a:lnTo>
                      <a:pt x="41007" y="49986"/>
                    </a:lnTo>
                    <a:lnTo>
                      <a:pt x="41007" y="49939"/>
                    </a:lnTo>
                    <a:lnTo>
                      <a:pt x="41007" y="49893"/>
                    </a:lnTo>
                    <a:lnTo>
                      <a:pt x="41007" y="49847"/>
                    </a:lnTo>
                    <a:lnTo>
                      <a:pt x="41007" y="49801"/>
                    </a:lnTo>
                    <a:lnTo>
                      <a:pt x="41007" y="49754"/>
                    </a:lnTo>
                    <a:lnTo>
                      <a:pt x="40776" y="48458"/>
                    </a:lnTo>
                    <a:lnTo>
                      <a:pt x="40776" y="48412"/>
                    </a:lnTo>
                    <a:lnTo>
                      <a:pt x="40776" y="48366"/>
                    </a:lnTo>
                    <a:lnTo>
                      <a:pt x="40776" y="48319"/>
                    </a:lnTo>
                    <a:lnTo>
                      <a:pt x="40776" y="48273"/>
                    </a:lnTo>
                    <a:lnTo>
                      <a:pt x="40544" y="46838"/>
                    </a:lnTo>
                    <a:lnTo>
                      <a:pt x="40544" y="46792"/>
                    </a:lnTo>
                    <a:lnTo>
                      <a:pt x="40544" y="46746"/>
                    </a:lnTo>
                    <a:lnTo>
                      <a:pt x="40498" y="46700"/>
                    </a:lnTo>
                    <a:lnTo>
                      <a:pt x="40498" y="46653"/>
                    </a:lnTo>
                    <a:lnTo>
                      <a:pt x="40498" y="46607"/>
                    </a:lnTo>
                    <a:lnTo>
                      <a:pt x="40498" y="46561"/>
                    </a:lnTo>
                    <a:lnTo>
                      <a:pt x="40498" y="46514"/>
                    </a:lnTo>
                    <a:lnTo>
                      <a:pt x="40498" y="46468"/>
                    </a:lnTo>
                    <a:lnTo>
                      <a:pt x="40452" y="46283"/>
                    </a:lnTo>
                    <a:lnTo>
                      <a:pt x="40452" y="46190"/>
                    </a:lnTo>
                    <a:lnTo>
                      <a:pt x="40452" y="46144"/>
                    </a:lnTo>
                    <a:lnTo>
                      <a:pt x="40220" y="44848"/>
                    </a:lnTo>
                    <a:lnTo>
                      <a:pt x="40220" y="44663"/>
                    </a:lnTo>
                    <a:lnTo>
                      <a:pt x="40220" y="44617"/>
                    </a:lnTo>
                    <a:lnTo>
                      <a:pt x="40174" y="44524"/>
                    </a:lnTo>
                    <a:lnTo>
                      <a:pt x="40174" y="44478"/>
                    </a:lnTo>
                    <a:lnTo>
                      <a:pt x="40174" y="44432"/>
                    </a:lnTo>
                    <a:lnTo>
                      <a:pt x="40174" y="44339"/>
                    </a:lnTo>
                    <a:lnTo>
                      <a:pt x="39896" y="42719"/>
                    </a:lnTo>
                    <a:lnTo>
                      <a:pt x="39896" y="42627"/>
                    </a:lnTo>
                    <a:lnTo>
                      <a:pt x="39896" y="42534"/>
                    </a:lnTo>
                    <a:lnTo>
                      <a:pt x="39526" y="40405"/>
                    </a:lnTo>
                    <a:lnTo>
                      <a:pt x="39526" y="40313"/>
                    </a:lnTo>
                    <a:lnTo>
                      <a:pt x="39526" y="40266"/>
                    </a:lnTo>
                    <a:lnTo>
                      <a:pt x="39434" y="39850"/>
                    </a:lnTo>
                    <a:lnTo>
                      <a:pt x="39480" y="39803"/>
                    </a:lnTo>
                    <a:lnTo>
                      <a:pt x="39572" y="39803"/>
                    </a:lnTo>
                    <a:lnTo>
                      <a:pt x="39665" y="39757"/>
                    </a:lnTo>
                    <a:lnTo>
                      <a:pt x="39711" y="39711"/>
                    </a:lnTo>
                    <a:lnTo>
                      <a:pt x="39758" y="39665"/>
                    </a:lnTo>
                    <a:lnTo>
                      <a:pt x="39804" y="39665"/>
                    </a:lnTo>
                    <a:lnTo>
                      <a:pt x="39804" y="39618"/>
                    </a:lnTo>
                    <a:lnTo>
                      <a:pt x="39850" y="39618"/>
                    </a:lnTo>
                    <a:lnTo>
                      <a:pt x="40035" y="39479"/>
                    </a:lnTo>
                    <a:close/>
                    <a:moveTo>
                      <a:pt x="39341" y="39896"/>
                    </a:moveTo>
                    <a:lnTo>
                      <a:pt x="39387" y="40174"/>
                    </a:lnTo>
                    <a:lnTo>
                      <a:pt x="39387" y="40266"/>
                    </a:lnTo>
                    <a:lnTo>
                      <a:pt x="39387" y="40359"/>
                    </a:lnTo>
                    <a:lnTo>
                      <a:pt x="39711" y="42488"/>
                    </a:lnTo>
                    <a:lnTo>
                      <a:pt x="39758" y="42580"/>
                    </a:lnTo>
                    <a:lnTo>
                      <a:pt x="39758" y="42627"/>
                    </a:lnTo>
                    <a:lnTo>
                      <a:pt x="40035" y="44432"/>
                    </a:lnTo>
                    <a:lnTo>
                      <a:pt x="40035" y="44524"/>
                    </a:lnTo>
                    <a:lnTo>
                      <a:pt x="40081" y="44571"/>
                    </a:lnTo>
                    <a:lnTo>
                      <a:pt x="40081" y="44617"/>
                    </a:lnTo>
                    <a:lnTo>
                      <a:pt x="40081" y="44663"/>
                    </a:lnTo>
                    <a:lnTo>
                      <a:pt x="40081" y="44709"/>
                    </a:lnTo>
                    <a:lnTo>
                      <a:pt x="40081" y="44756"/>
                    </a:lnTo>
                    <a:lnTo>
                      <a:pt x="40081" y="44848"/>
                    </a:lnTo>
                    <a:lnTo>
                      <a:pt x="40313" y="46144"/>
                    </a:lnTo>
                    <a:lnTo>
                      <a:pt x="40313" y="46190"/>
                    </a:lnTo>
                    <a:lnTo>
                      <a:pt x="40313" y="46283"/>
                    </a:lnTo>
                    <a:lnTo>
                      <a:pt x="40359" y="46468"/>
                    </a:lnTo>
                    <a:lnTo>
                      <a:pt x="40359" y="46514"/>
                    </a:lnTo>
                    <a:lnTo>
                      <a:pt x="40359" y="46561"/>
                    </a:lnTo>
                    <a:lnTo>
                      <a:pt x="40359" y="46607"/>
                    </a:lnTo>
                    <a:lnTo>
                      <a:pt x="40359" y="46653"/>
                    </a:lnTo>
                    <a:lnTo>
                      <a:pt x="40359" y="46700"/>
                    </a:lnTo>
                    <a:lnTo>
                      <a:pt x="40405" y="46700"/>
                    </a:lnTo>
                    <a:lnTo>
                      <a:pt x="40405" y="46746"/>
                    </a:lnTo>
                    <a:lnTo>
                      <a:pt x="40405" y="46792"/>
                    </a:lnTo>
                    <a:lnTo>
                      <a:pt x="40405" y="46838"/>
                    </a:lnTo>
                    <a:lnTo>
                      <a:pt x="40637" y="48227"/>
                    </a:lnTo>
                    <a:lnTo>
                      <a:pt x="40637" y="48273"/>
                    </a:lnTo>
                    <a:lnTo>
                      <a:pt x="40637" y="48319"/>
                    </a:lnTo>
                    <a:lnTo>
                      <a:pt x="40637" y="48366"/>
                    </a:lnTo>
                    <a:lnTo>
                      <a:pt x="40637" y="48412"/>
                    </a:lnTo>
                    <a:lnTo>
                      <a:pt x="40637" y="48458"/>
                    </a:lnTo>
                    <a:lnTo>
                      <a:pt x="40822" y="49708"/>
                    </a:lnTo>
                    <a:lnTo>
                      <a:pt x="40868" y="49754"/>
                    </a:lnTo>
                    <a:lnTo>
                      <a:pt x="40868" y="49801"/>
                    </a:lnTo>
                    <a:lnTo>
                      <a:pt x="40868" y="49847"/>
                    </a:lnTo>
                    <a:lnTo>
                      <a:pt x="40868" y="49893"/>
                    </a:lnTo>
                    <a:lnTo>
                      <a:pt x="40868" y="49986"/>
                    </a:lnTo>
                    <a:lnTo>
                      <a:pt x="40915" y="50032"/>
                    </a:lnTo>
                    <a:lnTo>
                      <a:pt x="41377" y="53087"/>
                    </a:lnTo>
                    <a:lnTo>
                      <a:pt x="41377" y="53272"/>
                    </a:lnTo>
                    <a:lnTo>
                      <a:pt x="41424" y="53503"/>
                    </a:lnTo>
                    <a:lnTo>
                      <a:pt x="41470" y="53688"/>
                    </a:lnTo>
                    <a:lnTo>
                      <a:pt x="41609" y="54845"/>
                    </a:lnTo>
                    <a:lnTo>
                      <a:pt x="41701" y="55447"/>
                    </a:lnTo>
                    <a:lnTo>
                      <a:pt x="41748" y="55632"/>
                    </a:lnTo>
                    <a:lnTo>
                      <a:pt x="41794" y="55864"/>
                    </a:lnTo>
                    <a:lnTo>
                      <a:pt x="41794" y="56049"/>
                    </a:lnTo>
                    <a:lnTo>
                      <a:pt x="41840" y="56141"/>
                    </a:lnTo>
                    <a:lnTo>
                      <a:pt x="41840" y="56188"/>
                    </a:lnTo>
                    <a:lnTo>
                      <a:pt x="41840" y="56234"/>
                    </a:lnTo>
                    <a:lnTo>
                      <a:pt x="41840" y="56419"/>
                    </a:lnTo>
                    <a:lnTo>
                      <a:pt x="41887" y="56465"/>
                    </a:lnTo>
                    <a:lnTo>
                      <a:pt x="41887" y="56511"/>
                    </a:lnTo>
                    <a:lnTo>
                      <a:pt x="42025" y="57715"/>
                    </a:lnTo>
                    <a:lnTo>
                      <a:pt x="42072" y="57761"/>
                    </a:lnTo>
                    <a:lnTo>
                      <a:pt x="42072" y="57807"/>
                    </a:lnTo>
                    <a:lnTo>
                      <a:pt x="42072" y="57900"/>
                    </a:lnTo>
                    <a:lnTo>
                      <a:pt x="42072" y="57946"/>
                    </a:lnTo>
                    <a:lnTo>
                      <a:pt x="42072" y="57993"/>
                    </a:lnTo>
                    <a:lnTo>
                      <a:pt x="42118" y="58039"/>
                    </a:lnTo>
                    <a:lnTo>
                      <a:pt x="42118" y="58085"/>
                    </a:lnTo>
                    <a:lnTo>
                      <a:pt x="42118" y="58270"/>
                    </a:lnTo>
                    <a:lnTo>
                      <a:pt x="42164" y="58594"/>
                    </a:lnTo>
                    <a:lnTo>
                      <a:pt x="42257" y="58779"/>
                    </a:lnTo>
                    <a:lnTo>
                      <a:pt x="42257" y="58872"/>
                    </a:lnTo>
                    <a:lnTo>
                      <a:pt x="42349" y="59057"/>
                    </a:lnTo>
                    <a:lnTo>
                      <a:pt x="42396" y="59150"/>
                    </a:lnTo>
                    <a:lnTo>
                      <a:pt x="42442" y="59196"/>
                    </a:lnTo>
                    <a:lnTo>
                      <a:pt x="42442" y="59242"/>
                    </a:lnTo>
                    <a:lnTo>
                      <a:pt x="42442" y="59288"/>
                    </a:lnTo>
                    <a:lnTo>
                      <a:pt x="42488" y="59335"/>
                    </a:lnTo>
                    <a:lnTo>
                      <a:pt x="42488" y="59381"/>
                    </a:lnTo>
                    <a:lnTo>
                      <a:pt x="42534" y="59474"/>
                    </a:lnTo>
                    <a:lnTo>
                      <a:pt x="42581" y="59566"/>
                    </a:lnTo>
                    <a:lnTo>
                      <a:pt x="42673" y="59751"/>
                    </a:lnTo>
                    <a:lnTo>
                      <a:pt x="42720" y="59798"/>
                    </a:lnTo>
                    <a:lnTo>
                      <a:pt x="42720" y="59844"/>
                    </a:lnTo>
                    <a:lnTo>
                      <a:pt x="42812" y="60075"/>
                    </a:lnTo>
                    <a:lnTo>
                      <a:pt x="42905" y="60168"/>
                    </a:lnTo>
                    <a:lnTo>
                      <a:pt x="42905" y="60260"/>
                    </a:lnTo>
                    <a:lnTo>
                      <a:pt x="42951" y="60307"/>
                    </a:lnTo>
                    <a:lnTo>
                      <a:pt x="42997" y="60353"/>
                    </a:lnTo>
                    <a:lnTo>
                      <a:pt x="42997" y="60446"/>
                    </a:lnTo>
                    <a:lnTo>
                      <a:pt x="43044" y="60492"/>
                    </a:lnTo>
                    <a:lnTo>
                      <a:pt x="43044" y="60538"/>
                    </a:lnTo>
                    <a:lnTo>
                      <a:pt x="43090" y="60584"/>
                    </a:lnTo>
                    <a:lnTo>
                      <a:pt x="43090" y="60631"/>
                    </a:lnTo>
                    <a:lnTo>
                      <a:pt x="43136" y="60677"/>
                    </a:lnTo>
                    <a:lnTo>
                      <a:pt x="43136" y="60723"/>
                    </a:lnTo>
                    <a:lnTo>
                      <a:pt x="43182" y="60769"/>
                    </a:lnTo>
                    <a:lnTo>
                      <a:pt x="43182" y="60862"/>
                    </a:lnTo>
                    <a:lnTo>
                      <a:pt x="43229" y="61001"/>
                    </a:lnTo>
                    <a:lnTo>
                      <a:pt x="43229" y="61186"/>
                    </a:lnTo>
                    <a:lnTo>
                      <a:pt x="43229" y="61325"/>
                    </a:lnTo>
                    <a:lnTo>
                      <a:pt x="43182" y="61371"/>
                    </a:lnTo>
                    <a:lnTo>
                      <a:pt x="43090" y="61464"/>
                    </a:lnTo>
                    <a:lnTo>
                      <a:pt x="42997" y="61510"/>
                    </a:lnTo>
                    <a:lnTo>
                      <a:pt x="42905" y="61464"/>
                    </a:lnTo>
                    <a:lnTo>
                      <a:pt x="42766" y="61464"/>
                    </a:lnTo>
                    <a:lnTo>
                      <a:pt x="42673" y="61371"/>
                    </a:lnTo>
                    <a:lnTo>
                      <a:pt x="42627" y="61325"/>
                    </a:lnTo>
                    <a:lnTo>
                      <a:pt x="42442" y="61140"/>
                    </a:lnTo>
                    <a:lnTo>
                      <a:pt x="42303" y="60955"/>
                    </a:lnTo>
                    <a:lnTo>
                      <a:pt x="42303" y="60908"/>
                    </a:lnTo>
                    <a:lnTo>
                      <a:pt x="42257" y="60862"/>
                    </a:lnTo>
                    <a:lnTo>
                      <a:pt x="42257" y="60816"/>
                    </a:lnTo>
                    <a:lnTo>
                      <a:pt x="42210" y="60723"/>
                    </a:lnTo>
                    <a:lnTo>
                      <a:pt x="42164" y="60677"/>
                    </a:lnTo>
                    <a:lnTo>
                      <a:pt x="42164" y="60631"/>
                    </a:lnTo>
                    <a:lnTo>
                      <a:pt x="42164" y="60584"/>
                    </a:lnTo>
                    <a:lnTo>
                      <a:pt x="42118" y="60584"/>
                    </a:lnTo>
                    <a:lnTo>
                      <a:pt x="42118" y="60492"/>
                    </a:lnTo>
                    <a:lnTo>
                      <a:pt x="42072" y="60492"/>
                    </a:lnTo>
                    <a:lnTo>
                      <a:pt x="42072" y="60446"/>
                    </a:lnTo>
                    <a:lnTo>
                      <a:pt x="42025" y="60353"/>
                    </a:lnTo>
                    <a:lnTo>
                      <a:pt x="41979" y="60260"/>
                    </a:lnTo>
                    <a:lnTo>
                      <a:pt x="41655" y="59612"/>
                    </a:lnTo>
                    <a:lnTo>
                      <a:pt x="41563" y="59381"/>
                    </a:lnTo>
                    <a:lnTo>
                      <a:pt x="41516" y="59242"/>
                    </a:lnTo>
                    <a:lnTo>
                      <a:pt x="41516" y="59196"/>
                    </a:lnTo>
                    <a:lnTo>
                      <a:pt x="41424" y="59057"/>
                    </a:lnTo>
                    <a:lnTo>
                      <a:pt x="41377" y="58964"/>
                    </a:lnTo>
                    <a:lnTo>
                      <a:pt x="41331" y="58826"/>
                    </a:lnTo>
                    <a:lnTo>
                      <a:pt x="41285" y="58779"/>
                    </a:lnTo>
                    <a:lnTo>
                      <a:pt x="41285" y="58733"/>
                    </a:lnTo>
                    <a:lnTo>
                      <a:pt x="41239" y="58687"/>
                    </a:lnTo>
                    <a:lnTo>
                      <a:pt x="41192" y="58548"/>
                    </a:lnTo>
                    <a:lnTo>
                      <a:pt x="41192" y="58455"/>
                    </a:lnTo>
                    <a:lnTo>
                      <a:pt x="41053" y="57437"/>
                    </a:lnTo>
                    <a:lnTo>
                      <a:pt x="41007" y="57345"/>
                    </a:lnTo>
                    <a:lnTo>
                      <a:pt x="41007" y="57206"/>
                    </a:lnTo>
                    <a:lnTo>
                      <a:pt x="41007" y="57113"/>
                    </a:lnTo>
                    <a:lnTo>
                      <a:pt x="40961" y="56882"/>
                    </a:lnTo>
                    <a:lnTo>
                      <a:pt x="40915" y="56743"/>
                    </a:lnTo>
                    <a:lnTo>
                      <a:pt x="40915" y="56604"/>
                    </a:lnTo>
                    <a:lnTo>
                      <a:pt x="40915" y="56511"/>
                    </a:lnTo>
                    <a:lnTo>
                      <a:pt x="40868" y="56465"/>
                    </a:lnTo>
                    <a:lnTo>
                      <a:pt x="40729" y="55262"/>
                    </a:lnTo>
                    <a:lnTo>
                      <a:pt x="40683" y="55169"/>
                    </a:lnTo>
                    <a:lnTo>
                      <a:pt x="40683" y="54984"/>
                    </a:lnTo>
                    <a:lnTo>
                      <a:pt x="40637" y="54892"/>
                    </a:lnTo>
                    <a:lnTo>
                      <a:pt x="40452" y="53735"/>
                    </a:lnTo>
                    <a:lnTo>
                      <a:pt x="40452" y="53549"/>
                    </a:lnTo>
                    <a:lnTo>
                      <a:pt x="40405" y="53318"/>
                    </a:lnTo>
                    <a:lnTo>
                      <a:pt x="40359" y="53133"/>
                    </a:lnTo>
                    <a:lnTo>
                      <a:pt x="40128" y="51374"/>
                    </a:lnTo>
                    <a:lnTo>
                      <a:pt x="40081" y="51189"/>
                    </a:lnTo>
                    <a:lnTo>
                      <a:pt x="40035" y="50958"/>
                    </a:lnTo>
                    <a:lnTo>
                      <a:pt x="40035" y="50772"/>
                    </a:lnTo>
                    <a:lnTo>
                      <a:pt x="39896" y="49893"/>
                    </a:lnTo>
                    <a:lnTo>
                      <a:pt x="39896" y="49801"/>
                    </a:lnTo>
                    <a:lnTo>
                      <a:pt x="39850" y="49754"/>
                    </a:lnTo>
                    <a:lnTo>
                      <a:pt x="39850" y="49708"/>
                    </a:lnTo>
                    <a:lnTo>
                      <a:pt x="39850" y="49615"/>
                    </a:lnTo>
                    <a:lnTo>
                      <a:pt x="39850" y="49569"/>
                    </a:lnTo>
                    <a:lnTo>
                      <a:pt x="39619" y="48227"/>
                    </a:lnTo>
                    <a:lnTo>
                      <a:pt x="39619" y="48181"/>
                    </a:lnTo>
                    <a:lnTo>
                      <a:pt x="39619" y="48134"/>
                    </a:lnTo>
                    <a:lnTo>
                      <a:pt x="39619" y="48088"/>
                    </a:lnTo>
                    <a:lnTo>
                      <a:pt x="39619" y="48042"/>
                    </a:lnTo>
                    <a:lnTo>
                      <a:pt x="39434" y="46792"/>
                    </a:lnTo>
                    <a:lnTo>
                      <a:pt x="39387" y="46746"/>
                    </a:lnTo>
                    <a:lnTo>
                      <a:pt x="39387" y="46700"/>
                    </a:lnTo>
                    <a:lnTo>
                      <a:pt x="39387" y="46653"/>
                    </a:lnTo>
                    <a:lnTo>
                      <a:pt x="39387" y="46607"/>
                    </a:lnTo>
                    <a:lnTo>
                      <a:pt x="39387" y="46561"/>
                    </a:lnTo>
                    <a:lnTo>
                      <a:pt x="39387" y="46514"/>
                    </a:lnTo>
                    <a:lnTo>
                      <a:pt x="39387" y="46468"/>
                    </a:lnTo>
                    <a:lnTo>
                      <a:pt x="39341" y="46422"/>
                    </a:lnTo>
                    <a:lnTo>
                      <a:pt x="39341" y="46376"/>
                    </a:lnTo>
                    <a:lnTo>
                      <a:pt x="39341" y="46283"/>
                    </a:lnTo>
                    <a:lnTo>
                      <a:pt x="39202" y="45311"/>
                    </a:lnTo>
                    <a:lnTo>
                      <a:pt x="39156" y="45219"/>
                    </a:lnTo>
                    <a:lnTo>
                      <a:pt x="39156" y="45172"/>
                    </a:lnTo>
                    <a:lnTo>
                      <a:pt x="39156" y="45126"/>
                    </a:lnTo>
                    <a:lnTo>
                      <a:pt x="39156" y="45033"/>
                    </a:lnTo>
                    <a:lnTo>
                      <a:pt x="39156" y="44987"/>
                    </a:lnTo>
                    <a:lnTo>
                      <a:pt x="38971" y="43876"/>
                    </a:lnTo>
                    <a:lnTo>
                      <a:pt x="38878" y="43275"/>
                    </a:lnTo>
                    <a:lnTo>
                      <a:pt x="38878" y="43228"/>
                    </a:lnTo>
                    <a:lnTo>
                      <a:pt x="38878" y="43182"/>
                    </a:lnTo>
                    <a:lnTo>
                      <a:pt x="38878" y="43136"/>
                    </a:lnTo>
                    <a:lnTo>
                      <a:pt x="38739" y="42210"/>
                    </a:lnTo>
                    <a:lnTo>
                      <a:pt x="38693" y="42164"/>
                    </a:lnTo>
                    <a:lnTo>
                      <a:pt x="38693" y="42118"/>
                    </a:lnTo>
                    <a:lnTo>
                      <a:pt x="38693" y="42071"/>
                    </a:lnTo>
                    <a:lnTo>
                      <a:pt x="38693" y="42025"/>
                    </a:lnTo>
                    <a:lnTo>
                      <a:pt x="38415" y="40035"/>
                    </a:lnTo>
                    <a:lnTo>
                      <a:pt x="38647" y="40035"/>
                    </a:lnTo>
                    <a:lnTo>
                      <a:pt x="38786" y="39989"/>
                    </a:lnTo>
                    <a:lnTo>
                      <a:pt x="38924" y="39989"/>
                    </a:lnTo>
                    <a:lnTo>
                      <a:pt x="39341" y="39896"/>
                    </a:lnTo>
                    <a:close/>
                    <a:moveTo>
                      <a:pt x="46283" y="61186"/>
                    </a:moveTo>
                    <a:lnTo>
                      <a:pt x="46422" y="61371"/>
                    </a:lnTo>
                    <a:lnTo>
                      <a:pt x="46792" y="61788"/>
                    </a:lnTo>
                    <a:lnTo>
                      <a:pt x="46792" y="61788"/>
                    </a:lnTo>
                    <a:lnTo>
                      <a:pt x="46145" y="61417"/>
                    </a:lnTo>
                    <a:lnTo>
                      <a:pt x="46098" y="61325"/>
                    </a:lnTo>
                    <a:lnTo>
                      <a:pt x="46098" y="61279"/>
                    </a:lnTo>
                    <a:lnTo>
                      <a:pt x="46283" y="61186"/>
                    </a:lnTo>
                    <a:close/>
                    <a:moveTo>
                      <a:pt x="38415" y="60260"/>
                    </a:moveTo>
                    <a:lnTo>
                      <a:pt x="41424" y="60538"/>
                    </a:lnTo>
                    <a:lnTo>
                      <a:pt x="41655" y="60584"/>
                    </a:lnTo>
                    <a:lnTo>
                      <a:pt x="41979" y="60631"/>
                    </a:lnTo>
                    <a:lnTo>
                      <a:pt x="42025" y="60677"/>
                    </a:lnTo>
                    <a:lnTo>
                      <a:pt x="39341" y="62204"/>
                    </a:lnTo>
                    <a:lnTo>
                      <a:pt x="38786" y="61140"/>
                    </a:lnTo>
                    <a:lnTo>
                      <a:pt x="38415" y="60260"/>
                    </a:lnTo>
                    <a:close/>
                    <a:moveTo>
                      <a:pt x="44062" y="60446"/>
                    </a:moveTo>
                    <a:lnTo>
                      <a:pt x="44108" y="60538"/>
                    </a:lnTo>
                    <a:lnTo>
                      <a:pt x="44154" y="60584"/>
                    </a:lnTo>
                    <a:lnTo>
                      <a:pt x="44201" y="60631"/>
                    </a:lnTo>
                    <a:lnTo>
                      <a:pt x="44247" y="60723"/>
                    </a:lnTo>
                    <a:lnTo>
                      <a:pt x="44293" y="60816"/>
                    </a:lnTo>
                    <a:lnTo>
                      <a:pt x="44293" y="60862"/>
                    </a:lnTo>
                    <a:lnTo>
                      <a:pt x="44340" y="60908"/>
                    </a:lnTo>
                    <a:lnTo>
                      <a:pt x="44386" y="61047"/>
                    </a:lnTo>
                    <a:lnTo>
                      <a:pt x="44386" y="61093"/>
                    </a:lnTo>
                    <a:lnTo>
                      <a:pt x="44386" y="61140"/>
                    </a:lnTo>
                    <a:lnTo>
                      <a:pt x="44386" y="61186"/>
                    </a:lnTo>
                    <a:lnTo>
                      <a:pt x="44386" y="61232"/>
                    </a:lnTo>
                    <a:lnTo>
                      <a:pt x="44432" y="61279"/>
                    </a:lnTo>
                    <a:lnTo>
                      <a:pt x="44432" y="61325"/>
                    </a:lnTo>
                    <a:lnTo>
                      <a:pt x="44432" y="61371"/>
                    </a:lnTo>
                    <a:lnTo>
                      <a:pt x="44432" y="61417"/>
                    </a:lnTo>
                    <a:lnTo>
                      <a:pt x="44432" y="61510"/>
                    </a:lnTo>
                    <a:lnTo>
                      <a:pt x="44432" y="61603"/>
                    </a:lnTo>
                    <a:lnTo>
                      <a:pt x="44432" y="61649"/>
                    </a:lnTo>
                    <a:lnTo>
                      <a:pt x="44386" y="61927"/>
                    </a:lnTo>
                    <a:lnTo>
                      <a:pt x="44293" y="62019"/>
                    </a:lnTo>
                    <a:lnTo>
                      <a:pt x="44201" y="62158"/>
                    </a:lnTo>
                    <a:lnTo>
                      <a:pt x="44108" y="62158"/>
                    </a:lnTo>
                    <a:lnTo>
                      <a:pt x="43969" y="62204"/>
                    </a:lnTo>
                    <a:lnTo>
                      <a:pt x="43830" y="62204"/>
                    </a:lnTo>
                    <a:lnTo>
                      <a:pt x="43692" y="62158"/>
                    </a:lnTo>
                    <a:lnTo>
                      <a:pt x="43506" y="62112"/>
                    </a:lnTo>
                    <a:lnTo>
                      <a:pt x="43321" y="61973"/>
                    </a:lnTo>
                    <a:lnTo>
                      <a:pt x="43275" y="61927"/>
                    </a:lnTo>
                    <a:lnTo>
                      <a:pt x="43229" y="61880"/>
                    </a:lnTo>
                    <a:lnTo>
                      <a:pt x="43182" y="61834"/>
                    </a:lnTo>
                    <a:lnTo>
                      <a:pt x="43136" y="61834"/>
                    </a:lnTo>
                    <a:lnTo>
                      <a:pt x="43136" y="61788"/>
                    </a:lnTo>
                    <a:lnTo>
                      <a:pt x="43090" y="61788"/>
                    </a:lnTo>
                    <a:lnTo>
                      <a:pt x="42997" y="61649"/>
                    </a:lnTo>
                    <a:lnTo>
                      <a:pt x="43182" y="61649"/>
                    </a:lnTo>
                    <a:lnTo>
                      <a:pt x="43275" y="61603"/>
                    </a:lnTo>
                    <a:lnTo>
                      <a:pt x="43460" y="61556"/>
                    </a:lnTo>
                    <a:lnTo>
                      <a:pt x="43553" y="61510"/>
                    </a:lnTo>
                    <a:lnTo>
                      <a:pt x="43784" y="61371"/>
                    </a:lnTo>
                    <a:lnTo>
                      <a:pt x="43969" y="61140"/>
                    </a:lnTo>
                    <a:lnTo>
                      <a:pt x="44016" y="61093"/>
                    </a:lnTo>
                    <a:lnTo>
                      <a:pt x="44016" y="61047"/>
                    </a:lnTo>
                    <a:lnTo>
                      <a:pt x="44062" y="61001"/>
                    </a:lnTo>
                    <a:lnTo>
                      <a:pt x="44062" y="60955"/>
                    </a:lnTo>
                    <a:lnTo>
                      <a:pt x="44062" y="60908"/>
                    </a:lnTo>
                    <a:lnTo>
                      <a:pt x="44108" y="60862"/>
                    </a:lnTo>
                    <a:lnTo>
                      <a:pt x="44108" y="60769"/>
                    </a:lnTo>
                    <a:lnTo>
                      <a:pt x="44108" y="60723"/>
                    </a:lnTo>
                    <a:lnTo>
                      <a:pt x="44062" y="60631"/>
                    </a:lnTo>
                    <a:lnTo>
                      <a:pt x="44062" y="60584"/>
                    </a:lnTo>
                    <a:lnTo>
                      <a:pt x="44062" y="60446"/>
                    </a:lnTo>
                    <a:close/>
                    <a:moveTo>
                      <a:pt x="19810" y="61695"/>
                    </a:moveTo>
                    <a:lnTo>
                      <a:pt x="19995" y="61788"/>
                    </a:lnTo>
                    <a:lnTo>
                      <a:pt x="19162" y="62251"/>
                    </a:lnTo>
                    <a:lnTo>
                      <a:pt x="19069" y="62251"/>
                    </a:lnTo>
                    <a:lnTo>
                      <a:pt x="19069" y="62204"/>
                    </a:lnTo>
                    <a:lnTo>
                      <a:pt x="19115" y="62158"/>
                    </a:lnTo>
                    <a:lnTo>
                      <a:pt x="19810" y="61695"/>
                    </a:lnTo>
                    <a:close/>
                    <a:moveTo>
                      <a:pt x="45774" y="61464"/>
                    </a:moveTo>
                    <a:lnTo>
                      <a:pt x="46006" y="61603"/>
                    </a:lnTo>
                    <a:lnTo>
                      <a:pt x="46237" y="61973"/>
                    </a:lnTo>
                    <a:lnTo>
                      <a:pt x="46469" y="62436"/>
                    </a:lnTo>
                    <a:lnTo>
                      <a:pt x="46469" y="62436"/>
                    </a:lnTo>
                    <a:lnTo>
                      <a:pt x="45867" y="61788"/>
                    </a:lnTo>
                    <a:lnTo>
                      <a:pt x="45867" y="61649"/>
                    </a:lnTo>
                    <a:lnTo>
                      <a:pt x="45774" y="61464"/>
                    </a:lnTo>
                    <a:close/>
                    <a:moveTo>
                      <a:pt x="45450" y="61695"/>
                    </a:moveTo>
                    <a:lnTo>
                      <a:pt x="45589" y="61788"/>
                    </a:lnTo>
                    <a:lnTo>
                      <a:pt x="45682" y="61880"/>
                    </a:lnTo>
                    <a:lnTo>
                      <a:pt x="45774" y="62251"/>
                    </a:lnTo>
                    <a:lnTo>
                      <a:pt x="45867" y="62667"/>
                    </a:lnTo>
                    <a:lnTo>
                      <a:pt x="45867" y="62667"/>
                    </a:lnTo>
                    <a:lnTo>
                      <a:pt x="45450" y="61880"/>
                    </a:lnTo>
                    <a:lnTo>
                      <a:pt x="45450" y="61788"/>
                    </a:lnTo>
                    <a:lnTo>
                      <a:pt x="45450" y="61695"/>
                    </a:lnTo>
                    <a:close/>
                    <a:moveTo>
                      <a:pt x="45126" y="61834"/>
                    </a:moveTo>
                    <a:lnTo>
                      <a:pt x="45173" y="61973"/>
                    </a:lnTo>
                    <a:lnTo>
                      <a:pt x="45173" y="62251"/>
                    </a:lnTo>
                    <a:lnTo>
                      <a:pt x="45173" y="62713"/>
                    </a:lnTo>
                    <a:lnTo>
                      <a:pt x="44941" y="61927"/>
                    </a:lnTo>
                    <a:lnTo>
                      <a:pt x="45126" y="61834"/>
                    </a:lnTo>
                    <a:close/>
                    <a:moveTo>
                      <a:pt x="39387" y="62343"/>
                    </a:moveTo>
                    <a:lnTo>
                      <a:pt x="39341" y="62389"/>
                    </a:lnTo>
                    <a:lnTo>
                      <a:pt x="38415" y="62898"/>
                    </a:lnTo>
                    <a:lnTo>
                      <a:pt x="38415" y="62898"/>
                    </a:lnTo>
                    <a:lnTo>
                      <a:pt x="39295" y="62389"/>
                    </a:lnTo>
                    <a:lnTo>
                      <a:pt x="39387" y="62343"/>
                    </a:lnTo>
                    <a:close/>
                    <a:moveTo>
                      <a:pt x="17958" y="56604"/>
                    </a:moveTo>
                    <a:lnTo>
                      <a:pt x="17958" y="56650"/>
                    </a:lnTo>
                    <a:lnTo>
                      <a:pt x="18097" y="56789"/>
                    </a:lnTo>
                    <a:lnTo>
                      <a:pt x="18375" y="57067"/>
                    </a:lnTo>
                    <a:lnTo>
                      <a:pt x="18884" y="57483"/>
                    </a:lnTo>
                    <a:lnTo>
                      <a:pt x="19532" y="57946"/>
                    </a:lnTo>
                    <a:lnTo>
                      <a:pt x="20041" y="58224"/>
                    </a:lnTo>
                    <a:lnTo>
                      <a:pt x="20087" y="58224"/>
                    </a:lnTo>
                    <a:lnTo>
                      <a:pt x="20180" y="58270"/>
                    </a:lnTo>
                    <a:lnTo>
                      <a:pt x="20782" y="58502"/>
                    </a:lnTo>
                    <a:lnTo>
                      <a:pt x="20874" y="58502"/>
                    </a:lnTo>
                    <a:lnTo>
                      <a:pt x="21337" y="58640"/>
                    </a:lnTo>
                    <a:lnTo>
                      <a:pt x="21476" y="58640"/>
                    </a:lnTo>
                    <a:lnTo>
                      <a:pt x="22170" y="58687"/>
                    </a:lnTo>
                    <a:lnTo>
                      <a:pt x="22540" y="58687"/>
                    </a:lnTo>
                    <a:lnTo>
                      <a:pt x="22911" y="58640"/>
                    </a:lnTo>
                    <a:lnTo>
                      <a:pt x="23327" y="58548"/>
                    </a:lnTo>
                    <a:lnTo>
                      <a:pt x="23697" y="58455"/>
                    </a:lnTo>
                    <a:lnTo>
                      <a:pt x="23744" y="58409"/>
                    </a:lnTo>
                    <a:lnTo>
                      <a:pt x="23975" y="58733"/>
                    </a:lnTo>
                    <a:lnTo>
                      <a:pt x="24206" y="59057"/>
                    </a:lnTo>
                    <a:lnTo>
                      <a:pt x="23836" y="59103"/>
                    </a:lnTo>
                    <a:lnTo>
                      <a:pt x="23420" y="59242"/>
                    </a:lnTo>
                    <a:lnTo>
                      <a:pt x="23188" y="59381"/>
                    </a:lnTo>
                    <a:lnTo>
                      <a:pt x="22957" y="59520"/>
                    </a:lnTo>
                    <a:lnTo>
                      <a:pt x="22818" y="59705"/>
                    </a:lnTo>
                    <a:lnTo>
                      <a:pt x="22679" y="59936"/>
                    </a:lnTo>
                    <a:lnTo>
                      <a:pt x="22679" y="59983"/>
                    </a:lnTo>
                    <a:lnTo>
                      <a:pt x="22725" y="60029"/>
                    </a:lnTo>
                    <a:lnTo>
                      <a:pt x="22818" y="59983"/>
                    </a:lnTo>
                    <a:lnTo>
                      <a:pt x="22911" y="59751"/>
                    </a:lnTo>
                    <a:lnTo>
                      <a:pt x="23096" y="59612"/>
                    </a:lnTo>
                    <a:lnTo>
                      <a:pt x="23327" y="59474"/>
                    </a:lnTo>
                    <a:lnTo>
                      <a:pt x="23512" y="59381"/>
                    </a:lnTo>
                    <a:lnTo>
                      <a:pt x="23975" y="59242"/>
                    </a:lnTo>
                    <a:lnTo>
                      <a:pt x="24253" y="59196"/>
                    </a:lnTo>
                    <a:lnTo>
                      <a:pt x="24484" y="59705"/>
                    </a:lnTo>
                    <a:lnTo>
                      <a:pt x="24206" y="59751"/>
                    </a:lnTo>
                    <a:lnTo>
                      <a:pt x="23836" y="59936"/>
                    </a:lnTo>
                    <a:lnTo>
                      <a:pt x="23466" y="60168"/>
                    </a:lnTo>
                    <a:lnTo>
                      <a:pt x="23327" y="60307"/>
                    </a:lnTo>
                    <a:lnTo>
                      <a:pt x="23188" y="60446"/>
                    </a:lnTo>
                    <a:lnTo>
                      <a:pt x="23188" y="60492"/>
                    </a:lnTo>
                    <a:lnTo>
                      <a:pt x="23235" y="60538"/>
                    </a:lnTo>
                    <a:lnTo>
                      <a:pt x="23327" y="60538"/>
                    </a:lnTo>
                    <a:lnTo>
                      <a:pt x="23420" y="60353"/>
                    </a:lnTo>
                    <a:lnTo>
                      <a:pt x="23559" y="60260"/>
                    </a:lnTo>
                    <a:lnTo>
                      <a:pt x="23929" y="60029"/>
                    </a:lnTo>
                    <a:lnTo>
                      <a:pt x="24253" y="59890"/>
                    </a:lnTo>
                    <a:lnTo>
                      <a:pt x="24484" y="59798"/>
                    </a:lnTo>
                    <a:lnTo>
                      <a:pt x="24623" y="60399"/>
                    </a:lnTo>
                    <a:lnTo>
                      <a:pt x="24623" y="61001"/>
                    </a:lnTo>
                    <a:lnTo>
                      <a:pt x="24530" y="61649"/>
                    </a:lnTo>
                    <a:lnTo>
                      <a:pt x="24438" y="61927"/>
                    </a:lnTo>
                    <a:lnTo>
                      <a:pt x="24345" y="62251"/>
                    </a:lnTo>
                    <a:lnTo>
                      <a:pt x="24206" y="62436"/>
                    </a:lnTo>
                    <a:lnTo>
                      <a:pt x="24068" y="62621"/>
                    </a:lnTo>
                    <a:lnTo>
                      <a:pt x="23883" y="62760"/>
                    </a:lnTo>
                    <a:lnTo>
                      <a:pt x="23697" y="62852"/>
                    </a:lnTo>
                    <a:lnTo>
                      <a:pt x="23466" y="62945"/>
                    </a:lnTo>
                    <a:lnTo>
                      <a:pt x="23235" y="62945"/>
                    </a:lnTo>
                    <a:lnTo>
                      <a:pt x="23003" y="62898"/>
                    </a:lnTo>
                    <a:lnTo>
                      <a:pt x="22772" y="62852"/>
                    </a:lnTo>
                    <a:lnTo>
                      <a:pt x="21337" y="62204"/>
                    </a:lnTo>
                    <a:lnTo>
                      <a:pt x="21244" y="62204"/>
                    </a:lnTo>
                    <a:lnTo>
                      <a:pt x="21152" y="62158"/>
                    </a:lnTo>
                    <a:lnTo>
                      <a:pt x="20134" y="61695"/>
                    </a:lnTo>
                    <a:lnTo>
                      <a:pt x="19995" y="61649"/>
                    </a:lnTo>
                    <a:lnTo>
                      <a:pt x="17681" y="60631"/>
                    </a:lnTo>
                    <a:lnTo>
                      <a:pt x="17634" y="60631"/>
                    </a:lnTo>
                    <a:lnTo>
                      <a:pt x="17542" y="60584"/>
                    </a:lnTo>
                    <a:lnTo>
                      <a:pt x="17495" y="60538"/>
                    </a:lnTo>
                    <a:lnTo>
                      <a:pt x="17310" y="60446"/>
                    </a:lnTo>
                    <a:lnTo>
                      <a:pt x="17125" y="60307"/>
                    </a:lnTo>
                    <a:lnTo>
                      <a:pt x="16986" y="60122"/>
                    </a:lnTo>
                    <a:lnTo>
                      <a:pt x="16894" y="59890"/>
                    </a:lnTo>
                    <a:lnTo>
                      <a:pt x="16801" y="59705"/>
                    </a:lnTo>
                    <a:lnTo>
                      <a:pt x="16801" y="59474"/>
                    </a:lnTo>
                    <a:lnTo>
                      <a:pt x="16801" y="59242"/>
                    </a:lnTo>
                    <a:lnTo>
                      <a:pt x="16894" y="59011"/>
                    </a:lnTo>
                    <a:lnTo>
                      <a:pt x="17866" y="56743"/>
                    </a:lnTo>
                    <a:lnTo>
                      <a:pt x="17958" y="56604"/>
                    </a:lnTo>
                    <a:close/>
                    <a:moveTo>
                      <a:pt x="38415" y="62898"/>
                    </a:moveTo>
                    <a:lnTo>
                      <a:pt x="38369" y="62945"/>
                    </a:lnTo>
                    <a:lnTo>
                      <a:pt x="38323" y="62945"/>
                    </a:lnTo>
                    <a:lnTo>
                      <a:pt x="38369" y="62898"/>
                    </a:lnTo>
                    <a:close/>
                    <a:moveTo>
                      <a:pt x="47996" y="61232"/>
                    </a:moveTo>
                    <a:lnTo>
                      <a:pt x="49523" y="61417"/>
                    </a:lnTo>
                    <a:lnTo>
                      <a:pt x="51051" y="61603"/>
                    </a:lnTo>
                    <a:lnTo>
                      <a:pt x="51282" y="62482"/>
                    </a:lnTo>
                    <a:lnTo>
                      <a:pt x="51513" y="63361"/>
                    </a:lnTo>
                    <a:lnTo>
                      <a:pt x="51513" y="63361"/>
                    </a:lnTo>
                    <a:lnTo>
                      <a:pt x="48505" y="61603"/>
                    </a:lnTo>
                    <a:lnTo>
                      <a:pt x="48274" y="61464"/>
                    </a:lnTo>
                    <a:lnTo>
                      <a:pt x="47996" y="61232"/>
                    </a:lnTo>
                    <a:close/>
                    <a:moveTo>
                      <a:pt x="42118" y="60908"/>
                    </a:moveTo>
                    <a:lnTo>
                      <a:pt x="42164" y="61001"/>
                    </a:lnTo>
                    <a:lnTo>
                      <a:pt x="42349" y="61279"/>
                    </a:lnTo>
                    <a:lnTo>
                      <a:pt x="42581" y="61510"/>
                    </a:lnTo>
                    <a:lnTo>
                      <a:pt x="42766" y="61603"/>
                    </a:lnTo>
                    <a:lnTo>
                      <a:pt x="42812" y="61649"/>
                    </a:lnTo>
                    <a:lnTo>
                      <a:pt x="42997" y="61834"/>
                    </a:lnTo>
                    <a:lnTo>
                      <a:pt x="40128" y="63500"/>
                    </a:lnTo>
                    <a:lnTo>
                      <a:pt x="39711" y="62806"/>
                    </a:lnTo>
                    <a:lnTo>
                      <a:pt x="39526" y="62436"/>
                    </a:lnTo>
                    <a:lnTo>
                      <a:pt x="42118" y="60908"/>
                    </a:lnTo>
                    <a:close/>
                    <a:moveTo>
                      <a:pt x="42997" y="61973"/>
                    </a:moveTo>
                    <a:lnTo>
                      <a:pt x="42905" y="62065"/>
                    </a:lnTo>
                    <a:lnTo>
                      <a:pt x="42581" y="62251"/>
                    </a:lnTo>
                    <a:lnTo>
                      <a:pt x="42396" y="62343"/>
                    </a:lnTo>
                    <a:lnTo>
                      <a:pt x="40174" y="63593"/>
                    </a:lnTo>
                    <a:lnTo>
                      <a:pt x="40174" y="63593"/>
                    </a:lnTo>
                    <a:lnTo>
                      <a:pt x="42997" y="61973"/>
                    </a:lnTo>
                    <a:close/>
                    <a:moveTo>
                      <a:pt x="16524" y="61371"/>
                    </a:moveTo>
                    <a:lnTo>
                      <a:pt x="16662" y="61417"/>
                    </a:lnTo>
                    <a:lnTo>
                      <a:pt x="16755" y="61417"/>
                    </a:lnTo>
                    <a:lnTo>
                      <a:pt x="18097" y="62204"/>
                    </a:lnTo>
                    <a:lnTo>
                      <a:pt x="18375" y="62436"/>
                    </a:lnTo>
                    <a:lnTo>
                      <a:pt x="18606" y="62621"/>
                    </a:lnTo>
                    <a:lnTo>
                      <a:pt x="18745" y="62852"/>
                    </a:lnTo>
                    <a:lnTo>
                      <a:pt x="18745" y="62898"/>
                    </a:lnTo>
                    <a:lnTo>
                      <a:pt x="18791" y="63084"/>
                    </a:lnTo>
                    <a:lnTo>
                      <a:pt x="18791" y="63269"/>
                    </a:lnTo>
                    <a:lnTo>
                      <a:pt x="18791" y="63454"/>
                    </a:lnTo>
                    <a:lnTo>
                      <a:pt x="18699" y="63546"/>
                    </a:lnTo>
                    <a:lnTo>
                      <a:pt x="18606" y="63593"/>
                    </a:lnTo>
                    <a:lnTo>
                      <a:pt x="18514" y="63593"/>
                    </a:lnTo>
                    <a:lnTo>
                      <a:pt x="18329" y="63546"/>
                    </a:lnTo>
                    <a:lnTo>
                      <a:pt x="17866" y="63315"/>
                    </a:lnTo>
                    <a:lnTo>
                      <a:pt x="17449" y="63037"/>
                    </a:lnTo>
                    <a:lnTo>
                      <a:pt x="16986" y="62760"/>
                    </a:lnTo>
                    <a:lnTo>
                      <a:pt x="16662" y="62528"/>
                    </a:lnTo>
                    <a:lnTo>
                      <a:pt x="16477" y="62389"/>
                    </a:lnTo>
                    <a:lnTo>
                      <a:pt x="16385" y="62158"/>
                    </a:lnTo>
                    <a:lnTo>
                      <a:pt x="16292" y="61973"/>
                    </a:lnTo>
                    <a:lnTo>
                      <a:pt x="16292" y="61741"/>
                    </a:lnTo>
                    <a:lnTo>
                      <a:pt x="16292" y="61556"/>
                    </a:lnTo>
                    <a:lnTo>
                      <a:pt x="16385" y="61417"/>
                    </a:lnTo>
                    <a:lnTo>
                      <a:pt x="16431" y="61371"/>
                    </a:lnTo>
                    <a:close/>
                    <a:moveTo>
                      <a:pt x="40081" y="63685"/>
                    </a:moveTo>
                    <a:lnTo>
                      <a:pt x="39572" y="63963"/>
                    </a:lnTo>
                    <a:lnTo>
                      <a:pt x="39711" y="63870"/>
                    </a:lnTo>
                    <a:lnTo>
                      <a:pt x="40081" y="63685"/>
                    </a:lnTo>
                    <a:close/>
                    <a:moveTo>
                      <a:pt x="39110" y="64241"/>
                    </a:moveTo>
                    <a:lnTo>
                      <a:pt x="39063" y="64287"/>
                    </a:lnTo>
                    <a:lnTo>
                      <a:pt x="39017" y="64241"/>
                    </a:lnTo>
                    <a:close/>
                    <a:moveTo>
                      <a:pt x="46515" y="61093"/>
                    </a:moveTo>
                    <a:lnTo>
                      <a:pt x="47394" y="61186"/>
                    </a:lnTo>
                    <a:lnTo>
                      <a:pt x="51560" y="63685"/>
                    </a:lnTo>
                    <a:lnTo>
                      <a:pt x="51698" y="64704"/>
                    </a:lnTo>
                    <a:lnTo>
                      <a:pt x="47533" y="62251"/>
                    </a:lnTo>
                    <a:lnTo>
                      <a:pt x="46885" y="61510"/>
                    </a:lnTo>
                    <a:lnTo>
                      <a:pt x="46792" y="61371"/>
                    </a:lnTo>
                    <a:lnTo>
                      <a:pt x="46515" y="61093"/>
                    </a:lnTo>
                    <a:close/>
                    <a:moveTo>
                      <a:pt x="42905" y="62204"/>
                    </a:moveTo>
                    <a:lnTo>
                      <a:pt x="41424" y="65398"/>
                    </a:lnTo>
                    <a:lnTo>
                      <a:pt x="41100" y="64981"/>
                    </a:lnTo>
                    <a:lnTo>
                      <a:pt x="40267" y="63732"/>
                    </a:lnTo>
                    <a:lnTo>
                      <a:pt x="42442" y="62482"/>
                    </a:lnTo>
                    <a:lnTo>
                      <a:pt x="42627" y="62389"/>
                    </a:lnTo>
                    <a:lnTo>
                      <a:pt x="42905" y="62204"/>
                    </a:lnTo>
                    <a:close/>
                    <a:moveTo>
                      <a:pt x="43275" y="62112"/>
                    </a:moveTo>
                    <a:lnTo>
                      <a:pt x="43460" y="62204"/>
                    </a:lnTo>
                    <a:lnTo>
                      <a:pt x="43692" y="62343"/>
                    </a:lnTo>
                    <a:lnTo>
                      <a:pt x="44108" y="62343"/>
                    </a:lnTo>
                    <a:lnTo>
                      <a:pt x="44108" y="62760"/>
                    </a:lnTo>
                    <a:lnTo>
                      <a:pt x="42349" y="66509"/>
                    </a:lnTo>
                    <a:lnTo>
                      <a:pt x="41609" y="65629"/>
                    </a:lnTo>
                    <a:lnTo>
                      <a:pt x="43275" y="62112"/>
                    </a:lnTo>
                    <a:close/>
                    <a:moveTo>
                      <a:pt x="41100" y="66416"/>
                    </a:moveTo>
                    <a:lnTo>
                      <a:pt x="40961" y="66601"/>
                    </a:lnTo>
                    <a:lnTo>
                      <a:pt x="40961" y="66601"/>
                    </a:lnTo>
                    <a:lnTo>
                      <a:pt x="41053" y="66462"/>
                    </a:lnTo>
                    <a:lnTo>
                      <a:pt x="41100" y="66416"/>
                    </a:lnTo>
                    <a:close/>
                    <a:moveTo>
                      <a:pt x="40961" y="66694"/>
                    </a:moveTo>
                    <a:lnTo>
                      <a:pt x="40915" y="66740"/>
                    </a:lnTo>
                    <a:lnTo>
                      <a:pt x="40915" y="66694"/>
                    </a:lnTo>
                    <a:close/>
                    <a:moveTo>
                      <a:pt x="48135" y="62898"/>
                    </a:moveTo>
                    <a:lnTo>
                      <a:pt x="51745" y="65027"/>
                    </a:lnTo>
                    <a:lnTo>
                      <a:pt x="51791" y="65814"/>
                    </a:lnTo>
                    <a:lnTo>
                      <a:pt x="51791" y="66647"/>
                    </a:lnTo>
                    <a:lnTo>
                      <a:pt x="51745" y="66740"/>
                    </a:lnTo>
                    <a:lnTo>
                      <a:pt x="48459" y="63222"/>
                    </a:lnTo>
                    <a:lnTo>
                      <a:pt x="48320" y="63037"/>
                    </a:lnTo>
                    <a:lnTo>
                      <a:pt x="48135" y="62898"/>
                    </a:lnTo>
                    <a:close/>
                    <a:moveTo>
                      <a:pt x="36703" y="59751"/>
                    </a:moveTo>
                    <a:lnTo>
                      <a:pt x="36795" y="59890"/>
                    </a:lnTo>
                    <a:lnTo>
                      <a:pt x="36842" y="60029"/>
                    </a:lnTo>
                    <a:lnTo>
                      <a:pt x="36934" y="60075"/>
                    </a:lnTo>
                    <a:lnTo>
                      <a:pt x="37027" y="60122"/>
                    </a:lnTo>
                    <a:lnTo>
                      <a:pt x="37073" y="60122"/>
                    </a:lnTo>
                    <a:lnTo>
                      <a:pt x="37212" y="60399"/>
                    </a:lnTo>
                    <a:lnTo>
                      <a:pt x="37258" y="60677"/>
                    </a:lnTo>
                    <a:lnTo>
                      <a:pt x="37258" y="60723"/>
                    </a:lnTo>
                    <a:lnTo>
                      <a:pt x="37351" y="60908"/>
                    </a:lnTo>
                    <a:lnTo>
                      <a:pt x="37490" y="61186"/>
                    </a:lnTo>
                    <a:lnTo>
                      <a:pt x="37582" y="61417"/>
                    </a:lnTo>
                    <a:lnTo>
                      <a:pt x="37582" y="61464"/>
                    </a:lnTo>
                    <a:lnTo>
                      <a:pt x="37675" y="61649"/>
                    </a:lnTo>
                    <a:lnTo>
                      <a:pt x="37814" y="61927"/>
                    </a:lnTo>
                    <a:lnTo>
                      <a:pt x="37906" y="62158"/>
                    </a:lnTo>
                    <a:lnTo>
                      <a:pt x="37906" y="62204"/>
                    </a:lnTo>
                    <a:lnTo>
                      <a:pt x="37999" y="62389"/>
                    </a:lnTo>
                    <a:lnTo>
                      <a:pt x="38138" y="62621"/>
                    </a:lnTo>
                    <a:lnTo>
                      <a:pt x="38230" y="62806"/>
                    </a:lnTo>
                    <a:lnTo>
                      <a:pt x="38184" y="62852"/>
                    </a:lnTo>
                    <a:lnTo>
                      <a:pt x="38138" y="62898"/>
                    </a:lnTo>
                    <a:lnTo>
                      <a:pt x="38091" y="62898"/>
                    </a:lnTo>
                    <a:lnTo>
                      <a:pt x="38138" y="62991"/>
                    </a:lnTo>
                    <a:lnTo>
                      <a:pt x="38832" y="64241"/>
                    </a:lnTo>
                    <a:lnTo>
                      <a:pt x="38878" y="64287"/>
                    </a:lnTo>
                    <a:lnTo>
                      <a:pt x="38924" y="64380"/>
                    </a:lnTo>
                    <a:lnTo>
                      <a:pt x="39063" y="64426"/>
                    </a:lnTo>
                    <a:lnTo>
                      <a:pt x="39110" y="64380"/>
                    </a:lnTo>
                    <a:lnTo>
                      <a:pt x="39156" y="64380"/>
                    </a:lnTo>
                    <a:lnTo>
                      <a:pt x="39341" y="64611"/>
                    </a:lnTo>
                    <a:lnTo>
                      <a:pt x="39526" y="64935"/>
                    </a:lnTo>
                    <a:lnTo>
                      <a:pt x="39572" y="65074"/>
                    </a:lnTo>
                    <a:lnTo>
                      <a:pt x="39665" y="65120"/>
                    </a:lnTo>
                    <a:lnTo>
                      <a:pt x="39850" y="65351"/>
                    </a:lnTo>
                    <a:lnTo>
                      <a:pt x="40035" y="65675"/>
                    </a:lnTo>
                    <a:lnTo>
                      <a:pt x="40174" y="65861"/>
                    </a:lnTo>
                    <a:lnTo>
                      <a:pt x="40220" y="65907"/>
                    </a:lnTo>
                    <a:lnTo>
                      <a:pt x="40452" y="66185"/>
                    </a:lnTo>
                    <a:lnTo>
                      <a:pt x="40498" y="66277"/>
                    </a:lnTo>
                    <a:lnTo>
                      <a:pt x="40822" y="66647"/>
                    </a:lnTo>
                    <a:lnTo>
                      <a:pt x="40776" y="66740"/>
                    </a:lnTo>
                    <a:lnTo>
                      <a:pt x="40776" y="66786"/>
                    </a:lnTo>
                    <a:lnTo>
                      <a:pt x="40776" y="66833"/>
                    </a:lnTo>
                    <a:lnTo>
                      <a:pt x="40776" y="66879"/>
                    </a:lnTo>
                    <a:lnTo>
                      <a:pt x="40822" y="66925"/>
                    </a:lnTo>
                    <a:lnTo>
                      <a:pt x="41007" y="67157"/>
                    </a:lnTo>
                    <a:lnTo>
                      <a:pt x="40868" y="67018"/>
                    </a:lnTo>
                    <a:lnTo>
                      <a:pt x="40683" y="66786"/>
                    </a:lnTo>
                    <a:lnTo>
                      <a:pt x="40359" y="66462"/>
                    </a:lnTo>
                    <a:lnTo>
                      <a:pt x="40313" y="66370"/>
                    </a:lnTo>
                    <a:lnTo>
                      <a:pt x="39989" y="65999"/>
                    </a:lnTo>
                    <a:lnTo>
                      <a:pt x="39989" y="65953"/>
                    </a:lnTo>
                    <a:lnTo>
                      <a:pt x="39943" y="65907"/>
                    </a:lnTo>
                    <a:lnTo>
                      <a:pt x="39619" y="65490"/>
                    </a:lnTo>
                    <a:lnTo>
                      <a:pt x="39387" y="65166"/>
                    </a:lnTo>
                    <a:lnTo>
                      <a:pt x="39017" y="64657"/>
                    </a:lnTo>
                    <a:lnTo>
                      <a:pt x="38971" y="64565"/>
                    </a:lnTo>
                    <a:lnTo>
                      <a:pt x="38924" y="64472"/>
                    </a:lnTo>
                    <a:lnTo>
                      <a:pt x="38832" y="64333"/>
                    </a:lnTo>
                    <a:lnTo>
                      <a:pt x="38739" y="64194"/>
                    </a:lnTo>
                    <a:lnTo>
                      <a:pt x="38693" y="64102"/>
                    </a:lnTo>
                    <a:lnTo>
                      <a:pt x="38600" y="63963"/>
                    </a:lnTo>
                    <a:lnTo>
                      <a:pt x="38554" y="63870"/>
                    </a:lnTo>
                    <a:lnTo>
                      <a:pt x="38508" y="63778"/>
                    </a:lnTo>
                    <a:lnTo>
                      <a:pt x="38462" y="63732"/>
                    </a:lnTo>
                    <a:lnTo>
                      <a:pt x="37767" y="62389"/>
                    </a:lnTo>
                    <a:lnTo>
                      <a:pt x="37166" y="61047"/>
                    </a:lnTo>
                    <a:lnTo>
                      <a:pt x="37073" y="60816"/>
                    </a:lnTo>
                    <a:lnTo>
                      <a:pt x="36981" y="60631"/>
                    </a:lnTo>
                    <a:lnTo>
                      <a:pt x="36981" y="60584"/>
                    </a:lnTo>
                    <a:lnTo>
                      <a:pt x="36934" y="60446"/>
                    </a:lnTo>
                    <a:lnTo>
                      <a:pt x="36888" y="60307"/>
                    </a:lnTo>
                    <a:lnTo>
                      <a:pt x="36842" y="60260"/>
                    </a:lnTo>
                    <a:lnTo>
                      <a:pt x="36795" y="60029"/>
                    </a:lnTo>
                    <a:lnTo>
                      <a:pt x="36749" y="59983"/>
                    </a:lnTo>
                    <a:lnTo>
                      <a:pt x="36703" y="59798"/>
                    </a:lnTo>
                    <a:lnTo>
                      <a:pt x="36703" y="59751"/>
                    </a:lnTo>
                    <a:close/>
                    <a:moveTo>
                      <a:pt x="41887" y="67804"/>
                    </a:moveTo>
                    <a:lnTo>
                      <a:pt x="41887" y="67851"/>
                    </a:lnTo>
                    <a:lnTo>
                      <a:pt x="41840" y="67851"/>
                    </a:lnTo>
                    <a:lnTo>
                      <a:pt x="41887" y="67804"/>
                    </a:lnTo>
                    <a:close/>
                    <a:moveTo>
                      <a:pt x="41100" y="67249"/>
                    </a:moveTo>
                    <a:lnTo>
                      <a:pt x="41239" y="67388"/>
                    </a:lnTo>
                    <a:lnTo>
                      <a:pt x="41424" y="67573"/>
                    </a:lnTo>
                    <a:lnTo>
                      <a:pt x="41715" y="67897"/>
                    </a:lnTo>
                    <a:lnTo>
                      <a:pt x="41563" y="67758"/>
                    </a:lnTo>
                    <a:lnTo>
                      <a:pt x="41192" y="67388"/>
                    </a:lnTo>
                    <a:lnTo>
                      <a:pt x="41100" y="67249"/>
                    </a:lnTo>
                    <a:close/>
                    <a:moveTo>
                      <a:pt x="46422" y="61834"/>
                    </a:moveTo>
                    <a:lnTo>
                      <a:pt x="47440" y="62436"/>
                    </a:lnTo>
                    <a:lnTo>
                      <a:pt x="51745" y="67018"/>
                    </a:lnTo>
                    <a:lnTo>
                      <a:pt x="51652" y="67943"/>
                    </a:lnTo>
                    <a:lnTo>
                      <a:pt x="47163" y="63176"/>
                    </a:lnTo>
                    <a:lnTo>
                      <a:pt x="46654" y="62251"/>
                    </a:lnTo>
                    <a:lnTo>
                      <a:pt x="46561" y="62065"/>
                    </a:lnTo>
                    <a:lnTo>
                      <a:pt x="46422" y="61834"/>
                    </a:lnTo>
                    <a:close/>
                    <a:moveTo>
                      <a:pt x="44108" y="63408"/>
                    </a:moveTo>
                    <a:lnTo>
                      <a:pt x="44108" y="63593"/>
                    </a:lnTo>
                    <a:lnTo>
                      <a:pt x="44108" y="63778"/>
                    </a:lnTo>
                    <a:lnTo>
                      <a:pt x="44108" y="68175"/>
                    </a:lnTo>
                    <a:lnTo>
                      <a:pt x="43321" y="67434"/>
                    </a:lnTo>
                    <a:lnTo>
                      <a:pt x="42534" y="66694"/>
                    </a:lnTo>
                    <a:lnTo>
                      <a:pt x="44108" y="63408"/>
                    </a:lnTo>
                    <a:close/>
                    <a:moveTo>
                      <a:pt x="44756" y="62065"/>
                    </a:moveTo>
                    <a:lnTo>
                      <a:pt x="44802" y="62112"/>
                    </a:lnTo>
                    <a:lnTo>
                      <a:pt x="45173" y="63500"/>
                    </a:lnTo>
                    <a:lnTo>
                      <a:pt x="45173" y="68962"/>
                    </a:lnTo>
                    <a:lnTo>
                      <a:pt x="44340" y="68360"/>
                    </a:lnTo>
                    <a:lnTo>
                      <a:pt x="44386" y="62898"/>
                    </a:lnTo>
                    <a:lnTo>
                      <a:pt x="44756" y="62065"/>
                    </a:lnTo>
                    <a:close/>
                    <a:moveTo>
                      <a:pt x="44386" y="69702"/>
                    </a:moveTo>
                    <a:lnTo>
                      <a:pt x="44386" y="69725"/>
                    </a:lnTo>
                    <a:lnTo>
                      <a:pt x="44386" y="69725"/>
                    </a:lnTo>
                    <a:lnTo>
                      <a:pt x="44340" y="69702"/>
                    </a:lnTo>
                    <a:close/>
                    <a:moveTo>
                      <a:pt x="47672" y="64009"/>
                    </a:moveTo>
                    <a:lnTo>
                      <a:pt x="51606" y="68221"/>
                    </a:lnTo>
                    <a:lnTo>
                      <a:pt x="51560" y="68360"/>
                    </a:lnTo>
                    <a:lnTo>
                      <a:pt x="51467" y="68638"/>
                    </a:lnTo>
                    <a:lnTo>
                      <a:pt x="51421" y="68776"/>
                    </a:lnTo>
                    <a:lnTo>
                      <a:pt x="51374" y="68869"/>
                    </a:lnTo>
                    <a:lnTo>
                      <a:pt x="51374" y="68962"/>
                    </a:lnTo>
                    <a:lnTo>
                      <a:pt x="51328" y="69054"/>
                    </a:lnTo>
                    <a:lnTo>
                      <a:pt x="51282" y="69193"/>
                    </a:lnTo>
                    <a:lnTo>
                      <a:pt x="51236" y="69239"/>
                    </a:lnTo>
                    <a:lnTo>
                      <a:pt x="51236" y="69286"/>
                    </a:lnTo>
                    <a:lnTo>
                      <a:pt x="51189" y="69332"/>
                    </a:lnTo>
                    <a:lnTo>
                      <a:pt x="51189" y="69378"/>
                    </a:lnTo>
                    <a:lnTo>
                      <a:pt x="51143" y="69471"/>
                    </a:lnTo>
                    <a:lnTo>
                      <a:pt x="51097" y="69517"/>
                    </a:lnTo>
                    <a:lnTo>
                      <a:pt x="51097" y="69563"/>
                    </a:lnTo>
                    <a:lnTo>
                      <a:pt x="51051" y="69609"/>
                    </a:lnTo>
                    <a:lnTo>
                      <a:pt x="51051" y="69656"/>
                    </a:lnTo>
                    <a:lnTo>
                      <a:pt x="51004" y="69702"/>
                    </a:lnTo>
                    <a:lnTo>
                      <a:pt x="50958" y="69748"/>
                    </a:lnTo>
                    <a:lnTo>
                      <a:pt x="48875" y="66138"/>
                    </a:lnTo>
                    <a:lnTo>
                      <a:pt x="47718" y="64102"/>
                    </a:lnTo>
                    <a:lnTo>
                      <a:pt x="47672" y="64009"/>
                    </a:lnTo>
                    <a:close/>
                    <a:moveTo>
                      <a:pt x="41979" y="67897"/>
                    </a:moveTo>
                    <a:lnTo>
                      <a:pt x="42072" y="67943"/>
                    </a:lnTo>
                    <a:lnTo>
                      <a:pt x="42210" y="68082"/>
                    </a:lnTo>
                    <a:lnTo>
                      <a:pt x="42488" y="68360"/>
                    </a:lnTo>
                    <a:lnTo>
                      <a:pt x="42673" y="68499"/>
                    </a:lnTo>
                    <a:lnTo>
                      <a:pt x="42766" y="68591"/>
                    </a:lnTo>
                    <a:lnTo>
                      <a:pt x="42997" y="68730"/>
                    </a:lnTo>
                    <a:lnTo>
                      <a:pt x="43136" y="68869"/>
                    </a:lnTo>
                    <a:lnTo>
                      <a:pt x="43553" y="69193"/>
                    </a:lnTo>
                    <a:lnTo>
                      <a:pt x="43923" y="69424"/>
                    </a:lnTo>
                    <a:lnTo>
                      <a:pt x="44016" y="69517"/>
                    </a:lnTo>
                    <a:lnTo>
                      <a:pt x="44108" y="69563"/>
                    </a:lnTo>
                    <a:lnTo>
                      <a:pt x="44108" y="69702"/>
                    </a:lnTo>
                    <a:lnTo>
                      <a:pt x="44108" y="69795"/>
                    </a:lnTo>
                    <a:lnTo>
                      <a:pt x="44016" y="69748"/>
                    </a:lnTo>
                    <a:lnTo>
                      <a:pt x="43784" y="69563"/>
                    </a:lnTo>
                    <a:lnTo>
                      <a:pt x="43738" y="69517"/>
                    </a:lnTo>
                    <a:lnTo>
                      <a:pt x="43692" y="69517"/>
                    </a:lnTo>
                    <a:lnTo>
                      <a:pt x="43553" y="69424"/>
                    </a:lnTo>
                    <a:lnTo>
                      <a:pt x="43044" y="69054"/>
                    </a:lnTo>
                    <a:lnTo>
                      <a:pt x="42534" y="68638"/>
                    </a:lnTo>
                    <a:lnTo>
                      <a:pt x="42072" y="68221"/>
                    </a:lnTo>
                    <a:lnTo>
                      <a:pt x="41868" y="68036"/>
                    </a:lnTo>
                    <a:lnTo>
                      <a:pt x="41887" y="68036"/>
                    </a:lnTo>
                    <a:lnTo>
                      <a:pt x="41933" y="67990"/>
                    </a:lnTo>
                    <a:lnTo>
                      <a:pt x="41979" y="67897"/>
                    </a:lnTo>
                    <a:close/>
                    <a:moveTo>
                      <a:pt x="45450" y="64333"/>
                    </a:moveTo>
                    <a:lnTo>
                      <a:pt x="47116" y="70026"/>
                    </a:lnTo>
                    <a:lnTo>
                      <a:pt x="47116" y="70026"/>
                    </a:lnTo>
                    <a:lnTo>
                      <a:pt x="46746" y="69887"/>
                    </a:lnTo>
                    <a:lnTo>
                      <a:pt x="46515" y="69748"/>
                    </a:lnTo>
                    <a:lnTo>
                      <a:pt x="46145" y="69517"/>
                    </a:lnTo>
                    <a:lnTo>
                      <a:pt x="45821" y="69378"/>
                    </a:lnTo>
                    <a:lnTo>
                      <a:pt x="45635" y="69286"/>
                    </a:lnTo>
                    <a:lnTo>
                      <a:pt x="45589" y="69239"/>
                    </a:lnTo>
                    <a:lnTo>
                      <a:pt x="45543" y="69239"/>
                    </a:lnTo>
                    <a:lnTo>
                      <a:pt x="45497" y="69286"/>
                    </a:lnTo>
                    <a:lnTo>
                      <a:pt x="45497" y="69286"/>
                    </a:lnTo>
                    <a:lnTo>
                      <a:pt x="45543" y="69193"/>
                    </a:lnTo>
                    <a:lnTo>
                      <a:pt x="45404" y="69147"/>
                    </a:lnTo>
                    <a:lnTo>
                      <a:pt x="45450" y="64380"/>
                    </a:lnTo>
                    <a:lnTo>
                      <a:pt x="45450" y="64333"/>
                    </a:lnTo>
                    <a:close/>
                    <a:moveTo>
                      <a:pt x="44710" y="69887"/>
                    </a:moveTo>
                    <a:lnTo>
                      <a:pt x="44849" y="69980"/>
                    </a:lnTo>
                    <a:lnTo>
                      <a:pt x="45034" y="70072"/>
                    </a:lnTo>
                    <a:lnTo>
                      <a:pt x="45173" y="70165"/>
                    </a:lnTo>
                    <a:lnTo>
                      <a:pt x="45173" y="70211"/>
                    </a:lnTo>
                    <a:lnTo>
                      <a:pt x="44663" y="69887"/>
                    </a:lnTo>
                    <a:close/>
                    <a:moveTo>
                      <a:pt x="45450" y="62343"/>
                    </a:moveTo>
                    <a:lnTo>
                      <a:pt x="46191" y="63593"/>
                    </a:lnTo>
                    <a:lnTo>
                      <a:pt x="48135" y="70350"/>
                    </a:lnTo>
                    <a:lnTo>
                      <a:pt x="47348" y="70119"/>
                    </a:lnTo>
                    <a:lnTo>
                      <a:pt x="45450" y="63546"/>
                    </a:lnTo>
                    <a:lnTo>
                      <a:pt x="45450" y="62667"/>
                    </a:lnTo>
                    <a:lnTo>
                      <a:pt x="45450" y="62482"/>
                    </a:lnTo>
                    <a:lnTo>
                      <a:pt x="45450" y="62343"/>
                    </a:lnTo>
                    <a:close/>
                    <a:moveTo>
                      <a:pt x="46006" y="62251"/>
                    </a:moveTo>
                    <a:lnTo>
                      <a:pt x="47024" y="63315"/>
                    </a:lnTo>
                    <a:lnTo>
                      <a:pt x="50819" y="69933"/>
                    </a:lnTo>
                    <a:lnTo>
                      <a:pt x="50588" y="70211"/>
                    </a:lnTo>
                    <a:lnTo>
                      <a:pt x="50356" y="70443"/>
                    </a:lnTo>
                    <a:lnTo>
                      <a:pt x="50356" y="70396"/>
                    </a:lnTo>
                    <a:lnTo>
                      <a:pt x="50264" y="70257"/>
                    </a:lnTo>
                    <a:lnTo>
                      <a:pt x="46376" y="63546"/>
                    </a:lnTo>
                    <a:lnTo>
                      <a:pt x="46098" y="62575"/>
                    </a:lnTo>
                    <a:lnTo>
                      <a:pt x="46052" y="62436"/>
                    </a:lnTo>
                    <a:lnTo>
                      <a:pt x="46006" y="62251"/>
                    </a:lnTo>
                    <a:close/>
                    <a:moveTo>
                      <a:pt x="46654" y="64426"/>
                    </a:moveTo>
                    <a:lnTo>
                      <a:pt x="50125" y="70489"/>
                    </a:lnTo>
                    <a:lnTo>
                      <a:pt x="49523" y="70535"/>
                    </a:lnTo>
                    <a:lnTo>
                      <a:pt x="48968" y="70489"/>
                    </a:lnTo>
                    <a:lnTo>
                      <a:pt x="48412" y="70443"/>
                    </a:lnTo>
                    <a:lnTo>
                      <a:pt x="46700" y="64518"/>
                    </a:lnTo>
                    <a:lnTo>
                      <a:pt x="46654" y="64426"/>
                    </a:lnTo>
                    <a:close/>
                    <a:moveTo>
                      <a:pt x="45497" y="70304"/>
                    </a:moveTo>
                    <a:lnTo>
                      <a:pt x="45589" y="70350"/>
                    </a:lnTo>
                    <a:lnTo>
                      <a:pt x="45774" y="70443"/>
                    </a:lnTo>
                    <a:lnTo>
                      <a:pt x="45821" y="70443"/>
                    </a:lnTo>
                    <a:lnTo>
                      <a:pt x="45959" y="70489"/>
                    </a:lnTo>
                    <a:lnTo>
                      <a:pt x="46145" y="70581"/>
                    </a:lnTo>
                    <a:lnTo>
                      <a:pt x="46237" y="70628"/>
                    </a:lnTo>
                    <a:lnTo>
                      <a:pt x="46283" y="70628"/>
                    </a:lnTo>
                    <a:lnTo>
                      <a:pt x="46330" y="70674"/>
                    </a:lnTo>
                    <a:lnTo>
                      <a:pt x="46515" y="70720"/>
                    </a:lnTo>
                    <a:lnTo>
                      <a:pt x="46561" y="70720"/>
                    </a:lnTo>
                    <a:lnTo>
                      <a:pt x="46792" y="70813"/>
                    </a:lnTo>
                    <a:lnTo>
                      <a:pt x="47024" y="70813"/>
                    </a:lnTo>
                    <a:lnTo>
                      <a:pt x="47255" y="70905"/>
                    </a:lnTo>
                    <a:lnTo>
                      <a:pt x="47348" y="70905"/>
                    </a:lnTo>
                    <a:lnTo>
                      <a:pt x="47348" y="70998"/>
                    </a:lnTo>
                    <a:lnTo>
                      <a:pt x="47116" y="70952"/>
                    </a:lnTo>
                    <a:lnTo>
                      <a:pt x="46237" y="70767"/>
                    </a:lnTo>
                    <a:lnTo>
                      <a:pt x="45404" y="70443"/>
                    </a:lnTo>
                    <a:lnTo>
                      <a:pt x="45404" y="70304"/>
                    </a:lnTo>
                    <a:close/>
                    <a:moveTo>
                      <a:pt x="47626" y="70957"/>
                    </a:moveTo>
                    <a:lnTo>
                      <a:pt x="47950" y="70998"/>
                    </a:lnTo>
                    <a:lnTo>
                      <a:pt x="48320" y="70998"/>
                    </a:lnTo>
                    <a:lnTo>
                      <a:pt x="48366" y="71044"/>
                    </a:lnTo>
                    <a:lnTo>
                      <a:pt x="47626" y="71044"/>
                    </a:lnTo>
                    <a:lnTo>
                      <a:pt x="47626" y="70957"/>
                    </a:lnTo>
                    <a:close/>
                    <a:moveTo>
                      <a:pt x="48783" y="70998"/>
                    </a:moveTo>
                    <a:lnTo>
                      <a:pt x="48598" y="71044"/>
                    </a:lnTo>
                    <a:lnTo>
                      <a:pt x="48598" y="70998"/>
                    </a:lnTo>
                    <a:close/>
                    <a:moveTo>
                      <a:pt x="41285" y="46700"/>
                    </a:moveTo>
                    <a:lnTo>
                      <a:pt x="41748" y="46792"/>
                    </a:lnTo>
                    <a:lnTo>
                      <a:pt x="41887" y="46838"/>
                    </a:lnTo>
                    <a:lnTo>
                      <a:pt x="42072" y="46885"/>
                    </a:lnTo>
                    <a:lnTo>
                      <a:pt x="42164" y="46931"/>
                    </a:lnTo>
                    <a:lnTo>
                      <a:pt x="42257" y="46931"/>
                    </a:lnTo>
                    <a:lnTo>
                      <a:pt x="42303" y="46977"/>
                    </a:lnTo>
                    <a:lnTo>
                      <a:pt x="42673" y="47070"/>
                    </a:lnTo>
                    <a:lnTo>
                      <a:pt x="42997" y="47209"/>
                    </a:lnTo>
                    <a:lnTo>
                      <a:pt x="43044" y="47255"/>
                    </a:lnTo>
                    <a:lnTo>
                      <a:pt x="43182" y="47301"/>
                    </a:lnTo>
                    <a:lnTo>
                      <a:pt x="43229" y="47301"/>
                    </a:lnTo>
                    <a:lnTo>
                      <a:pt x="43368" y="47348"/>
                    </a:lnTo>
                    <a:lnTo>
                      <a:pt x="43460" y="47348"/>
                    </a:lnTo>
                    <a:lnTo>
                      <a:pt x="43506" y="47394"/>
                    </a:lnTo>
                    <a:lnTo>
                      <a:pt x="43738" y="47533"/>
                    </a:lnTo>
                    <a:lnTo>
                      <a:pt x="43877" y="47625"/>
                    </a:lnTo>
                    <a:lnTo>
                      <a:pt x="44201" y="47764"/>
                    </a:lnTo>
                    <a:lnTo>
                      <a:pt x="44247" y="47810"/>
                    </a:lnTo>
                    <a:lnTo>
                      <a:pt x="44293" y="47810"/>
                    </a:lnTo>
                    <a:lnTo>
                      <a:pt x="44340" y="47857"/>
                    </a:lnTo>
                    <a:lnTo>
                      <a:pt x="44478" y="47903"/>
                    </a:lnTo>
                    <a:lnTo>
                      <a:pt x="44525" y="47949"/>
                    </a:lnTo>
                    <a:lnTo>
                      <a:pt x="44571" y="47995"/>
                    </a:lnTo>
                    <a:lnTo>
                      <a:pt x="44663" y="48042"/>
                    </a:lnTo>
                    <a:lnTo>
                      <a:pt x="44756" y="48088"/>
                    </a:lnTo>
                    <a:lnTo>
                      <a:pt x="45404" y="48505"/>
                    </a:lnTo>
                    <a:lnTo>
                      <a:pt x="46098" y="48967"/>
                    </a:lnTo>
                    <a:lnTo>
                      <a:pt x="46931" y="49615"/>
                    </a:lnTo>
                    <a:lnTo>
                      <a:pt x="47070" y="49708"/>
                    </a:lnTo>
                    <a:lnTo>
                      <a:pt x="47302" y="49939"/>
                    </a:lnTo>
                    <a:lnTo>
                      <a:pt x="47487" y="50078"/>
                    </a:lnTo>
                    <a:lnTo>
                      <a:pt x="47626" y="50217"/>
                    </a:lnTo>
                    <a:lnTo>
                      <a:pt x="48274" y="50819"/>
                    </a:lnTo>
                    <a:lnTo>
                      <a:pt x="48320" y="50911"/>
                    </a:lnTo>
                    <a:lnTo>
                      <a:pt x="48412" y="51004"/>
                    </a:lnTo>
                    <a:lnTo>
                      <a:pt x="48829" y="51420"/>
                    </a:lnTo>
                    <a:lnTo>
                      <a:pt x="48968" y="51606"/>
                    </a:lnTo>
                    <a:lnTo>
                      <a:pt x="49292" y="51930"/>
                    </a:lnTo>
                    <a:lnTo>
                      <a:pt x="49431" y="52068"/>
                    </a:lnTo>
                    <a:lnTo>
                      <a:pt x="49708" y="52392"/>
                    </a:lnTo>
                    <a:lnTo>
                      <a:pt x="49986" y="52763"/>
                    </a:lnTo>
                    <a:lnTo>
                      <a:pt x="50171" y="52994"/>
                    </a:lnTo>
                    <a:lnTo>
                      <a:pt x="50217" y="53040"/>
                    </a:lnTo>
                    <a:lnTo>
                      <a:pt x="50217" y="53087"/>
                    </a:lnTo>
                    <a:lnTo>
                      <a:pt x="50356" y="53179"/>
                    </a:lnTo>
                    <a:lnTo>
                      <a:pt x="50495" y="53364"/>
                    </a:lnTo>
                    <a:lnTo>
                      <a:pt x="50541" y="53503"/>
                    </a:lnTo>
                    <a:lnTo>
                      <a:pt x="50912" y="54012"/>
                    </a:lnTo>
                    <a:lnTo>
                      <a:pt x="51051" y="54151"/>
                    </a:lnTo>
                    <a:lnTo>
                      <a:pt x="51143" y="54336"/>
                    </a:lnTo>
                    <a:lnTo>
                      <a:pt x="51189" y="54429"/>
                    </a:lnTo>
                    <a:lnTo>
                      <a:pt x="51513" y="54845"/>
                    </a:lnTo>
                    <a:lnTo>
                      <a:pt x="51513" y="54892"/>
                    </a:lnTo>
                    <a:lnTo>
                      <a:pt x="51606" y="55030"/>
                    </a:lnTo>
                    <a:lnTo>
                      <a:pt x="51698" y="55216"/>
                    </a:lnTo>
                    <a:lnTo>
                      <a:pt x="51745" y="55262"/>
                    </a:lnTo>
                    <a:lnTo>
                      <a:pt x="52346" y="56326"/>
                    </a:lnTo>
                    <a:lnTo>
                      <a:pt x="52532" y="56650"/>
                    </a:lnTo>
                    <a:lnTo>
                      <a:pt x="52809" y="57206"/>
                    </a:lnTo>
                    <a:lnTo>
                      <a:pt x="52994" y="57530"/>
                    </a:lnTo>
                    <a:lnTo>
                      <a:pt x="52994" y="57576"/>
                    </a:lnTo>
                    <a:lnTo>
                      <a:pt x="53226" y="58085"/>
                    </a:lnTo>
                    <a:lnTo>
                      <a:pt x="53272" y="58131"/>
                    </a:lnTo>
                    <a:lnTo>
                      <a:pt x="53365" y="58270"/>
                    </a:lnTo>
                    <a:lnTo>
                      <a:pt x="53411" y="58455"/>
                    </a:lnTo>
                    <a:lnTo>
                      <a:pt x="53642" y="59011"/>
                    </a:lnTo>
                    <a:lnTo>
                      <a:pt x="53642" y="59057"/>
                    </a:lnTo>
                    <a:lnTo>
                      <a:pt x="53735" y="59242"/>
                    </a:lnTo>
                    <a:lnTo>
                      <a:pt x="53781" y="59381"/>
                    </a:lnTo>
                    <a:lnTo>
                      <a:pt x="53781" y="59427"/>
                    </a:lnTo>
                    <a:lnTo>
                      <a:pt x="53966" y="59936"/>
                    </a:lnTo>
                    <a:lnTo>
                      <a:pt x="54013" y="60029"/>
                    </a:lnTo>
                    <a:lnTo>
                      <a:pt x="54105" y="60214"/>
                    </a:lnTo>
                    <a:lnTo>
                      <a:pt x="54151" y="60353"/>
                    </a:lnTo>
                    <a:lnTo>
                      <a:pt x="54151" y="60399"/>
                    </a:lnTo>
                    <a:lnTo>
                      <a:pt x="54151" y="60446"/>
                    </a:lnTo>
                    <a:lnTo>
                      <a:pt x="54198" y="60631"/>
                    </a:lnTo>
                    <a:lnTo>
                      <a:pt x="54244" y="60723"/>
                    </a:lnTo>
                    <a:lnTo>
                      <a:pt x="54290" y="60769"/>
                    </a:lnTo>
                    <a:lnTo>
                      <a:pt x="54290" y="60862"/>
                    </a:lnTo>
                    <a:lnTo>
                      <a:pt x="54337" y="60955"/>
                    </a:lnTo>
                    <a:lnTo>
                      <a:pt x="54383" y="61047"/>
                    </a:lnTo>
                    <a:lnTo>
                      <a:pt x="54429" y="61232"/>
                    </a:lnTo>
                    <a:lnTo>
                      <a:pt x="54475" y="61371"/>
                    </a:lnTo>
                    <a:lnTo>
                      <a:pt x="54475" y="61417"/>
                    </a:lnTo>
                    <a:lnTo>
                      <a:pt x="54661" y="62112"/>
                    </a:lnTo>
                    <a:lnTo>
                      <a:pt x="54661" y="62204"/>
                    </a:lnTo>
                    <a:lnTo>
                      <a:pt x="54753" y="62389"/>
                    </a:lnTo>
                    <a:lnTo>
                      <a:pt x="54753" y="62575"/>
                    </a:lnTo>
                    <a:lnTo>
                      <a:pt x="54985" y="63685"/>
                    </a:lnTo>
                    <a:lnTo>
                      <a:pt x="55123" y="64796"/>
                    </a:lnTo>
                    <a:lnTo>
                      <a:pt x="55170" y="65861"/>
                    </a:lnTo>
                    <a:lnTo>
                      <a:pt x="55170" y="66879"/>
                    </a:lnTo>
                    <a:lnTo>
                      <a:pt x="55077" y="67712"/>
                    </a:lnTo>
                    <a:lnTo>
                      <a:pt x="54938" y="68545"/>
                    </a:lnTo>
                    <a:lnTo>
                      <a:pt x="54753" y="69286"/>
                    </a:lnTo>
                    <a:lnTo>
                      <a:pt x="54522" y="70026"/>
                    </a:lnTo>
                    <a:lnTo>
                      <a:pt x="54151" y="70767"/>
                    </a:lnTo>
                    <a:lnTo>
                      <a:pt x="53874" y="71229"/>
                    </a:lnTo>
                    <a:lnTo>
                      <a:pt x="53920" y="71137"/>
                    </a:lnTo>
                    <a:lnTo>
                      <a:pt x="53966" y="71044"/>
                    </a:lnTo>
                    <a:lnTo>
                      <a:pt x="54198" y="70581"/>
                    </a:lnTo>
                    <a:lnTo>
                      <a:pt x="54429" y="70072"/>
                    </a:lnTo>
                    <a:lnTo>
                      <a:pt x="54614" y="69563"/>
                    </a:lnTo>
                    <a:lnTo>
                      <a:pt x="54753" y="69008"/>
                    </a:lnTo>
                    <a:lnTo>
                      <a:pt x="54753" y="68962"/>
                    </a:lnTo>
                    <a:lnTo>
                      <a:pt x="54799" y="68823"/>
                    </a:lnTo>
                    <a:lnTo>
                      <a:pt x="54799" y="68730"/>
                    </a:lnTo>
                    <a:lnTo>
                      <a:pt x="54799" y="68684"/>
                    </a:lnTo>
                    <a:lnTo>
                      <a:pt x="54938" y="67851"/>
                    </a:lnTo>
                    <a:lnTo>
                      <a:pt x="54985" y="67018"/>
                    </a:lnTo>
                    <a:lnTo>
                      <a:pt x="55031" y="66092"/>
                    </a:lnTo>
                    <a:lnTo>
                      <a:pt x="54985" y="65074"/>
                    </a:lnTo>
                    <a:lnTo>
                      <a:pt x="54938" y="65074"/>
                    </a:lnTo>
                    <a:lnTo>
                      <a:pt x="54938" y="64935"/>
                    </a:lnTo>
                    <a:lnTo>
                      <a:pt x="54938" y="64842"/>
                    </a:lnTo>
                    <a:lnTo>
                      <a:pt x="54938" y="64796"/>
                    </a:lnTo>
                    <a:lnTo>
                      <a:pt x="54846" y="63963"/>
                    </a:lnTo>
                    <a:lnTo>
                      <a:pt x="54661" y="63176"/>
                    </a:lnTo>
                    <a:lnTo>
                      <a:pt x="54475" y="62343"/>
                    </a:lnTo>
                    <a:lnTo>
                      <a:pt x="54244" y="61464"/>
                    </a:lnTo>
                    <a:lnTo>
                      <a:pt x="54198" y="61279"/>
                    </a:lnTo>
                    <a:lnTo>
                      <a:pt x="54151" y="61140"/>
                    </a:lnTo>
                    <a:lnTo>
                      <a:pt x="54105" y="60908"/>
                    </a:lnTo>
                    <a:lnTo>
                      <a:pt x="53920" y="60399"/>
                    </a:lnTo>
                    <a:lnTo>
                      <a:pt x="53920" y="60353"/>
                    </a:lnTo>
                    <a:lnTo>
                      <a:pt x="53874" y="60260"/>
                    </a:lnTo>
                    <a:lnTo>
                      <a:pt x="53827" y="60168"/>
                    </a:lnTo>
                    <a:lnTo>
                      <a:pt x="53781" y="59936"/>
                    </a:lnTo>
                    <a:lnTo>
                      <a:pt x="53735" y="59890"/>
                    </a:lnTo>
                    <a:lnTo>
                      <a:pt x="53689" y="59705"/>
                    </a:lnTo>
                    <a:lnTo>
                      <a:pt x="53133" y="58363"/>
                    </a:lnTo>
                    <a:lnTo>
                      <a:pt x="53087" y="58317"/>
                    </a:lnTo>
                    <a:lnTo>
                      <a:pt x="52994" y="58131"/>
                    </a:lnTo>
                    <a:lnTo>
                      <a:pt x="52624" y="57252"/>
                    </a:lnTo>
                    <a:lnTo>
                      <a:pt x="52161" y="56465"/>
                    </a:lnTo>
                    <a:lnTo>
                      <a:pt x="51745" y="55678"/>
                    </a:lnTo>
                    <a:lnTo>
                      <a:pt x="51282" y="54938"/>
                    </a:lnTo>
                    <a:lnTo>
                      <a:pt x="51282" y="54892"/>
                    </a:lnTo>
                    <a:lnTo>
                      <a:pt x="51097" y="54660"/>
                    </a:lnTo>
                    <a:lnTo>
                      <a:pt x="51051" y="54614"/>
                    </a:lnTo>
                    <a:lnTo>
                      <a:pt x="50912" y="54382"/>
                    </a:lnTo>
                    <a:lnTo>
                      <a:pt x="50865" y="54290"/>
                    </a:lnTo>
                    <a:lnTo>
                      <a:pt x="50727" y="54105"/>
                    </a:lnTo>
                    <a:lnTo>
                      <a:pt x="50634" y="53966"/>
                    </a:lnTo>
                    <a:lnTo>
                      <a:pt x="50541" y="53827"/>
                    </a:lnTo>
                    <a:lnTo>
                      <a:pt x="50403" y="53688"/>
                    </a:lnTo>
                    <a:lnTo>
                      <a:pt x="50356" y="53549"/>
                    </a:lnTo>
                    <a:lnTo>
                      <a:pt x="50171" y="53364"/>
                    </a:lnTo>
                    <a:lnTo>
                      <a:pt x="50125" y="53318"/>
                    </a:lnTo>
                    <a:lnTo>
                      <a:pt x="49986" y="53087"/>
                    </a:lnTo>
                    <a:lnTo>
                      <a:pt x="49940" y="53040"/>
                    </a:lnTo>
                    <a:lnTo>
                      <a:pt x="49755" y="52809"/>
                    </a:lnTo>
                    <a:lnTo>
                      <a:pt x="49708" y="52763"/>
                    </a:lnTo>
                    <a:lnTo>
                      <a:pt x="49477" y="52485"/>
                    </a:lnTo>
                    <a:lnTo>
                      <a:pt x="48690" y="51606"/>
                    </a:lnTo>
                    <a:lnTo>
                      <a:pt x="48598" y="51467"/>
                    </a:lnTo>
                    <a:lnTo>
                      <a:pt x="48412" y="51282"/>
                    </a:lnTo>
                    <a:lnTo>
                      <a:pt x="48227" y="51096"/>
                    </a:lnTo>
                    <a:lnTo>
                      <a:pt x="48042" y="50911"/>
                    </a:lnTo>
                    <a:lnTo>
                      <a:pt x="47857" y="50726"/>
                    </a:lnTo>
                    <a:lnTo>
                      <a:pt x="47672" y="50541"/>
                    </a:lnTo>
                    <a:lnTo>
                      <a:pt x="47626" y="50495"/>
                    </a:lnTo>
                    <a:lnTo>
                      <a:pt x="47487" y="50402"/>
                    </a:lnTo>
                    <a:lnTo>
                      <a:pt x="47440" y="50310"/>
                    </a:lnTo>
                    <a:lnTo>
                      <a:pt x="47302" y="50217"/>
                    </a:lnTo>
                    <a:lnTo>
                      <a:pt x="47255" y="50124"/>
                    </a:lnTo>
                    <a:lnTo>
                      <a:pt x="47116" y="50032"/>
                    </a:lnTo>
                    <a:lnTo>
                      <a:pt x="47024" y="49986"/>
                    </a:lnTo>
                    <a:lnTo>
                      <a:pt x="46885" y="49847"/>
                    </a:lnTo>
                    <a:lnTo>
                      <a:pt x="46839" y="49801"/>
                    </a:lnTo>
                    <a:lnTo>
                      <a:pt x="46700" y="49708"/>
                    </a:lnTo>
                    <a:lnTo>
                      <a:pt x="46607" y="49615"/>
                    </a:lnTo>
                    <a:lnTo>
                      <a:pt x="46515" y="49523"/>
                    </a:lnTo>
                    <a:lnTo>
                      <a:pt x="46422" y="49477"/>
                    </a:lnTo>
                    <a:lnTo>
                      <a:pt x="46376" y="49430"/>
                    </a:lnTo>
                    <a:lnTo>
                      <a:pt x="46283" y="49338"/>
                    </a:lnTo>
                    <a:lnTo>
                      <a:pt x="46191" y="49291"/>
                    </a:lnTo>
                    <a:lnTo>
                      <a:pt x="46145" y="49245"/>
                    </a:lnTo>
                    <a:lnTo>
                      <a:pt x="46098" y="49199"/>
                    </a:lnTo>
                    <a:lnTo>
                      <a:pt x="46006" y="49153"/>
                    </a:lnTo>
                    <a:lnTo>
                      <a:pt x="45265" y="48597"/>
                    </a:lnTo>
                    <a:lnTo>
                      <a:pt x="44386" y="48042"/>
                    </a:lnTo>
                    <a:lnTo>
                      <a:pt x="44293" y="47995"/>
                    </a:lnTo>
                    <a:lnTo>
                      <a:pt x="44247" y="47995"/>
                    </a:lnTo>
                    <a:lnTo>
                      <a:pt x="43553" y="47625"/>
                    </a:lnTo>
                    <a:lnTo>
                      <a:pt x="43460" y="47579"/>
                    </a:lnTo>
                    <a:lnTo>
                      <a:pt x="43414" y="47533"/>
                    </a:lnTo>
                    <a:lnTo>
                      <a:pt x="42858" y="47301"/>
                    </a:lnTo>
                    <a:lnTo>
                      <a:pt x="42349" y="47116"/>
                    </a:lnTo>
                    <a:lnTo>
                      <a:pt x="42257" y="47070"/>
                    </a:lnTo>
                    <a:lnTo>
                      <a:pt x="42210" y="47070"/>
                    </a:lnTo>
                    <a:lnTo>
                      <a:pt x="41331" y="46792"/>
                    </a:lnTo>
                    <a:lnTo>
                      <a:pt x="41285" y="46746"/>
                    </a:lnTo>
                    <a:lnTo>
                      <a:pt x="41285" y="46700"/>
                    </a:lnTo>
                    <a:close/>
                    <a:moveTo>
                      <a:pt x="53804" y="71345"/>
                    </a:moveTo>
                    <a:lnTo>
                      <a:pt x="53735" y="71461"/>
                    </a:lnTo>
                    <a:lnTo>
                      <a:pt x="53689" y="71461"/>
                    </a:lnTo>
                    <a:lnTo>
                      <a:pt x="53804" y="71345"/>
                    </a:lnTo>
                    <a:close/>
                    <a:moveTo>
                      <a:pt x="38971" y="48088"/>
                    </a:moveTo>
                    <a:lnTo>
                      <a:pt x="39480" y="48134"/>
                    </a:lnTo>
                    <a:lnTo>
                      <a:pt x="39480" y="48227"/>
                    </a:lnTo>
                    <a:lnTo>
                      <a:pt x="39711" y="49523"/>
                    </a:lnTo>
                    <a:lnTo>
                      <a:pt x="38739" y="49523"/>
                    </a:lnTo>
                    <a:lnTo>
                      <a:pt x="38462" y="49569"/>
                    </a:lnTo>
                    <a:lnTo>
                      <a:pt x="38276" y="49569"/>
                    </a:lnTo>
                    <a:lnTo>
                      <a:pt x="38184" y="49615"/>
                    </a:lnTo>
                    <a:lnTo>
                      <a:pt x="38091" y="49615"/>
                    </a:lnTo>
                    <a:lnTo>
                      <a:pt x="37999" y="49662"/>
                    </a:lnTo>
                    <a:lnTo>
                      <a:pt x="37814" y="49662"/>
                    </a:lnTo>
                    <a:lnTo>
                      <a:pt x="37490" y="49801"/>
                    </a:lnTo>
                    <a:lnTo>
                      <a:pt x="37073" y="49986"/>
                    </a:lnTo>
                    <a:lnTo>
                      <a:pt x="36657" y="50171"/>
                    </a:lnTo>
                    <a:lnTo>
                      <a:pt x="36333" y="50402"/>
                    </a:lnTo>
                    <a:lnTo>
                      <a:pt x="36055" y="50634"/>
                    </a:lnTo>
                    <a:lnTo>
                      <a:pt x="35777" y="50911"/>
                    </a:lnTo>
                    <a:lnTo>
                      <a:pt x="35546" y="51143"/>
                    </a:lnTo>
                    <a:lnTo>
                      <a:pt x="35176" y="51744"/>
                    </a:lnTo>
                    <a:lnTo>
                      <a:pt x="34852" y="52346"/>
                    </a:lnTo>
                    <a:lnTo>
                      <a:pt x="34620" y="52901"/>
                    </a:lnTo>
                    <a:lnTo>
                      <a:pt x="34435" y="53503"/>
                    </a:lnTo>
                    <a:lnTo>
                      <a:pt x="34296" y="54012"/>
                    </a:lnTo>
                    <a:lnTo>
                      <a:pt x="34250" y="54521"/>
                    </a:lnTo>
                    <a:lnTo>
                      <a:pt x="34157" y="55540"/>
                    </a:lnTo>
                    <a:lnTo>
                      <a:pt x="34157" y="56558"/>
                    </a:lnTo>
                    <a:lnTo>
                      <a:pt x="34250" y="57669"/>
                    </a:lnTo>
                    <a:lnTo>
                      <a:pt x="34435" y="58779"/>
                    </a:lnTo>
                    <a:lnTo>
                      <a:pt x="34528" y="59150"/>
                    </a:lnTo>
                    <a:lnTo>
                      <a:pt x="34574" y="59381"/>
                    </a:lnTo>
                    <a:lnTo>
                      <a:pt x="34713" y="59890"/>
                    </a:lnTo>
                    <a:lnTo>
                      <a:pt x="35037" y="61001"/>
                    </a:lnTo>
                    <a:lnTo>
                      <a:pt x="35361" y="61741"/>
                    </a:lnTo>
                    <a:lnTo>
                      <a:pt x="35638" y="62528"/>
                    </a:lnTo>
                    <a:lnTo>
                      <a:pt x="36009" y="63269"/>
                    </a:lnTo>
                    <a:lnTo>
                      <a:pt x="36379" y="64009"/>
                    </a:lnTo>
                    <a:lnTo>
                      <a:pt x="36749" y="64704"/>
                    </a:lnTo>
                    <a:lnTo>
                      <a:pt x="37166" y="65398"/>
                    </a:lnTo>
                    <a:lnTo>
                      <a:pt x="37628" y="66092"/>
                    </a:lnTo>
                    <a:lnTo>
                      <a:pt x="38045" y="66740"/>
                    </a:lnTo>
                    <a:lnTo>
                      <a:pt x="38138" y="66833"/>
                    </a:lnTo>
                    <a:lnTo>
                      <a:pt x="39063" y="67943"/>
                    </a:lnTo>
                    <a:lnTo>
                      <a:pt x="39989" y="68962"/>
                    </a:lnTo>
                    <a:lnTo>
                      <a:pt x="41007" y="69841"/>
                    </a:lnTo>
                    <a:lnTo>
                      <a:pt x="41516" y="70257"/>
                    </a:lnTo>
                    <a:lnTo>
                      <a:pt x="42025" y="70674"/>
                    </a:lnTo>
                    <a:lnTo>
                      <a:pt x="42072" y="70674"/>
                    </a:lnTo>
                    <a:lnTo>
                      <a:pt x="42118" y="70720"/>
                    </a:lnTo>
                    <a:lnTo>
                      <a:pt x="42210" y="70767"/>
                    </a:lnTo>
                    <a:lnTo>
                      <a:pt x="42210" y="70813"/>
                    </a:lnTo>
                    <a:lnTo>
                      <a:pt x="42257" y="70813"/>
                    </a:lnTo>
                    <a:lnTo>
                      <a:pt x="42303" y="70859"/>
                    </a:lnTo>
                    <a:lnTo>
                      <a:pt x="42349" y="70905"/>
                    </a:lnTo>
                    <a:lnTo>
                      <a:pt x="42396" y="70905"/>
                    </a:lnTo>
                    <a:lnTo>
                      <a:pt x="42442" y="70952"/>
                    </a:lnTo>
                    <a:lnTo>
                      <a:pt x="43044" y="71322"/>
                    </a:lnTo>
                    <a:lnTo>
                      <a:pt x="43877" y="71738"/>
                    </a:lnTo>
                    <a:lnTo>
                      <a:pt x="44154" y="71877"/>
                    </a:lnTo>
                    <a:lnTo>
                      <a:pt x="44386" y="71970"/>
                    </a:lnTo>
                    <a:lnTo>
                      <a:pt x="44710" y="72062"/>
                    </a:lnTo>
                    <a:lnTo>
                      <a:pt x="44895" y="72155"/>
                    </a:lnTo>
                    <a:lnTo>
                      <a:pt x="45311" y="72294"/>
                    </a:lnTo>
                    <a:lnTo>
                      <a:pt x="45589" y="72340"/>
                    </a:lnTo>
                    <a:lnTo>
                      <a:pt x="45635" y="72340"/>
                    </a:lnTo>
                    <a:lnTo>
                      <a:pt x="46330" y="72479"/>
                    </a:lnTo>
                    <a:lnTo>
                      <a:pt x="47024" y="72525"/>
                    </a:lnTo>
                    <a:lnTo>
                      <a:pt x="47533" y="72479"/>
                    </a:lnTo>
                    <a:lnTo>
                      <a:pt x="47996" y="72433"/>
                    </a:lnTo>
                    <a:lnTo>
                      <a:pt x="48459" y="72340"/>
                    </a:lnTo>
                    <a:lnTo>
                      <a:pt x="48922" y="72155"/>
                    </a:lnTo>
                    <a:lnTo>
                      <a:pt x="49292" y="71970"/>
                    </a:lnTo>
                    <a:lnTo>
                      <a:pt x="49662" y="71785"/>
                    </a:lnTo>
                    <a:lnTo>
                      <a:pt x="49708" y="71738"/>
                    </a:lnTo>
                    <a:lnTo>
                      <a:pt x="49755" y="71738"/>
                    </a:lnTo>
                    <a:lnTo>
                      <a:pt x="49893" y="71600"/>
                    </a:lnTo>
                    <a:lnTo>
                      <a:pt x="49986" y="71507"/>
                    </a:lnTo>
                    <a:lnTo>
                      <a:pt x="50495" y="71044"/>
                    </a:lnTo>
                    <a:lnTo>
                      <a:pt x="50541" y="70998"/>
                    </a:lnTo>
                    <a:lnTo>
                      <a:pt x="50634" y="70905"/>
                    </a:lnTo>
                    <a:lnTo>
                      <a:pt x="50634" y="70859"/>
                    </a:lnTo>
                    <a:lnTo>
                      <a:pt x="50727" y="70767"/>
                    </a:lnTo>
                    <a:lnTo>
                      <a:pt x="50865" y="70628"/>
                    </a:lnTo>
                    <a:lnTo>
                      <a:pt x="51051" y="70304"/>
                    </a:lnTo>
                    <a:lnTo>
                      <a:pt x="51097" y="70257"/>
                    </a:lnTo>
                    <a:lnTo>
                      <a:pt x="51143" y="70165"/>
                    </a:lnTo>
                    <a:lnTo>
                      <a:pt x="51189" y="70119"/>
                    </a:lnTo>
                    <a:lnTo>
                      <a:pt x="51236" y="69980"/>
                    </a:lnTo>
                    <a:lnTo>
                      <a:pt x="51282" y="69933"/>
                    </a:lnTo>
                    <a:lnTo>
                      <a:pt x="51282" y="69841"/>
                    </a:lnTo>
                    <a:lnTo>
                      <a:pt x="51328" y="69841"/>
                    </a:lnTo>
                    <a:lnTo>
                      <a:pt x="51328" y="69795"/>
                    </a:lnTo>
                    <a:lnTo>
                      <a:pt x="51513" y="69378"/>
                    </a:lnTo>
                    <a:lnTo>
                      <a:pt x="51606" y="69054"/>
                    </a:lnTo>
                    <a:lnTo>
                      <a:pt x="51652" y="68962"/>
                    </a:lnTo>
                    <a:lnTo>
                      <a:pt x="51698" y="68776"/>
                    </a:lnTo>
                    <a:lnTo>
                      <a:pt x="51791" y="68452"/>
                    </a:lnTo>
                    <a:lnTo>
                      <a:pt x="51837" y="68360"/>
                    </a:lnTo>
                    <a:lnTo>
                      <a:pt x="51837" y="68267"/>
                    </a:lnTo>
                    <a:lnTo>
                      <a:pt x="51884" y="68175"/>
                    </a:lnTo>
                    <a:lnTo>
                      <a:pt x="52022" y="67295"/>
                    </a:lnTo>
                    <a:lnTo>
                      <a:pt x="52022" y="67203"/>
                    </a:lnTo>
                    <a:lnTo>
                      <a:pt x="52022" y="67110"/>
                    </a:lnTo>
                    <a:lnTo>
                      <a:pt x="52022" y="67018"/>
                    </a:lnTo>
                    <a:lnTo>
                      <a:pt x="52069" y="66740"/>
                    </a:lnTo>
                    <a:lnTo>
                      <a:pt x="52069" y="65999"/>
                    </a:lnTo>
                    <a:lnTo>
                      <a:pt x="52069" y="65305"/>
                    </a:lnTo>
                    <a:lnTo>
                      <a:pt x="52022" y="65166"/>
                    </a:lnTo>
                    <a:lnTo>
                      <a:pt x="52022" y="65120"/>
                    </a:lnTo>
                    <a:lnTo>
                      <a:pt x="52022" y="64981"/>
                    </a:lnTo>
                    <a:lnTo>
                      <a:pt x="52022" y="64889"/>
                    </a:lnTo>
                    <a:lnTo>
                      <a:pt x="52022" y="64796"/>
                    </a:lnTo>
                    <a:lnTo>
                      <a:pt x="51884" y="63870"/>
                    </a:lnTo>
                    <a:lnTo>
                      <a:pt x="51884" y="63778"/>
                    </a:lnTo>
                    <a:lnTo>
                      <a:pt x="51884" y="63639"/>
                    </a:lnTo>
                    <a:lnTo>
                      <a:pt x="51837" y="63546"/>
                    </a:lnTo>
                    <a:lnTo>
                      <a:pt x="51652" y="62575"/>
                    </a:lnTo>
                    <a:lnTo>
                      <a:pt x="51374" y="61603"/>
                    </a:lnTo>
                    <a:lnTo>
                      <a:pt x="51328" y="61556"/>
                    </a:lnTo>
                    <a:lnTo>
                      <a:pt x="51328" y="61417"/>
                    </a:lnTo>
                    <a:lnTo>
                      <a:pt x="51282" y="61325"/>
                    </a:lnTo>
                    <a:lnTo>
                      <a:pt x="50865" y="60260"/>
                    </a:lnTo>
                    <a:lnTo>
                      <a:pt x="50865" y="60168"/>
                    </a:lnTo>
                    <a:lnTo>
                      <a:pt x="50865" y="60122"/>
                    </a:lnTo>
                    <a:lnTo>
                      <a:pt x="50819" y="60029"/>
                    </a:lnTo>
                    <a:lnTo>
                      <a:pt x="50773" y="59983"/>
                    </a:lnTo>
                    <a:lnTo>
                      <a:pt x="50403" y="59103"/>
                    </a:lnTo>
                    <a:lnTo>
                      <a:pt x="49940" y="58224"/>
                    </a:lnTo>
                    <a:lnTo>
                      <a:pt x="49893" y="58131"/>
                    </a:lnTo>
                    <a:lnTo>
                      <a:pt x="49893" y="58085"/>
                    </a:lnTo>
                    <a:lnTo>
                      <a:pt x="49847" y="58039"/>
                    </a:lnTo>
                    <a:lnTo>
                      <a:pt x="49801" y="57946"/>
                    </a:lnTo>
                    <a:lnTo>
                      <a:pt x="49199" y="56928"/>
                    </a:lnTo>
                    <a:lnTo>
                      <a:pt x="49153" y="56835"/>
                    </a:lnTo>
                    <a:lnTo>
                      <a:pt x="49107" y="56789"/>
                    </a:lnTo>
                    <a:lnTo>
                      <a:pt x="49060" y="56743"/>
                    </a:lnTo>
                    <a:lnTo>
                      <a:pt x="49060" y="56650"/>
                    </a:lnTo>
                    <a:lnTo>
                      <a:pt x="48227" y="55493"/>
                    </a:lnTo>
                    <a:lnTo>
                      <a:pt x="47996" y="55169"/>
                    </a:lnTo>
                    <a:lnTo>
                      <a:pt x="47950" y="55123"/>
                    </a:lnTo>
                    <a:lnTo>
                      <a:pt x="47857" y="54984"/>
                    </a:lnTo>
                    <a:lnTo>
                      <a:pt x="47811" y="54938"/>
                    </a:lnTo>
                    <a:lnTo>
                      <a:pt x="47487" y="54521"/>
                    </a:lnTo>
                    <a:lnTo>
                      <a:pt x="47348" y="54336"/>
                    </a:lnTo>
                    <a:lnTo>
                      <a:pt x="47070" y="54059"/>
                    </a:lnTo>
                    <a:lnTo>
                      <a:pt x="47024" y="53966"/>
                    </a:lnTo>
                    <a:lnTo>
                      <a:pt x="46931" y="53873"/>
                    </a:lnTo>
                    <a:lnTo>
                      <a:pt x="46885" y="53827"/>
                    </a:lnTo>
                    <a:lnTo>
                      <a:pt x="46839" y="53735"/>
                    </a:lnTo>
                    <a:lnTo>
                      <a:pt x="46792" y="53688"/>
                    </a:lnTo>
                    <a:lnTo>
                      <a:pt x="46561" y="53503"/>
                    </a:lnTo>
                    <a:lnTo>
                      <a:pt x="46237" y="53133"/>
                    </a:lnTo>
                    <a:lnTo>
                      <a:pt x="46098" y="52994"/>
                    </a:lnTo>
                    <a:lnTo>
                      <a:pt x="45913" y="52809"/>
                    </a:lnTo>
                    <a:lnTo>
                      <a:pt x="45450" y="52392"/>
                    </a:lnTo>
                    <a:lnTo>
                      <a:pt x="45404" y="52346"/>
                    </a:lnTo>
                    <a:lnTo>
                      <a:pt x="45311" y="52253"/>
                    </a:lnTo>
                    <a:lnTo>
                      <a:pt x="45219" y="52207"/>
                    </a:lnTo>
                    <a:lnTo>
                      <a:pt x="44987" y="52022"/>
                    </a:lnTo>
                    <a:lnTo>
                      <a:pt x="44895" y="51930"/>
                    </a:lnTo>
                    <a:lnTo>
                      <a:pt x="44849" y="51883"/>
                    </a:lnTo>
                    <a:lnTo>
                      <a:pt x="44386" y="51559"/>
                    </a:lnTo>
                    <a:lnTo>
                      <a:pt x="44340" y="51513"/>
                    </a:lnTo>
                    <a:lnTo>
                      <a:pt x="44247" y="51420"/>
                    </a:lnTo>
                    <a:lnTo>
                      <a:pt x="44154" y="51374"/>
                    </a:lnTo>
                    <a:lnTo>
                      <a:pt x="44108" y="51328"/>
                    </a:lnTo>
                    <a:lnTo>
                      <a:pt x="44016" y="51282"/>
                    </a:lnTo>
                    <a:lnTo>
                      <a:pt x="43969" y="51235"/>
                    </a:lnTo>
                    <a:lnTo>
                      <a:pt x="43414" y="50911"/>
                    </a:lnTo>
                    <a:lnTo>
                      <a:pt x="42858" y="50587"/>
                    </a:lnTo>
                    <a:lnTo>
                      <a:pt x="42812" y="50541"/>
                    </a:lnTo>
                    <a:lnTo>
                      <a:pt x="42720" y="50495"/>
                    </a:lnTo>
                    <a:lnTo>
                      <a:pt x="42534" y="50402"/>
                    </a:lnTo>
                    <a:lnTo>
                      <a:pt x="42442" y="50356"/>
                    </a:lnTo>
                    <a:lnTo>
                      <a:pt x="42349" y="50310"/>
                    </a:lnTo>
                    <a:lnTo>
                      <a:pt x="42303" y="50310"/>
                    </a:lnTo>
                    <a:lnTo>
                      <a:pt x="42257" y="50263"/>
                    </a:lnTo>
                    <a:lnTo>
                      <a:pt x="41794" y="50078"/>
                    </a:lnTo>
                    <a:lnTo>
                      <a:pt x="41794" y="50032"/>
                    </a:lnTo>
                    <a:lnTo>
                      <a:pt x="41655" y="49153"/>
                    </a:lnTo>
                    <a:lnTo>
                      <a:pt x="41655" y="49060"/>
                    </a:lnTo>
                    <a:lnTo>
                      <a:pt x="41655" y="48921"/>
                    </a:lnTo>
                    <a:lnTo>
                      <a:pt x="41609" y="48875"/>
                    </a:lnTo>
                    <a:lnTo>
                      <a:pt x="41609" y="48736"/>
                    </a:lnTo>
                    <a:lnTo>
                      <a:pt x="42025" y="48921"/>
                    </a:lnTo>
                    <a:lnTo>
                      <a:pt x="42118" y="48967"/>
                    </a:lnTo>
                    <a:lnTo>
                      <a:pt x="42534" y="49153"/>
                    </a:lnTo>
                    <a:lnTo>
                      <a:pt x="42581" y="49199"/>
                    </a:lnTo>
                    <a:lnTo>
                      <a:pt x="42673" y="49245"/>
                    </a:lnTo>
                    <a:lnTo>
                      <a:pt x="43599" y="49754"/>
                    </a:lnTo>
                    <a:lnTo>
                      <a:pt x="43692" y="49847"/>
                    </a:lnTo>
                    <a:lnTo>
                      <a:pt x="43738" y="49893"/>
                    </a:lnTo>
                    <a:lnTo>
                      <a:pt x="43830" y="49939"/>
                    </a:lnTo>
                    <a:lnTo>
                      <a:pt x="43923" y="49986"/>
                    </a:lnTo>
                    <a:lnTo>
                      <a:pt x="44108" y="50124"/>
                    </a:lnTo>
                    <a:lnTo>
                      <a:pt x="44154" y="50124"/>
                    </a:lnTo>
                    <a:lnTo>
                      <a:pt x="44154" y="50171"/>
                    </a:lnTo>
                    <a:lnTo>
                      <a:pt x="44247" y="50217"/>
                    </a:lnTo>
                    <a:lnTo>
                      <a:pt x="44340" y="50263"/>
                    </a:lnTo>
                    <a:lnTo>
                      <a:pt x="44386" y="50310"/>
                    </a:lnTo>
                    <a:lnTo>
                      <a:pt x="44617" y="50495"/>
                    </a:lnTo>
                    <a:lnTo>
                      <a:pt x="44710" y="50541"/>
                    </a:lnTo>
                    <a:lnTo>
                      <a:pt x="44756" y="50587"/>
                    </a:lnTo>
                    <a:lnTo>
                      <a:pt x="45219" y="50958"/>
                    </a:lnTo>
                    <a:lnTo>
                      <a:pt x="45311" y="51004"/>
                    </a:lnTo>
                    <a:lnTo>
                      <a:pt x="45404" y="51096"/>
                    </a:lnTo>
                    <a:lnTo>
                      <a:pt x="45450" y="51143"/>
                    </a:lnTo>
                    <a:lnTo>
                      <a:pt x="46283" y="51930"/>
                    </a:lnTo>
                    <a:lnTo>
                      <a:pt x="47302" y="52948"/>
                    </a:lnTo>
                    <a:lnTo>
                      <a:pt x="47348" y="52994"/>
                    </a:lnTo>
                    <a:lnTo>
                      <a:pt x="47440" y="53087"/>
                    </a:lnTo>
                    <a:lnTo>
                      <a:pt x="47487" y="53179"/>
                    </a:lnTo>
                    <a:lnTo>
                      <a:pt x="48227" y="54059"/>
                    </a:lnTo>
                    <a:lnTo>
                      <a:pt x="48274" y="54105"/>
                    </a:lnTo>
                    <a:lnTo>
                      <a:pt x="48366" y="54244"/>
                    </a:lnTo>
                    <a:lnTo>
                      <a:pt x="48412" y="54290"/>
                    </a:lnTo>
                    <a:lnTo>
                      <a:pt x="49107" y="55216"/>
                    </a:lnTo>
                    <a:lnTo>
                      <a:pt x="49801" y="56234"/>
                    </a:lnTo>
                    <a:lnTo>
                      <a:pt x="49801" y="56326"/>
                    </a:lnTo>
                    <a:lnTo>
                      <a:pt x="49847" y="56373"/>
                    </a:lnTo>
                    <a:lnTo>
                      <a:pt x="49893" y="56419"/>
                    </a:lnTo>
                    <a:lnTo>
                      <a:pt x="49940" y="56511"/>
                    </a:lnTo>
                    <a:lnTo>
                      <a:pt x="50541" y="57530"/>
                    </a:lnTo>
                    <a:lnTo>
                      <a:pt x="50588" y="57622"/>
                    </a:lnTo>
                    <a:lnTo>
                      <a:pt x="50588" y="57669"/>
                    </a:lnTo>
                    <a:lnTo>
                      <a:pt x="50634" y="57715"/>
                    </a:lnTo>
                    <a:lnTo>
                      <a:pt x="50680" y="57807"/>
                    </a:lnTo>
                    <a:lnTo>
                      <a:pt x="50773" y="57993"/>
                    </a:lnTo>
                    <a:lnTo>
                      <a:pt x="51282" y="59011"/>
                    </a:lnTo>
                    <a:lnTo>
                      <a:pt x="51698" y="60075"/>
                    </a:lnTo>
                    <a:lnTo>
                      <a:pt x="51745" y="60122"/>
                    </a:lnTo>
                    <a:lnTo>
                      <a:pt x="51791" y="60260"/>
                    </a:lnTo>
                    <a:lnTo>
                      <a:pt x="51837" y="60353"/>
                    </a:lnTo>
                    <a:lnTo>
                      <a:pt x="52069" y="60955"/>
                    </a:lnTo>
                    <a:lnTo>
                      <a:pt x="52208" y="61417"/>
                    </a:lnTo>
                    <a:lnTo>
                      <a:pt x="52254" y="61510"/>
                    </a:lnTo>
                    <a:lnTo>
                      <a:pt x="52300" y="61649"/>
                    </a:lnTo>
                    <a:lnTo>
                      <a:pt x="52300" y="61695"/>
                    </a:lnTo>
                    <a:lnTo>
                      <a:pt x="52393" y="61927"/>
                    </a:lnTo>
                    <a:lnTo>
                      <a:pt x="52393" y="61973"/>
                    </a:lnTo>
                    <a:lnTo>
                      <a:pt x="52485" y="62389"/>
                    </a:lnTo>
                    <a:lnTo>
                      <a:pt x="52532" y="62482"/>
                    </a:lnTo>
                    <a:lnTo>
                      <a:pt x="52624" y="62852"/>
                    </a:lnTo>
                    <a:lnTo>
                      <a:pt x="52670" y="63037"/>
                    </a:lnTo>
                    <a:lnTo>
                      <a:pt x="52902" y="64194"/>
                    </a:lnTo>
                    <a:lnTo>
                      <a:pt x="52948" y="64287"/>
                    </a:lnTo>
                    <a:lnTo>
                      <a:pt x="52948" y="64426"/>
                    </a:lnTo>
                    <a:lnTo>
                      <a:pt x="52948" y="64518"/>
                    </a:lnTo>
                    <a:lnTo>
                      <a:pt x="52994" y="64657"/>
                    </a:lnTo>
                    <a:lnTo>
                      <a:pt x="53087" y="65537"/>
                    </a:lnTo>
                    <a:lnTo>
                      <a:pt x="53087" y="65629"/>
                    </a:lnTo>
                    <a:lnTo>
                      <a:pt x="53087" y="65722"/>
                    </a:lnTo>
                    <a:lnTo>
                      <a:pt x="53087" y="65814"/>
                    </a:lnTo>
                    <a:lnTo>
                      <a:pt x="53133" y="66694"/>
                    </a:lnTo>
                    <a:lnTo>
                      <a:pt x="53133" y="67527"/>
                    </a:lnTo>
                    <a:lnTo>
                      <a:pt x="53087" y="68128"/>
                    </a:lnTo>
                    <a:lnTo>
                      <a:pt x="53041" y="68452"/>
                    </a:lnTo>
                    <a:lnTo>
                      <a:pt x="52948" y="68915"/>
                    </a:lnTo>
                    <a:lnTo>
                      <a:pt x="52856" y="69378"/>
                    </a:lnTo>
                    <a:lnTo>
                      <a:pt x="52717" y="69841"/>
                    </a:lnTo>
                    <a:lnTo>
                      <a:pt x="52578" y="70304"/>
                    </a:lnTo>
                    <a:lnTo>
                      <a:pt x="52393" y="70767"/>
                    </a:lnTo>
                    <a:lnTo>
                      <a:pt x="52161" y="71183"/>
                    </a:lnTo>
                    <a:lnTo>
                      <a:pt x="51791" y="71785"/>
                    </a:lnTo>
                    <a:lnTo>
                      <a:pt x="51328" y="72340"/>
                    </a:lnTo>
                    <a:lnTo>
                      <a:pt x="50912" y="72757"/>
                    </a:lnTo>
                    <a:lnTo>
                      <a:pt x="50403" y="73127"/>
                    </a:lnTo>
                    <a:lnTo>
                      <a:pt x="49847" y="73451"/>
                    </a:lnTo>
                    <a:lnTo>
                      <a:pt x="49477" y="73636"/>
                    </a:lnTo>
                    <a:lnTo>
                      <a:pt x="49014" y="73775"/>
                    </a:lnTo>
                    <a:lnTo>
                      <a:pt x="48551" y="73867"/>
                    </a:lnTo>
                    <a:lnTo>
                      <a:pt x="48042" y="73960"/>
                    </a:lnTo>
                    <a:lnTo>
                      <a:pt x="47579" y="73960"/>
                    </a:lnTo>
                    <a:lnTo>
                      <a:pt x="47116" y="73914"/>
                    </a:lnTo>
                    <a:lnTo>
                      <a:pt x="46607" y="73867"/>
                    </a:lnTo>
                    <a:lnTo>
                      <a:pt x="46145" y="73775"/>
                    </a:lnTo>
                    <a:lnTo>
                      <a:pt x="45682" y="73682"/>
                    </a:lnTo>
                    <a:lnTo>
                      <a:pt x="44895" y="73405"/>
                    </a:lnTo>
                    <a:lnTo>
                      <a:pt x="44108" y="73081"/>
                    </a:lnTo>
                    <a:lnTo>
                      <a:pt x="43414" y="72757"/>
                    </a:lnTo>
                    <a:lnTo>
                      <a:pt x="42766" y="72340"/>
                    </a:lnTo>
                    <a:lnTo>
                      <a:pt x="42164" y="71970"/>
                    </a:lnTo>
                    <a:lnTo>
                      <a:pt x="41609" y="71553"/>
                    </a:lnTo>
                    <a:lnTo>
                      <a:pt x="41053" y="71137"/>
                    </a:lnTo>
                    <a:lnTo>
                      <a:pt x="40498" y="70674"/>
                    </a:lnTo>
                    <a:lnTo>
                      <a:pt x="39480" y="69748"/>
                    </a:lnTo>
                    <a:lnTo>
                      <a:pt x="38554" y="68730"/>
                    </a:lnTo>
                    <a:lnTo>
                      <a:pt x="37675" y="67666"/>
                    </a:lnTo>
                    <a:lnTo>
                      <a:pt x="36842" y="66509"/>
                    </a:lnTo>
                    <a:lnTo>
                      <a:pt x="36101" y="65305"/>
                    </a:lnTo>
                    <a:lnTo>
                      <a:pt x="35407" y="64009"/>
                    </a:lnTo>
                    <a:lnTo>
                      <a:pt x="34759" y="62667"/>
                    </a:lnTo>
                    <a:lnTo>
                      <a:pt x="34250" y="61279"/>
                    </a:lnTo>
                    <a:lnTo>
                      <a:pt x="34204" y="61279"/>
                    </a:lnTo>
                    <a:lnTo>
                      <a:pt x="33972" y="60584"/>
                    </a:lnTo>
                    <a:lnTo>
                      <a:pt x="33833" y="60075"/>
                    </a:lnTo>
                    <a:lnTo>
                      <a:pt x="33787" y="59983"/>
                    </a:lnTo>
                    <a:lnTo>
                      <a:pt x="33694" y="59566"/>
                    </a:lnTo>
                    <a:lnTo>
                      <a:pt x="33648" y="59520"/>
                    </a:lnTo>
                    <a:lnTo>
                      <a:pt x="33463" y="58733"/>
                    </a:lnTo>
                    <a:lnTo>
                      <a:pt x="33324" y="57900"/>
                    </a:lnTo>
                    <a:lnTo>
                      <a:pt x="33185" y="57113"/>
                    </a:lnTo>
                    <a:lnTo>
                      <a:pt x="33093" y="56373"/>
                    </a:lnTo>
                    <a:lnTo>
                      <a:pt x="33047" y="55632"/>
                    </a:lnTo>
                    <a:lnTo>
                      <a:pt x="33047" y="54892"/>
                    </a:lnTo>
                    <a:lnTo>
                      <a:pt x="33093" y="54151"/>
                    </a:lnTo>
                    <a:lnTo>
                      <a:pt x="33185" y="53457"/>
                    </a:lnTo>
                    <a:lnTo>
                      <a:pt x="33324" y="52763"/>
                    </a:lnTo>
                    <a:lnTo>
                      <a:pt x="33463" y="52300"/>
                    </a:lnTo>
                    <a:lnTo>
                      <a:pt x="33602" y="51791"/>
                    </a:lnTo>
                    <a:lnTo>
                      <a:pt x="33833" y="51282"/>
                    </a:lnTo>
                    <a:lnTo>
                      <a:pt x="34065" y="50772"/>
                    </a:lnTo>
                    <a:lnTo>
                      <a:pt x="34342" y="50310"/>
                    </a:lnTo>
                    <a:lnTo>
                      <a:pt x="34713" y="49847"/>
                    </a:lnTo>
                    <a:lnTo>
                      <a:pt x="35129" y="49384"/>
                    </a:lnTo>
                    <a:lnTo>
                      <a:pt x="35638" y="48967"/>
                    </a:lnTo>
                    <a:lnTo>
                      <a:pt x="35962" y="48782"/>
                    </a:lnTo>
                    <a:lnTo>
                      <a:pt x="36009" y="48736"/>
                    </a:lnTo>
                    <a:lnTo>
                      <a:pt x="36333" y="48597"/>
                    </a:lnTo>
                    <a:lnTo>
                      <a:pt x="36333" y="48551"/>
                    </a:lnTo>
                    <a:lnTo>
                      <a:pt x="36703" y="48412"/>
                    </a:lnTo>
                    <a:lnTo>
                      <a:pt x="36981" y="48319"/>
                    </a:lnTo>
                    <a:lnTo>
                      <a:pt x="37212" y="48273"/>
                    </a:lnTo>
                    <a:lnTo>
                      <a:pt x="37351" y="48227"/>
                    </a:lnTo>
                    <a:lnTo>
                      <a:pt x="37443" y="48227"/>
                    </a:lnTo>
                    <a:lnTo>
                      <a:pt x="37952" y="48134"/>
                    </a:lnTo>
                    <a:lnTo>
                      <a:pt x="38462" y="48088"/>
                    </a:lnTo>
                    <a:close/>
                    <a:moveTo>
                      <a:pt x="43090" y="0"/>
                    </a:moveTo>
                    <a:lnTo>
                      <a:pt x="42766" y="47"/>
                    </a:lnTo>
                    <a:lnTo>
                      <a:pt x="42442" y="47"/>
                    </a:lnTo>
                    <a:lnTo>
                      <a:pt x="42072" y="139"/>
                    </a:lnTo>
                    <a:lnTo>
                      <a:pt x="41748" y="278"/>
                    </a:lnTo>
                    <a:lnTo>
                      <a:pt x="41377" y="417"/>
                    </a:lnTo>
                    <a:lnTo>
                      <a:pt x="41053" y="648"/>
                    </a:lnTo>
                    <a:lnTo>
                      <a:pt x="40683" y="926"/>
                    </a:lnTo>
                    <a:lnTo>
                      <a:pt x="40359" y="1250"/>
                    </a:lnTo>
                    <a:lnTo>
                      <a:pt x="39943" y="1667"/>
                    </a:lnTo>
                    <a:lnTo>
                      <a:pt x="39665" y="2129"/>
                    </a:lnTo>
                    <a:lnTo>
                      <a:pt x="39480" y="2500"/>
                    </a:lnTo>
                    <a:lnTo>
                      <a:pt x="39341" y="2870"/>
                    </a:lnTo>
                    <a:lnTo>
                      <a:pt x="39248" y="3240"/>
                    </a:lnTo>
                    <a:lnTo>
                      <a:pt x="39248" y="3518"/>
                    </a:lnTo>
                    <a:lnTo>
                      <a:pt x="39295" y="3842"/>
                    </a:lnTo>
                    <a:lnTo>
                      <a:pt x="39341" y="4073"/>
                    </a:lnTo>
                    <a:lnTo>
                      <a:pt x="39434" y="4212"/>
                    </a:lnTo>
                    <a:lnTo>
                      <a:pt x="39572" y="4305"/>
                    </a:lnTo>
                    <a:lnTo>
                      <a:pt x="39572" y="4675"/>
                    </a:lnTo>
                    <a:lnTo>
                      <a:pt x="39665" y="5091"/>
                    </a:lnTo>
                    <a:lnTo>
                      <a:pt x="38878" y="5554"/>
                    </a:lnTo>
                    <a:lnTo>
                      <a:pt x="38369" y="5184"/>
                    </a:lnTo>
                    <a:lnTo>
                      <a:pt x="37860" y="4860"/>
                    </a:lnTo>
                    <a:lnTo>
                      <a:pt x="37351" y="4582"/>
                    </a:lnTo>
                    <a:lnTo>
                      <a:pt x="36795" y="4351"/>
                    </a:lnTo>
                    <a:lnTo>
                      <a:pt x="36240" y="4166"/>
                    </a:lnTo>
                    <a:lnTo>
                      <a:pt x="35638" y="4027"/>
                    </a:lnTo>
                    <a:lnTo>
                      <a:pt x="35037" y="3934"/>
                    </a:lnTo>
                    <a:lnTo>
                      <a:pt x="34481" y="3888"/>
                    </a:lnTo>
                    <a:lnTo>
                      <a:pt x="33880" y="3888"/>
                    </a:lnTo>
                    <a:lnTo>
                      <a:pt x="33278" y="3934"/>
                    </a:lnTo>
                    <a:lnTo>
                      <a:pt x="32676" y="4027"/>
                    </a:lnTo>
                    <a:lnTo>
                      <a:pt x="32121" y="4166"/>
                    </a:lnTo>
                    <a:lnTo>
                      <a:pt x="31519" y="4351"/>
                    </a:lnTo>
                    <a:lnTo>
                      <a:pt x="30964" y="4582"/>
                    </a:lnTo>
                    <a:lnTo>
                      <a:pt x="30408" y="4906"/>
                    </a:lnTo>
                    <a:lnTo>
                      <a:pt x="29899" y="5230"/>
                    </a:lnTo>
                    <a:lnTo>
                      <a:pt x="22170" y="10831"/>
                    </a:lnTo>
                    <a:lnTo>
                      <a:pt x="21892" y="11016"/>
                    </a:lnTo>
                    <a:lnTo>
                      <a:pt x="21661" y="11247"/>
                    </a:lnTo>
                    <a:lnTo>
                      <a:pt x="21430" y="11478"/>
                    </a:lnTo>
                    <a:lnTo>
                      <a:pt x="21244" y="11756"/>
                    </a:lnTo>
                    <a:lnTo>
                      <a:pt x="21106" y="12034"/>
                    </a:lnTo>
                    <a:lnTo>
                      <a:pt x="20967" y="12358"/>
                    </a:lnTo>
                    <a:lnTo>
                      <a:pt x="20874" y="12682"/>
                    </a:lnTo>
                    <a:lnTo>
                      <a:pt x="20782" y="13006"/>
                    </a:lnTo>
                    <a:lnTo>
                      <a:pt x="20735" y="13515"/>
                    </a:lnTo>
                    <a:lnTo>
                      <a:pt x="20782" y="14024"/>
                    </a:lnTo>
                    <a:lnTo>
                      <a:pt x="20411" y="14209"/>
                    </a:lnTo>
                    <a:lnTo>
                      <a:pt x="19995" y="14441"/>
                    </a:lnTo>
                    <a:lnTo>
                      <a:pt x="19624" y="14718"/>
                    </a:lnTo>
                    <a:lnTo>
                      <a:pt x="19301" y="14996"/>
                    </a:lnTo>
                    <a:lnTo>
                      <a:pt x="18977" y="15274"/>
                    </a:lnTo>
                    <a:lnTo>
                      <a:pt x="18653" y="15598"/>
                    </a:lnTo>
                    <a:lnTo>
                      <a:pt x="18375" y="15968"/>
                    </a:lnTo>
                    <a:lnTo>
                      <a:pt x="18097" y="16338"/>
                    </a:lnTo>
                    <a:lnTo>
                      <a:pt x="17866" y="16708"/>
                    </a:lnTo>
                    <a:lnTo>
                      <a:pt x="17681" y="17125"/>
                    </a:lnTo>
                    <a:lnTo>
                      <a:pt x="17495" y="17542"/>
                    </a:lnTo>
                    <a:lnTo>
                      <a:pt x="17357" y="17958"/>
                    </a:lnTo>
                    <a:lnTo>
                      <a:pt x="17218" y="18421"/>
                    </a:lnTo>
                    <a:lnTo>
                      <a:pt x="17125" y="18837"/>
                    </a:lnTo>
                    <a:lnTo>
                      <a:pt x="17079" y="19300"/>
                    </a:lnTo>
                    <a:lnTo>
                      <a:pt x="17033" y="19809"/>
                    </a:lnTo>
                    <a:lnTo>
                      <a:pt x="17033" y="20226"/>
                    </a:lnTo>
                    <a:lnTo>
                      <a:pt x="17079" y="20689"/>
                    </a:lnTo>
                    <a:lnTo>
                      <a:pt x="17172" y="21152"/>
                    </a:lnTo>
                    <a:lnTo>
                      <a:pt x="17264" y="21568"/>
                    </a:lnTo>
                    <a:lnTo>
                      <a:pt x="17264" y="21753"/>
                    </a:lnTo>
                    <a:lnTo>
                      <a:pt x="17218" y="21800"/>
                    </a:lnTo>
                    <a:lnTo>
                      <a:pt x="16755" y="22031"/>
                    </a:lnTo>
                    <a:lnTo>
                      <a:pt x="16709" y="22031"/>
                    </a:lnTo>
                    <a:lnTo>
                      <a:pt x="16292" y="22355"/>
                    </a:lnTo>
                    <a:lnTo>
                      <a:pt x="16061" y="22586"/>
                    </a:lnTo>
                    <a:lnTo>
                      <a:pt x="15829" y="22818"/>
                    </a:lnTo>
                    <a:lnTo>
                      <a:pt x="15690" y="23049"/>
                    </a:lnTo>
                    <a:lnTo>
                      <a:pt x="15552" y="23281"/>
                    </a:lnTo>
                    <a:lnTo>
                      <a:pt x="15459" y="23466"/>
                    </a:lnTo>
                    <a:lnTo>
                      <a:pt x="15413" y="23697"/>
                    </a:lnTo>
                    <a:lnTo>
                      <a:pt x="15366" y="23929"/>
                    </a:lnTo>
                    <a:lnTo>
                      <a:pt x="15366" y="24114"/>
                    </a:lnTo>
                    <a:lnTo>
                      <a:pt x="15459" y="24623"/>
                    </a:lnTo>
                    <a:lnTo>
                      <a:pt x="15644" y="25086"/>
                    </a:lnTo>
                    <a:lnTo>
                      <a:pt x="15922" y="25548"/>
                    </a:lnTo>
                    <a:lnTo>
                      <a:pt x="15968" y="25641"/>
                    </a:lnTo>
                    <a:lnTo>
                      <a:pt x="16014" y="25687"/>
                    </a:lnTo>
                    <a:lnTo>
                      <a:pt x="16061" y="25734"/>
                    </a:lnTo>
                    <a:lnTo>
                      <a:pt x="16107" y="25780"/>
                    </a:lnTo>
                    <a:lnTo>
                      <a:pt x="16153" y="25826"/>
                    </a:lnTo>
                    <a:lnTo>
                      <a:pt x="16153" y="25872"/>
                    </a:lnTo>
                    <a:lnTo>
                      <a:pt x="16200" y="25872"/>
                    </a:lnTo>
                    <a:lnTo>
                      <a:pt x="16246" y="25919"/>
                    </a:lnTo>
                    <a:lnTo>
                      <a:pt x="16246" y="25965"/>
                    </a:lnTo>
                    <a:lnTo>
                      <a:pt x="16292" y="25965"/>
                    </a:lnTo>
                    <a:lnTo>
                      <a:pt x="16292" y="26011"/>
                    </a:lnTo>
                    <a:lnTo>
                      <a:pt x="16338" y="26011"/>
                    </a:lnTo>
                    <a:lnTo>
                      <a:pt x="16338" y="26058"/>
                    </a:lnTo>
                    <a:lnTo>
                      <a:pt x="16385" y="26058"/>
                    </a:lnTo>
                    <a:lnTo>
                      <a:pt x="16385" y="26104"/>
                    </a:lnTo>
                    <a:lnTo>
                      <a:pt x="16431" y="26150"/>
                    </a:lnTo>
                    <a:lnTo>
                      <a:pt x="16477" y="26150"/>
                    </a:lnTo>
                    <a:lnTo>
                      <a:pt x="16524" y="26196"/>
                    </a:lnTo>
                    <a:lnTo>
                      <a:pt x="16570" y="26243"/>
                    </a:lnTo>
                    <a:lnTo>
                      <a:pt x="16616" y="26243"/>
                    </a:lnTo>
                    <a:lnTo>
                      <a:pt x="16662" y="26289"/>
                    </a:lnTo>
                    <a:lnTo>
                      <a:pt x="16662" y="26243"/>
                    </a:lnTo>
                    <a:lnTo>
                      <a:pt x="16200" y="25826"/>
                    </a:lnTo>
                    <a:lnTo>
                      <a:pt x="15968" y="25502"/>
                    </a:lnTo>
                    <a:lnTo>
                      <a:pt x="15737" y="25224"/>
                    </a:lnTo>
                    <a:lnTo>
                      <a:pt x="15598" y="24900"/>
                    </a:lnTo>
                    <a:lnTo>
                      <a:pt x="15505" y="24530"/>
                    </a:lnTo>
                    <a:lnTo>
                      <a:pt x="15413" y="24114"/>
                    </a:lnTo>
                    <a:lnTo>
                      <a:pt x="15413" y="23929"/>
                    </a:lnTo>
                    <a:lnTo>
                      <a:pt x="15459" y="23743"/>
                    </a:lnTo>
                    <a:lnTo>
                      <a:pt x="15552" y="23512"/>
                    </a:lnTo>
                    <a:lnTo>
                      <a:pt x="15644" y="23419"/>
                    </a:lnTo>
                    <a:lnTo>
                      <a:pt x="15737" y="23281"/>
                    </a:lnTo>
                    <a:lnTo>
                      <a:pt x="15876" y="23188"/>
                    </a:lnTo>
                    <a:lnTo>
                      <a:pt x="16014" y="23142"/>
                    </a:lnTo>
                    <a:lnTo>
                      <a:pt x="16477" y="23142"/>
                    </a:lnTo>
                    <a:lnTo>
                      <a:pt x="16755" y="23234"/>
                    </a:lnTo>
                    <a:lnTo>
                      <a:pt x="16940" y="23327"/>
                    </a:lnTo>
                    <a:lnTo>
                      <a:pt x="17264" y="23512"/>
                    </a:lnTo>
                    <a:lnTo>
                      <a:pt x="17264" y="23558"/>
                    </a:lnTo>
                    <a:lnTo>
                      <a:pt x="17264" y="23605"/>
                    </a:lnTo>
                    <a:lnTo>
                      <a:pt x="17264" y="23651"/>
                    </a:lnTo>
                    <a:lnTo>
                      <a:pt x="16848" y="23419"/>
                    </a:lnTo>
                    <a:lnTo>
                      <a:pt x="16709" y="23373"/>
                    </a:lnTo>
                    <a:lnTo>
                      <a:pt x="16477" y="23281"/>
                    </a:lnTo>
                    <a:lnTo>
                      <a:pt x="16200" y="23234"/>
                    </a:lnTo>
                    <a:lnTo>
                      <a:pt x="16061" y="23281"/>
                    </a:lnTo>
                    <a:lnTo>
                      <a:pt x="15922" y="23327"/>
                    </a:lnTo>
                    <a:lnTo>
                      <a:pt x="15783" y="23466"/>
                    </a:lnTo>
                    <a:lnTo>
                      <a:pt x="15690" y="23558"/>
                    </a:lnTo>
                    <a:lnTo>
                      <a:pt x="15598" y="23743"/>
                    </a:lnTo>
                    <a:lnTo>
                      <a:pt x="15552" y="23882"/>
                    </a:lnTo>
                    <a:lnTo>
                      <a:pt x="15552" y="24252"/>
                    </a:lnTo>
                    <a:lnTo>
                      <a:pt x="15644" y="24576"/>
                    </a:lnTo>
                    <a:lnTo>
                      <a:pt x="15783" y="24900"/>
                    </a:lnTo>
                    <a:lnTo>
                      <a:pt x="15783" y="24993"/>
                    </a:lnTo>
                    <a:lnTo>
                      <a:pt x="15829" y="25039"/>
                    </a:lnTo>
                    <a:lnTo>
                      <a:pt x="15829" y="25086"/>
                    </a:lnTo>
                    <a:lnTo>
                      <a:pt x="15876" y="25132"/>
                    </a:lnTo>
                    <a:lnTo>
                      <a:pt x="16014" y="25363"/>
                    </a:lnTo>
                    <a:lnTo>
                      <a:pt x="16200" y="25641"/>
                    </a:lnTo>
                    <a:lnTo>
                      <a:pt x="16616" y="26058"/>
                    </a:lnTo>
                    <a:lnTo>
                      <a:pt x="16848" y="26289"/>
                    </a:lnTo>
                    <a:lnTo>
                      <a:pt x="16894" y="26289"/>
                    </a:lnTo>
                    <a:lnTo>
                      <a:pt x="17264" y="26520"/>
                    </a:lnTo>
                    <a:lnTo>
                      <a:pt x="17264" y="26613"/>
                    </a:lnTo>
                    <a:lnTo>
                      <a:pt x="17264" y="26659"/>
                    </a:lnTo>
                    <a:lnTo>
                      <a:pt x="17264" y="33972"/>
                    </a:lnTo>
                    <a:lnTo>
                      <a:pt x="17033" y="33694"/>
                    </a:lnTo>
                    <a:lnTo>
                      <a:pt x="16246" y="32815"/>
                    </a:lnTo>
                    <a:lnTo>
                      <a:pt x="15413" y="32028"/>
                    </a:lnTo>
                    <a:lnTo>
                      <a:pt x="14672" y="31380"/>
                    </a:lnTo>
                    <a:lnTo>
                      <a:pt x="13885" y="30778"/>
                    </a:lnTo>
                    <a:lnTo>
                      <a:pt x="13099" y="30223"/>
                    </a:lnTo>
                    <a:lnTo>
                      <a:pt x="12266" y="29760"/>
                    </a:lnTo>
                    <a:lnTo>
                      <a:pt x="12219" y="29760"/>
                    </a:lnTo>
                    <a:lnTo>
                      <a:pt x="12219" y="29714"/>
                    </a:lnTo>
                    <a:lnTo>
                      <a:pt x="12173" y="29714"/>
                    </a:lnTo>
                    <a:lnTo>
                      <a:pt x="12034" y="29621"/>
                    </a:lnTo>
                    <a:lnTo>
                      <a:pt x="11942" y="29575"/>
                    </a:lnTo>
                    <a:lnTo>
                      <a:pt x="11895" y="29575"/>
                    </a:lnTo>
                    <a:lnTo>
                      <a:pt x="10923" y="29158"/>
                    </a:lnTo>
                    <a:lnTo>
                      <a:pt x="9905" y="28834"/>
                    </a:lnTo>
                    <a:lnTo>
                      <a:pt x="9442" y="28696"/>
                    </a:lnTo>
                    <a:lnTo>
                      <a:pt x="8979" y="28603"/>
                    </a:lnTo>
                    <a:lnTo>
                      <a:pt x="8794" y="28603"/>
                    </a:lnTo>
                    <a:lnTo>
                      <a:pt x="8563" y="28557"/>
                    </a:lnTo>
                    <a:lnTo>
                      <a:pt x="7313" y="28557"/>
                    </a:lnTo>
                    <a:lnTo>
                      <a:pt x="6758" y="28603"/>
                    </a:lnTo>
                    <a:lnTo>
                      <a:pt x="6712" y="28649"/>
                    </a:lnTo>
                    <a:lnTo>
                      <a:pt x="6526" y="28649"/>
                    </a:lnTo>
                    <a:lnTo>
                      <a:pt x="6434" y="28696"/>
                    </a:lnTo>
                    <a:lnTo>
                      <a:pt x="6295" y="28696"/>
                    </a:lnTo>
                    <a:lnTo>
                      <a:pt x="5971" y="28788"/>
                    </a:lnTo>
                    <a:lnTo>
                      <a:pt x="5416" y="28973"/>
                    </a:lnTo>
                    <a:lnTo>
                      <a:pt x="4999" y="29158"/>
                    </a:lnTo>
                    <a:lnTo>
                      <a:pt x="4860" y="29205"/>
                    </a:lnTo>
                    <a:lnTo>
                      <a:pt x="4768" y="29251"/>
                    </a:lnTo>
                    <a:lnTo>
                      <a:pt x="4629" y="29297"/>
                    </a:lnTo>
                    <a:lnTo>
                      <a:pt x="4583" y="29344"/>
                    </a:lnTo>
                    <a:lnTo>
                      <a:pt x="4397" y="29436"/>
                    </a:lnTo>
                    <a:lnTo>
                      <a:pt x="4351" y="29436"/>
                    </a:lnTo>
                    <a:lnTo>
                      <a:pt x="4305" y="29482"/>
                    </a:lnTo>
                    <a:lnTo>
                      <a:pt x="4259" y="29482"/>
                    </a:lnTo>
                    <a:lnTo>
                      <a:pt x="3796" y="29714"/>
                    </a:lnTo>
                    <a:lnTo>
                      <a:pt x="3426" y="30038"/>
                    </a:lnTo>
                    <a:lnTo>
                      <a:pt x="3009" y="30316"/>
                    </a:lnTo>
                    <a:lnTo>
                      <a:pt x="2963" y="30316"/>
                    </a:lnTo>
                    <a:lnTo>
                      <a:pt x="2500" y="30732"/>
                    </a:lnTo>
                    <a:lnTo>
                      <a:pt x="2083" y="31102"/>
                    </a:lnTo>
                    <a:lnTo>
                      <a:pt x="1713" y="31519"/>
                    </a:lnTo>
                    <a:lnTo>
                      <a:pt x="1389" y="31982"/>
                    </a:lnTo>
                    <a:lnTo>
                      <a:pt x="1111" y="32491"/>
                    </a:lnTo>
                    <a:lnTo>
                      <a:pt x="834" y="33000"/>
                    </a:lnTo>
                    <a:lnTo>
                      <a:pt x="787" y="33092"/>
                    </a:lnTo>
                    <a:lnTo>
                      <a:pt x="787" y="33139"/>
                    </a:lnTo>
                    <a:lnTo>
                      <a:pt x="741" y="33185"/>
                    </a:lnTo>
                    <a:lnTo>
                      <a:pt x="741" y="33231"/>
                    </a:lnTo>
                    <a:lnTo>
                      <a:pt x="695" y="33324"/>
                    </a:lnTo>
                    <a:lnTo>
                      <a:pt x="649" y="33370"/>
                    </a:lnTo>
                    <a:lnTo>
                      <a:pt x="649" y="33463"/>
                    </a:lnTo>
                    <a:lnTo>
                      <a:pt x="602" y="33509"/>
                    </a:lnTo>
                    <a:lnTo>
                      <a:pt x="510" y="33787"/>
                    </a:lnTo>
                    <a:lnTo>
                      <a:pt x="510" y="33879"/>
                    </a:lnTo>
                    <a:lnTo>
                      <a:pt x="463" y="33879"/>
                    </a:lnTo>
                    <a:lnTo>
                      <a:pt x="463" y="33972"/>
                    </a:lnTo>
                    <a:lnTo>
                      <a:pt x="417" y="34064"/>
                    </a:lnTo>
                    <a:lnTo>
                      <a:pt x="232" y="34759"/>
                    </a:lnTo>
                    <a:lnTo>
                      <a:pt x="93" y="35684"/>
                    </a:lnTo>
                    <a:lnTo>
                      <a:pt x="1" y="36656"/>
                    </a:lnTo>
                    <a:lnTo>
                      <a:pt x="1" y="37628"/>
                    </a:lnTo>
                    <a:lnTo>
                      <a:pt x="47" y="38693"/>
                    </a:lnTo>
                    <a:lnTo>
                      <a:pt x="139" y="39572"/>
                    </a:lnTo>
                    <a:lnTo>
                      <a:pt x="325" y="40405"/>
                    </a:lnTo>
                    <a:lnTo>
                      <a:pt x="510" y="41285"/>
                    </a:lnTo>
                    <a:lnTo>
                      <a:pt x="787" y="42210"/>
                    </a:lnTo>
                    <a:lnTo>
                      <a:pt x="1019" y="43043"/>
                    </a:lnTo>
                    <a:lnTo>
                      <a:pt x="1343" y="43876"/>
                    </a:lnTo>
                    <a:lnTo>
                      <a:pt x="1667" y="44663"/>
                    </a:lnTo>
                    <a:lnTo>
                      <a:pt x="2083" y="45496"/>
                    </a:lnTo>
                    <a:lnTo>
                      <a:pt x="2454" y="46283"/>
                    </a:lnTo>
                    <a:lnTo>
                      <a:pt x="2916" y="47070"/>
                    </a:lnTo>
                    <a:lnTo>
                      <a:pt x="3379" y="47810"/>
                    </a:lnTo>
                    <a:lnTo>
                      <a:pt x="3888" y="48551"/>
                    </a:lnTo>
                    <a:lnTo>
                      <a:pt x="4397" y="49245"/>
                    </a:lnTo>
                    <a:lnTo>
                      <a:pt x="4907" y="49893"/>
                    </a:lnTo>
                    <a:lnTo>
                      <a:pt x="5092" y="50171"/>
                    </a:lnTo>
                    <a:lnTo>
                      <a:pt x="5138" y="50171"/>
                    </a:lnTo>
                    <a:lnTo>
                      <a:pt x="5369" y="50448"/>
                    </a:lnTo>
                    <a:lnTo>
                      <a:pt x="5601" y="50726"/>
                    </a:lnTo>
                    <a:lnTo>
                      <a:pt x="6064" y="51189"/>
                    </a:lnTo>
                    <a:lnTo>
                      <a:pt x="6619" y="51791"/>
                    </a:lnTo>
                    <a:lnTo>
                      <a:pt x="7221" y="52346"/>
                    </a:lnTo>
                    <a:lnTo>
                      <a:pt x="7822" y="52855"/>
                    </a:lnTo>
                    <a:lnTo>
                      <a:pt x="8470" y="53364"/>
                    </a:lnTo>
                    <a:lnTo>
                      <a:pt x="9026" y="53735"/>
                    </a:lnTo>
                    <a:lnTo>
                      <a:pt x="9581" y="54105"/>
                    </a:lnTo>
                    <a:lnTo>
                      <a:pt x="9720" y="54197"/>
                    </a:lnTo>
                    <a:lnTo>
                      <a:pt x="9766" y="54244"/>
                    </a:lnTo>
                    <a:lnTo>
                      <a:pt x="9859" y="54290"/>
                    </a:lnTo>
                    <a:lnTo>
                      <a:pt x="9951" y="54336"/>
                    </a:lnTo>
                    <a:lnTo>
                      <a:pt x="9998" y="54382"/>
                    </a:lnTo>
                    <a:lnTo>
                      <a:pt x="10090" y="54429"/>
                    </a:lnTo>
                    <a:lnTo>
                      <a:pt x="10137" y="54475"/>
                    </a:lnTo>
                    <a:lnTo>
                      <a:pt x="10275" y="54521"/>
                    </a:lnTo>
                    <a:lnTo>
                      <a:pt x="11062" y="54892"/>
                    </a:lnTo>
                    <a:lnTo>
                      <a:pt x="11803" y="55216"/>
                    </a:lnTo>
                    <a:lnTo>
                      <a:pt x="12590" y="55447"/>
                    </a:lnTo>
                    <a:lnTo>
                      <a:pt x="13330" y="55586"/>
                    </a:lnTo>
                    <a:lnTo>
                      <a:pt x="13885" y="55678"/>
                    </a:lnTo>
                    <a:lnTo>
                      <a:pt x="14626" y="55678"/>
                    </a:lnTo>
                    <a:lnTo>
                      <a:pt x="15459" y="55632"/>
                    </a:lnTo>
                    <a:lnTo>
                      <a:pt x="15644" y="55632"/>
                    </a:lnTo>
                    <a:lnTo>
                      <a:pt x="16061" y="55540"/>
                    </a:lnTo>
                    <a:lnTo>
                      <a:pt x="16524" y="55447"/>
                    </a:lnTo>
                    <a:lnTo>
                      <a:pt x="16662" y="55401"/>
                    </a:lnTo>
                    <a:lnTo>
                      <a:pt x="16801" y="55354"/>
                    </a:lnTo>
                    <a:lnTo>
                      <a:pt x="17542" y="55077"/>
                    </a:lnTo>
                    <a:lnTo>
                      <a:pt x="17681" y="55030"/>
                    </a:lnTo>
                    <a:lnTo>
                      <a:pt x="17958" y="55586"/>
                    </a:lnTo>
                    <a:lnTo>
                      <a:pt x="18282" y="56095"/>
                    </a:lnTo>
                    <a:lnTo>
                      <a:pt x="18097" y="56188"/>
                    </a:lnTo>
                    <a:lnTo>
                      <a:pt x="17958" y="56326"/>
                    </a:lnTo>
                    <a:lnTo>
                      <a:pt x="17866" y="56511"/>
                    </a:lnTo>
                    <a:lnTo>
                      <a:pt x="17773" y="56697"/>
                    </a:lnTo>
                    <a:lnTo>
                      <a:pt x="16755" y="58964"/>
                    </a:lnTo>
                    <a:lnTo>
                      <a:pt x="16662" y="59196"/>
                    </a:lnTo>
                    <a:lnTo>
                      <a:pt x="16662" y="59427"/>
                    </a:lnTo>
                    <a:lnTo>
                      <a:pt x="16662" y="59705"/>
                    </a:lnTo>
                    <a:lnTo>
                      <a:pt x="16755" y="59936"/>
                    </a:lnTo>
                    <a:lnTo>
                      <a:pt x="16848" y="60168"/>
                    </a:lnTo>
                    <a:lnTo>
                      <a:pt x="16986" y="60353"/>
                    </a:lnTo>
                    <a:lnTo>
                      <a:pt x="17172" y="60538"/>
                    </a:lnTo>
                    <a:lnTo>
                      <a:pt x="17403" y="60677"/>
                    </a:lnTo>
                    <a:lnTo>
                      <a:pt x="16338" y="61279"/>
                    </a:lnTo>
                    <a:lnTo>
                      <a:pt x="16292" y="61325"/>
                    </a:lnTo>
                    <a:lnTo>
                      <a:pt x="16246" y="61371"/>
                    </a:lnTo>
                    <a:lnTo>
                      <a:pt x="16200" y="61510"/>
                    </a:lnTo>
                    <a:lnTo>
                      <a:pt x="16153" y="61741"/>
                    </a:lnTo>
                    <a:lnTo>
                      <a:pt x="16200" y="62019"/>
                    </a:lnTo>
                    <a:lnTo>
                      <a:pt x="16246" y="62204"/>
                    </a:lnTo>
                    <a:lnTo>
                      <a:pt x="16385" y="62436"/>
                    </a:lnTo>
                    <a:lnTo>
                      <a:pt x="16570" y="62621"/>
                    </a:lnTo>
                    <a:lnTo>
                      <a:pt x="16709" y="62760"/>
                    </a:lnTo>
                    <a:lnTo>
                      <a:pt x="16894" y="62898"/>
                    </a:lnTo>
                    <a:lnTo>
                      <a:pt x="17357" y="63130"/>
                    </a:lnTo>
                    <a:lnTo>
                      <a:pt x="17819" y="63408"/>
                    </a:lnTo>
                    <a:lnTo>
                      <a:pt x="18282" y="63685"/>
                    </a:lnTo>
                    <a:lnTo>
                      <a:pt x="18421" y="63732"/>
                    </a:lnTo>
                    <a:lnTo>
                      <a:pt x="18745" y="63732"/>
                    </a:lnTo>
                    <a:lnTo>
                      <a:pt x="18745" y="63685"/>
                    </a:lnTo>
                    <a:lnTo>
                      <a:pt x="21198" y="62297"/>
                    </a:lnTo>
                    <a:lnTo>
                      <a:pt x="22725" y="62991"/>
                    </a:lnTo>
                    <a:lnTo>
                      <a:pt x="23003" y="63037"/>
                    </a:lnTo>
                    <a:lnTo>
                      <a:pt x="23235" y="63084"/>
                    </a:lnTo>
                    <a:lnTo>
                      <a:pt x="23512" y="63084"/>
                    </a:lnTo>
                    <a:lnTo>
                      <a:pt x="23744" y="62991"/>
                    </a:lnTo>
                    <a:lnTo>
                      <a:pt x="23975" y="62852"/>
                    </a:lnTo>
                    <a:lnTo>
                      <a:pt x="24160" y="62713"/>
                    </a:lnTo>
                    <a:lnTo>
                      <a:pt x="24345" y="62528"/>
                    </a:lnTo>
                    <a:lnTo>
                      <a:pt x="24438" y="62297"/>
                    </a:lnTo>
                    <a:lnTo>
                      <a:pt x="24577" y="61973"/>
                    </a:lnTo>
                    <a:lnTo>
                      <a:pt x="24669" y="61649"/>
                    </a:lnTo>
                    <a:lnTo>
                      <a:pt x="24716" y="61325"/>
                    </a:lnTo>
                    <a:lnTo>
                      <a:pt x="24762" y="61001"/>
                    </a:lnTo>
                    <a:lnTo>
                      <a:pt x="24762" y="60677"/>
                    </a:lnTo>
                    <a:lnTo>
                      <a:pt x="24762" y="60353"/>
                    </a:lnTo>
                    <a:lnTo>
                      <a:pt x="24623" y="59705"/>
                    </a:lnTo>
                    <a:lnTo>
                      <a:pt x="24484" y="59381"/>
                    </a:lnTo>
                    <a:lnTo>
                      <a:pt x="24392" y="59103"/>
                    </a:lnTo>
                    <a:lnTo>
                      <a:pt x="24345" y="59057"/>
                    </a:lnTo>
                    <a:lnTo>
                      <a:pt x="24160" y="58733"/>
                    </a:lnTo>
                    <a:lnTo>
                      <a:pt x="23975" y="58455"/>
                    </a:lnTo>
                    <a:lnTo>
                      <a:pt x="23744" y="58178"/>
                    </a:lnTo>
                    <a:lnTo>
                      <a:pt x="23466" y="57946"/>
                    </a:lnTo>
                    <a:lnTo>
                      <a:pt x="23651" y="57854"/>
                    </a:lnTo>
                    <a:lnTo>
                      <a:pt x="23836" y="57761"/>
                    </a:lnTo>
                    <a:lnTo>
                      <a:pt x="23929" y="57715"/>
                    </a:lnTo>
                    <a:lnTo>
                      <a:pt x="24114" y="57622"/>
                    </a:lnTo>
                    <a:lnTo>
                      <a:pt x="24392" y="57483"/>
                    </a:lnTo>
                    <a:lnTo>
                      <a:pt x="24669" y="57252"/>
                    </a:lnTo>
                    <a:lnTo>
                      <a:pt x="24854" y="57113"/>
                    </a:lnTo>
                    <a:lnTo>
                      <a:pt x="24993" y="56928"/>
                    </a:lnTo>
                    <a:lnTo>
                      <a:pt x="25086" y="56882"/>
                    </a:lnTo>
                    <a:lnTo>
                      <a:pt x="25364" y="56835"/>
                    </a:lnTo>
                    <a:lnTo>
                      <a:pt x="25641" y="56743"/>
                    </a:lnTo>
                    <a:lnTo>
                      <a:pt x="25919" y="56650"/>
                    </a:lnTo>
                    <a:lnTo>
                      <a:pt x="26058" y="56511"/>
                    </a:lnTo>
                    <a:lnTo>
                      <a:pt x="26382" y="56373"/>
                    </a:lnTo>
                    <a:lnTo>
                      <a:pt x="26659" y="56188"/>
                    </a:lnTo>
                    <a:lnTo>
                      <a:pt x="26891" y="56002"/>
                    </a:lnTo>
                    <a:lnTo>
                      <a:pt x="27030" y="55771"/>
                    </a:lnTo>
                    <a:lnTo>
                      <a:pt x="27169" y="55540"/>
                    </a:lnTo>
                    <a:lnTo>
                      <a:pt x="27261" y="55308"/>
                    </a:lnTo>
                    <a:lnTo>
                      <a:pt x="27354" y="54799"/>
                    </a:lnTo>
                    <a:lnTo>
                      <a:pt x="27400" y="54429"/>
                    </a:lnTo>
                    <a:lnTo>
                      <a:pt x="27354" y="53966"/>
                    </a:lnTo>
                    <a:lnTo>
                      <a:pt x="27307" y="53503"/>
                    </a:lnTo>
                    <a:lnTo>
                      <a:pt x="27169" y="53040"/>
                    </a:lnTo>
                    <a:lnTo>
                      <a:pt x="27030" y="52577"/>
                    </a:lnTo>
                    <a:lnTo>
                      <a:pt x="30223" y="50680"/>
                    </a:lnTo>
                    <a:lnTo>
                      <a:pt x="32491" y="49291"/>
                    </a:lnTo>
                    <a:lnTo>
                      <a:pt x="39063" y="45357"/>
                    </a:lnTo>
                    <a:lnTo>
                      <a:pt x="39202" y="46329"/>
                    </a:lnTo>
                    <a:lnTo>
                      <a:pt x="39063" y="46376"/>
                    </a:lnTo>
                    <a:lnTo>
                      <a:pt x="38508" y="46561"/>
                    </a:lnTo>
                    <a:lnTo>
                      <a:pt x="37999" y="46746"/>
                    </a:lnTo>
                    <a:lnTo>
                      <a:pt x="37906" y="46792"/>
                    </a:lnTo>
                    <a:lnTo>
                      <a:pt x="37814" y="46838"/>
                    </a:lnTo>
                    <a:lnTo>
                      <a:pt x="37675" y="46885"/>
                    </a:lnTo>
                    <a:lnTo>
                      <a:pt x="37628" y="46931"/>
                    </a:lnTo>
                    <a:lnTo>
                      <a:pt x="37443" y="47024"/>
                    </a:lnTo>
                    <a:lnTo>
                      <a:pt x="37397" y="47070"/>
                    </a:lnTo>
                    <a:lnTo>
                      <a:pt x="37305" y="47070"/>
                    </a:lnTo>
                    <a:lnTo>
                      <a:pt x="37305" y="47116"/>
                    </a:lnTo>
                    <a:lnTo>
                      <a:pt x="36795" y="47348"/>
                    </a:lnTo>
                    <a:lnTo>
                      <a:pt x="36379" y="47625"/>
                    </a:lnTo>
                    <a:lnTo>
                      <a:pt x="36009" y="47949"/>
                    </a:lnTo>
                    <a:lnTo>
                      <a:pt x="35916" y="47995"/>
                    </a:lnTo>
                    <a:lnTo>
                      <a:pt x="35453" y="48366"/>
                    </a:lnTo>
                    <a:lnTo>
                      <a:pt x="35037" y="48782"/>
                    </a:lnTo>
                    <a:lnTo>
                      <a:pt x="34666" y="49245"/>
                    </a:lnTo>
                    <a:lnTo>
                      <a:pt x="34296" y="49708"/>
                    </a:lnTo>
                    <a:lnTo>
                      <a:pt x="34018" y="50171"/>
                    </a:lnTo>
                    <a:lnTo>
                      <a:pt x="33741" y="50726"/>
                    </a:lnTo>
                    <a:lnTo>
                      <a:pt x="33648" y="50865"/>
                    </a:lnTo>
                    <a:lnTo>
                      <a:pt x="33648" y="50911"/>
                    </a:lnTo>
                    <a:lnTo>
                      <a:pt x="33602" y="50958"/>
                    </a:lnTo>
                    <a:lnTo>
                      <a:pt x="33602" y="51004"/>
                    </a:lnTo>
                    <a:lnTo>
                      <a:pt x="33556" y="51050"/>
                    </a:lnTo>
                    <a:lnTo>
                      <a:pt x="33556" y="51143"/>
                    </a:lnTo>
                    <a:lnTo>
                      <a:pt x="33509" y="51235"/>
                    </a:lnTo>
                    <a:lnTo>
                      <a:pt x="33509" y="51282"/>
                    </a:lnTo>
                    <a:lnTo>
                      <a:pt x="33370" y="51559"/>
                    </a:lnTo>
                    <a:lnTo>
                      <a:pt x="33370" y="51652"/>
                    </a:lnTo>
                    <a:lnTo>
                      <a:pt x="33324" y="51744"/>
                    </a:lnTo>
                    <a:lnTo>
                      <a:pt x="33278" y="51837"/>
                    </a:lnTo>
                    <a:lnTo>
                      <a:pt x="33093" y="52577"/>
                    </a:lnTo>
                    <a:lnTo>
                      <a:pt x="32954" y="53503"/>
                    </a:lnTo>
                    <a:lnTo>
                      <a:pt x="32861" y="54521"/>
                    </a:lnTo>
                    <a:lnTo>
                      <a:pt x="32815" y="55586"/>
                    </a:lnTo>
                    <a:lnTo>
                      <a:pt x="32908" y="56650"/>
                    </a:lnTo>
                    <a:lnTo>
                      <a:pt x="33000" y="57530"/>
                    </a:lnTo>
                    <a:lnTo>
                      <a:pt x="33185" y="58455"/>
                    </a:lnTo>
                    <a:lnTo>
                      <a:pt x="33370" y="59381"/>
                    </a:lnTo>
                    <a:lnTo>
                      <a:pt x="33648" y="60260"/>
                    </a:lnTo>
                    <a:lnTo>
                      <a:pt x="33926" y="61140"/>
                    </a:lnTo>
                    <a:lnTo>
                      <a:pt x="34250" y="62019"/>
                    </a:lnTo>
                    <a:lnTo>
                      <a:pt x="34620" y="62852"/>
                    </a:lnTo>
                    <a:lnTo>
                      <a:pt x="34990" y="63685"/>
                    </a:lnTo>
                    <a:lnTo>
                      <a:pt x="35407" y="64518"/>
                    </a:lnTo>
                    <a:lnTo>
                      <a:pt x="35870" y="65305"/>
                    </a:lnTo>
                    <a:lnTo>
                      <a:pt x="36379" y="66138"/>
                    </a:lnTo>
                    <a:lnTo>
                      <a:pt x="36888" y="66879"/>
                    </a:lnTo>
                    <a:lnTo>
                      <a:pt x="37397" y="67619"/>
                    </a:lnTo>
                    <a:lnTo>
                      <a:pt x="37952" y="68314"/>
                    </a:lnTo>
                    <a:lnTo>
                      <a:pt x="38138" y="68545"/>
                    </a:lnTo>
                    <a:lnTo>
                      <a:pt x="38184" y="68545"/>
                    </a:lnTo>
                    <a:lnTo>
                      <a:pt x="38415" y="68869"/>
                    </a:lnTo>
                    <a:lnTo>
                      <a:pt x="38647" y="69147"/>
                    </a:lnTo>
                    <a:lnTo>
                      <a:pt x="39110" y="69656"/>
                    </a:lnTo>
                    <a:lnTo>
                      <a:pt x="39711" y="70257"/>
                    </a:lnTo>
                    <a:lnTo>
                      <a:pt x="40359" y="70813"/>
                    </a:lnTo>
                    <a:lnTo>
                      <a:pt x="41007" y="71368"/>
                    </a:lnTo>
                    <a:lnTo>
                      <a:pt x="41609" y="71877"/>
                    </a:lnTo>
                    <a:lnTo>
                      <a:pt x="42210" y="72294"/>
                    </a:lnTo>
                    <a:lnTo>
                      <a:pt x="42812" y="72664"/>
                    </a:lnTo>
                    <a:lnTo>
                      <a:pt x="42951" y="72757"/>
                    </a:lnTo>
                    <a:lnTo>
                      <a:pt x="42997" y="72757"/>
                    </a:lnTo>
                    <a:lnTo>
                      <a:pt x="43090" y="72849"/>
                    </a:lnTo>
                    <a:lnTo>
                      <a:pt x="43182" y="72896"/>
                    </a:lnTo>
                    <a:lnTo>
                      <a:pt x="43229" y="72942"/>
                    </a:lnTo>
                    <a:lnTo>
                      <a:pt x="43321" y="72988"/>
                    </a:lnTo>
                    <a:lnTo>
                      <a:pt x="43368" y="72988"/>
                    </a:lnTo>
                    <a:lnTo>
                      <a:pt x="43553" y="73081"/>
                    </a:lnTo>
                    <a:lnTo>
                      <a:pt x="44340" y="73451"/>
                    </a:lnTo>
                    <a:lnTo>
                      <a:pt x="45126" y="73775"/>
                    </a:lnTo>
                    <a:lnTo>
                      <a:pt x="45913" y="74006"/>
                    </a:lnTo>
                    <a:lnTo>
                      <a:pt x="46700" y="74191"/>
                    </a:lnTo>
                    <a:lnTo>
                      <a:pt x="47255" y="74284"/>
                    </a:lnTo>
                    <a:lnTo>
                      <a:pt x="47996" y="74284"/>
                    </a:lnTo>
                    <a:lnTo>
                      <a:pt x="48875" y="74238"/>
                    </a:lnTo>
                    <a:lnTo>
                      <a:pt x="49060" y="74238"/>
                    </a:lnTo>
                    <a:lnTo>
                      <a:pt x="49523" y="74145"/>
                    </a:lnTo>
                    <a:lnTo>
                      <a:pt x="49986" y="74006"/>
                    </a:lnTo>
                    <a:lnTo>
                      <a:pt x="50125" y="74006"/>
                    </a:lnTo>
                    <a:lnTo>
                      <a:pt x="50171" y="73960"/>
                    </a:lnTo>
                    <a:lnTo>
                      <a:pt x="50264" y="73960"/>
                    </a:lnTo>
                    <a:lnTo>
                      <a:pt x="51051" y="73682"/>
                    </a:lnTo>
                    <a:lnTo>
                      <a:pt x="51051" y="73636"/>
                    </a:lnTo>
                    <a:lnTo>
                      <a:pt x="51189" y="73590"/>
                    </a:lnTo>
                    <a:lnTo>
                      <a:pt x="51236" y="73590"/>
                    </a:lnTo>
                    <a:lnTo>
                      <a:pt x="51282" y="73544"/>
                    </a:lnTo>
                    <a:lnTo>
                      <a:pt x="51374" y="73497"/>
                    </a:lnTo>
                    <a:lnTo>
                      <a:pt x="51745" y="73312"/>
                    </a:lnTo>
                    <a:lnTo>
                      <a:pt x="52115" y="73081"/>
                    </a:lnTo>
                    <a:lnTo>
                      <a:pt x="52161" y="73081"/>
                    </a:lnTo>
                    <a:lnTo>
                      <a:pt x="52300" y="72988"/>
                    </a:lnTo>
                    <a:lnTo>
                      <a:pt x="52346" y="72942"/>
                    </a:lnTo>
                    <a:lnTo>
                      <a:pt x="52532" y="72849"/>
                    </a:lnTo>
                    <a:lnTo>
                      <a:pt x="52670" y="72710"/>
                    </a:lnTo>
                    <a:lnTo>
                      <a:pt x="52763" y="72664"/>
                    </a:lnTo>
                    <a:lnTo>
                      <a:pt x="52809" y="72618"/>
                    </a:lnTo>
                    <a:lnTo>
                      <a:pt x="52856" y="72572"/>
                    </a:lnTo>
                    <a:lnTo>
                      <a:pt x="52948" y="72525"/>
                    </a:lnTo>
                    <a:lnTo>
                      <a:pt x="53041" y="72479"/>
                    </a:lnTo>
                    <a:lnTo>
                      <a:pt x="53087" y="72433"/>
                    </a:lnTo>
                    <a:lnTo>
                      <a:pt x="53133" y="72386"/>
                    </a:lnTo>
                    <a:lnTo>
                      <a:pt x="53226" y="72340"/>
                    </a:lnTo>
                    <a:lnTo>
                      <a:pt x="53272" y="72294"/>
                    </a:lnTo>
                    <a:lnTo>
                      <a:pt x="53318" y="72201"/>
                    </a:lnTo>
                    <a:lnTo>
                      <a:pt x="53411" y="72155"/>
                    </a:lnTo>
                    <a:lnTo>
                      <a:pt x="53457" y="72109"/>
                    </a:lnTo>
                    <a:lnTo>
                      <a:pt x="53503" y="72062"/>
                    </a:lnTo>
                    <a:lnTo>
                      <a:pt x="53596" y="71970"/>
                    </a:lnTo>
                    <a:lnTo>
                      <a:pt x="53642" y="71970"/>
                    </a:lnTo>
                    <a:lnTo>
                      <a:pt x="53689" y="71924"/>
                    </a:lnTo>
                    <a:lnTo>
                      <a:pt x="53781" y="71785"/>
                    </a:lnTo>
                    <a:lnTo>
                      <a:pt x="53827" y="71785"/>
                    </a:lnTo>
                    <a:lnTo>
                      <a:pt x="53874" y="71738"/>
                    </a:lnTo>
                    <a:lnTo>
                      <a:pt x="53966" y="71600"/>
                    </a:lnTo>
                    <a:lnTo>
                      <a:pt x="54013" y="71600"/>
                    </a:lnTo>
                    <a:lnTo>
                      <a:pt x="54013" y="71553"/>
                    </a:lnTo>
                    <a:lnTo>
                      <a:pt x="54151" y="71415"/>
                    </a:lnTo>
                    <a:lnTo>
                      <a:pt x="54198" y="71415"/>
                    </a:lnTo>
                    <a:lnTo>
                      <a:pt x="54337" y="71229"/>
                    </a:lnTo>
                    <a:lnTo>
                      <a:pt x="54475" y="71044"/>
                    </a:lnTo>
                    <a:lnTo>
                      <a:pt x="54614" y="70859"/>
                    </a:lnTo>
                    <a:lnTo>
                      <a:pt x="54938" y="70350"/>
                    </a:lnTo>
                    <a:lnTo>
                      <a:pt x="54985" y="70304"/>
                    </a:lnTo>
                    <a:lnTo>
                      <a:pt x="55077" y="70119"/>
                    </a:lnTo>
                    <a:lnTo>
                      <a:pt x="55123" y="70072"/>
                    </a:lnTo>
                    <a:lnTo>
                      <a:pt x="55123" y="70026"/>
                    </a:lnTo>
                    <a:lnTo>
                      <a:pt x="55123" y="69980"/>
                    </a:lnTo>
                    <a:lnTo>
                      <a:pt x="55216" y="69887"/>
                    </a:lnTo>
                    <a:lnTo>
                      <a:pt x="55262" y="69795"/>
                    </a:lnTo>
                    <a:lnTo>
                      <a:pt x="55309" y="69702"/>
                    </a:lnTo>
                    <a:lnTo>
                      <a:pt x="55355" y="69563"/>
                    </a:lnTo>
                    <a:lnTo>
                      <a:pt x="55401" y="69471"/>
                    </a:lnTo>
                    <a:lnTo>
                      <a:pt x="55447" y="69332"/>
                    </a:lnTo>
                    <a:lnTo>
                      <a:pt x="55447" y="69286"/>
                    </a:lnTo>
                    <a:lnTo>
                      <a:pt x="55494" y="69239"/>
                    </a:lnTo>
                    <a:lnTo>
                      <a:pt x="55494" y="69193"/>
                    </a:lnTo>
                    <a:lnTo>
                      <a:pt x="55540" y="69100"/>
                    </a:lnTo>
                    <a:lnTo>
                      <a:pt x="55586" y="69008"/>
                    </a:lnTo>
                    <a:lnTo>
                      <a:pt x="55633" y="68915"/>
                    </a:lnTo>
                    <a:lnTo>
                      <a:pt x="55679" y="68684"/>
                    </a:lnTo>
                    <a:lnTo>
                      <a:pt x="55910" y="67897"/>
                    </a:lnTo>
                    <a:lnTo>
                      <a:pt x="56049" y="67018"/>
                    </a:lnTo>
                    <a:lnTo>
                      <a:pt x="56142" y="66277"/>
                    </a:lnTo>
                    <a:lnTo>
                      <a:pt x="56188" y="65490"/>
                    </a:lnTo>
                    <a:lnTo>
                      <a:pt x="56188" y="65444"/>
                    </a:lnTo>
                    <a:lnTo>
                      <a:pt x="56188" y="65351"/>
                    </a:lnTo>
                    <a:lnTo>
                      <a:pt x="56142" y="64704"/>
                    </a:lnTo>
                    <a:lnTo>
                      <a:pt x="56142" y="64009"/>
                    </a:lnTo>
                    <a:lnTo>
                      <a:pt x="56095" y="64009"/>
                    </a:lnTo>
                    <a:lnTo>
                      <a:pt x="56095" y="63870"/>
                    </a:lnTo>
                    <a:lnTo>
                      <a:pt x="56049" y="63176"/>
                    </a:lnTo>
                    <a:lnTo>
                      <a:pt x="55910" y="62482"/>
                    </a:lnTo>
                    <a:lnTo>
                      <a:pt x="55771" y="61788"/>
                    </a:lnTo>
                    <a:lnTo>
                      <a:pt x="55586" y="61047"/>
                    </a:lnTo>
                    <a:lnTo>
                      <a:pt x="55355" y="60122"/>
                    </a:lnTo>
                    <a:lnTo>
                      <a:pt x="55031" y="59196"/>
                    </a:lnTo>
                    <a:lnTo>
                      <a:pt x="54707" y="58270"/>
                    </a:lnTo>
                    <a:lnTo>
                      <a:pt x="54290" y="57391"/>
                    </a:lnTo>
                    <a:lnTo>
                      <a:pt x="53920" y="56558"/>
                    </a:lnTo>
                    <a:lnTo>
                      <a:pt x="53503" y="55771"/>
                    </a:lnTo>
                    <a:lnTo>
                      <a:pt x="53087" y="55030"/>
                    </a:lnTo>
                    <a:lnTo>
                      <a:pt x="52624" y="54244"/>
                    </a:lnTo>
                    <a:lnTo>
                      <a:pt x="52115" y="53503"/>
                    </a:lnTo>
                    <a:lnTo>
                      <a:pt x="51606" y="52809"/>
                    </a:lnTo>
                    <a:lnTo>
                      <a:pt x="51097" y="52115"/>
                    </a:lnTo>
                    <a:lnTo>
                      <a:pt x="50541" y="51467"/>
                    </a:lnTo>
                    <a:lnTo>
                      <a:pt x="49708" y="50587"/>
                    </a:lnTo>
                    <a:lnTo>
                      <a:pt x="48875" y="49754"/>
                    </a:lnTo>
                    <a:lnTo>
                      <a:pt x="48088" y="49060"/>
                    </a:lnTo>
                    <a:lnTo>
                      <a:pt x="47255" y="48412"/>
                    </a:lnTo>
                    <a:lnTo>
                      <a:pt x="46422" y="47857"/>
                    </a:lnTo>
                    <a:lnTo>
                      <a:pt x="45589" y="47394"/>
                    </a:lnTo>
                    <a:lnTo>
                      <a:pt x="45497" y="47348"/>
                    </a:lnTo>
                    <a:lnTo>
                      <a:pt x="45311" y="47255"/>
                    </a:lnTo>
                    <a:lnTo>
                      <a:pt x="45219" y="47209"/>
                    </a:lnTo>
                    <a:lnTo>
                      <a:pt x="45173" y="47162"/>
                    </a:lnTo>
                    <a:lnTo>
                      <a:pt x="44201" y="46746"/>
                    </a:lnTo>
                    <a:lnTo>
                      <a:pt x="42812" y="37906"/>
                    </a:lnTo>
                    <a:lnTo>
                      <a:pt x="45589" y="36286"/>
                    </a:lnTo>
                    <a:lnTo>
                      <a:pt x="45774" y="36193"/>
                    </a:lnTo>
                    <a:lnTo>
                      <a:pt x="45821" y="36193"/>
                    </a:lnTo>
                    <a:lnTo>
                      <a:pt x="45913" y="36101"/>
                    </a:lnTo>
                    <a:lnTo>
                      <a:pt x="46145" y="35962"/>
                    </a:lnTo>
                    <a:lnTo>
                      <a:pt x="46191" y="35962"/>
                    </a:lnTo>
                    <a:lnTo>
                      <a:pt x="46607" y="35638"/>
                    </a:lnTo>
                    <a:lnTo>
                      <a:pt x="46746" y="35453"/>
                    </a:lnTo>
                    <a:lnTo>
                      <a:pt x="46885" y="35268"/>
                    </a:lnTo>
                    <a:lnTo>
                      <a:pt x="47024" y="35083"/>
                    </a:lnTo>
                    <a:lnTo>
                      <a:pt x="47116" y="34851"/>
                    </a:lnTo>
                    <a:lnTo>
                      <a:pt x="47163" y="34620"/>
                    </a:lnTo>
                    <a:lnTo>
                      <a:pt x="47209" y="34388"/>
                    </a:lnTo>
                    <a:lnTo>
                      <a:pt x="47209" y="34296"/>
                    </a:lnTo>
                    <a:lnTo>
                      <a:pt x="47209" y="34250"/>
                    </a:lnTo>
                    <a:lnTo>
                      <a:pt x="47209" y="34157"/>
                    </a:lnTo>
                    <a:lnTo>
                      <a:pt x="47209" y="33972"/>
                    </a:lnTo>
                    <a:lnTo>
                      <a:pt x="47163" y="33879"/>
                    </a:lnTo>
                    <a:lnTo>
                      <a:pt x="47163" y="33833"/>
                    </a:lnTo>
                    <a:lnTo>
                      <a:pt x="47163" y="33787"/>
                    </a:lnTo>
                    <a:lnTo>
                      <a:pt x="47163" y="33740"/>
                    </a:lnTo>
                    <a:lnTo>
                      <a:pt x="47163" y="33694"/>
                    </a:lnTo>
                    <a:lnTo>
                      <a:pt x="47116" y="33648"/>
                    </a:lnTo>
                    <a:lnTo>
                      <a:pt x="47116" y="33602"/>
                    </a:lnTo>
                    <a:lnTo>
                      <a:pt x="47116" y="33555"/>
                    </a:lnTo>
                    <a:lnTo>
                      <a:pt x="47070" y="33509"/>
                    </a:lnTo>
                    <a:lnTo>
                      <a:pt x="47070" y="33463"/>
                    </a:lnTo>
                    <a:lnTo>
                      <a:pt x="47024" y="33324"/>
                    </a:lnTo>
                    <a:lnTo>
                      <a:pt x="46931" y="33231"/>
                    </a:lnTo>
                    <a:lnTo>
                      <a:pt x="46931" y="33185"/>
                    </a:lnTo>
                    <a:lnTo>
                      <a:pt x="46792" y="33000"/>
                    </a:lnTo>
                    <a:lnTo>
                      <a:pt x="46607" y="32769"/>
                    </a:lnTo>
                    <a:lnTo>
                      <a:pt x="46561" y="32722"/>
                    </a:lnTo>
                    <a:lnTo>
                      <a:pt x="46422" y="32630"/>
                    </a:lnTo>
                    <a:lnTo>
                      <a:pt x="46376" y="32676"/>
                    </a:lnTo>
                    <a:lnTo>
                      <a:pt x="46422" y="32583"/>
                    </a:lnTo>
                    <a:lnTo>
                      <a:pt x="46330" y="32537"/>
                    </a:lnTo>
                    <a:lnTo>
                      <a:pt x="46283" y="32537"/>
                    </a:lnTo>
                    <a:lnTo>
                      <a:pt x="46283" y="32491"/>
                    </a:lnTo>
                    <a:lnTo>
                      <a:pt x="46145" y="32491"/>
                    </a:lnTo>
                    <a:lnTo>
                      <a:pt x="46145" y="32445"/>
                    </a:lnTo>
                    <a:lnTo>
                      <a:pt x="46098" y="32445"/>
                    </a:lnTo>
                    <a:lnTo>
                      <a:pt x="44617" y="31565"/>
                    </a:lnTo>
                    <a:lnTo>
                      <a:pt x="44663" y="31565"/>
                    </a:lnTo>
                    <a:lnTo>
                      <a:pt x="44802" y="31473"/>
                    </a:lnTo>
                    <a:lnTo>
                      <a:pt x="44895" y="31287"/>
                    </a:lnTo>
                    <a:lnTo>
                      <a:pt x="44941" y="31149"/>
                    </a:lnTo>
                    <a:lnTo>
                      <a:pt x="44849" y="31010"/>
                    </a:lnTo>
                    <a:lnTo>
                      <a:pt x="44895" y="31010"/>
                    </a:lnTo>
                    <a:lnTo>
                      <a:pt x="45126" y="30963"/>
                    </a:lnTo>
                    <a:lnTo>
                      <a:pt x="45265" y="30825"/>
                    </a:lnTo>
                    <a:lnTo>
                      <a:pt x="45358" y="30686"/>
                    </a:lnTo>
                    <a:lnTo>
                      <a:pt x="45404" y="30501"/>
                    </a:lnTo>
                    <a:lnTo>
                      <a:pt x="45358" y="30316"/>
                    </a:lnTo>
                    <a:lnTo>
                      <a:pt x="45219" y="30130"/>
                    </a:lnTo>
                    <a:lnTo>
                      <a:pt x="44247" y="29158"/>
                    </a:lnTo>
                    <a:lnTo>
                      <a:pt x="44154" y="29066"/>
                    </a:lnTo>
                    <a:lnTo>
                      <a:pt x="44154" y="29066"/>
                    </a:lnTo>
                    <a:lnTo>
                      <a:pt x="44293" y="29112"/>
                    </a:lnTo>
                    <a:lnTo>
                      <a:pt x="44478" y="29158"/>
                    </a:lnTo>
                    <a:lnTo>
                      <a:pt x="44663" y="29112"/>
                    </a:lnTo>
                    <a:lnTo>
                      <a:pt x="44802" y="29020"/>
                    </a:lnTo>
                    <a:lnTo>
                      <a:pt x="44895" y="28834"/>
                    </a:lnTo>
                    <a:lnTo>
                      <a:pt x="44941" y="28649"/>
                    </a:lnTo>
                    <a:lnTo>
                      <a:pt x="44895" y="28464"/>
                    </a:lnTo>
                    <a:lnTo>
                      <a:pt x="44756" y="28279"/>
                    </a:lnTo>
                    <a:lnTo>
                      <a:pt x="43830" y="27446"/>
                    </a:lnTo>
                    <a:lnTo>
                      <a:pt x="43692" y="27400"/>
                    </a:lnTo>
                    <a:lnTo>
                      <a:pt x="43599" y="27353"/>
                    </a:lnTo>
                    <a:lnTo>
                      <a:pt x="43321" y="27353"/>
                    </a:lnTo>
                    <a:lnTo>
                      <a:pt x="42257" y="27816"/>
                    </a:lnTo>
                    <a:lnTo>
                      <a:pt x="42025" y="27585"/>
                    </a:lnTo>
                    <a:lnTo>
                      <a:pt x="42210" y="27168"/>
                    </a:lnTo>
                    <a:lnTo>
                      <a:pt x="42303" y="26798"/>
                    </a:lnTo>
                    <a:lnTo>
                      <a:pt x="42349" y="26381"/>
                    </a:lnTo>
                    <a:lnTo>
                      <a:pt x="42349" y="25965"/>
                    </a:lnTo>
                    <a:lnTo>
                      <a:pt x="42303" y="25548"/>
                    </a:lnTo>
                    <a:lnTo>
                      <a:pt x="42210" y="25132"/>
                    </a:lnTo>
                    <a:lnTo>
                      <a:pt x="42072" y="24762"/>
                    </a:lnTo>
                    <a:lnTo>
                      <a:pt x="41887" y="24345"/>
                    </a:lnTo>
                    <a:lnTo>
                      <a:pt x="39989" y="21013"/>
                    </a:lnTo>
                    <a:lnTo>
                      <a:pt x="41748" y="13978"/>
                    </a:lnTo>
                    <a:lnTo>
                      <a:pt x="41794" y="13654"/>
                    </a:lnTo>
                    <a:lnTo>
                      <a:pt x="41840" y="13376"/>
                    </a:lnTo>
                    <a:lnTo>
                      <a:pt x="41840" y="13052"/>
                    </a:lnTo>
                    <a:lnTo>
                      <a:pt x="41840" y="12728"/>
                    </a:lnTo>
                    <a:lnTo>
                      <a:pt x="41701" y="12126"/>
                    </a:lnTo>
                    <a:lnTo>
                      <a:pt x="41470" y="11525"/>
                    </a:lnTo>
                    <a:lnTo>
                      <a:pt x="41470" y="11062"/>
                    </a:lnTo>
                    <a:lnTo>
                      <a:pt x="41470" y="10553"/>
                    </a:lnTo>
                    <a:lnTo>
                      <a:pt x="41424" y="10090"/>
                    </a:lnTo>
                    <a:lnTo>
                      <a:pt x="41331" y="9627"/>
                    </a:lnTo>
                    <a:lnTo>
                      <a:pt x="41192" y="9118"/>
                    </a:lnTo>
                    <a:lnTo>
                      <a:pt x="41053" y="8655"/>
                    </a:lnTo>
                    <a:lnTo>
                      <a:pt x="40868" y="8192"/>
                    </a:lnTo>
                    <a:lnTo>
                      <a:pt x="40637" y="7730"/>
                    </a:lnTo>
                    <a:lnTo>
                      <a:pt x="41239" y="7406"/>
                    </a:lnTo>
                    <a:lnTo>
                      <a:pt x="41655" y="7637"/>
                    </a:lnTo>
                    <a:lnTo>
                      <a:pt x="42118" y="7868"/>
                    </a:lnTo>
                    <a:lnTo>
                      <a:pt x="42627" y="8007"/>
                    </a:lnTo>
                    <a:lnTo>
                      <a:pt x="43136" y="8054"/>
                    </a:lnTo>
                    <a:lnTo>
                      <a:pt x="43738" y="8054"/>
                    </a:lnTo>
                    <a:lnTo>
                      <a:pt x="44062" y="8007"/>
                    </a:lnTo>
                    <a:lnTo>
                      <a:pt x="44386" y="7915"/>
                    </a:lnTo>
                    <a:lnTo>
                      <a:pt x="44710" y="7822"/>
                    </a:lnTo>
                    <a:lnTo>
                      <a:pt x="45034" y="7683"/>
                    </a:lnTo>
                    <a:lnTo>
                      <a:pt x="45358" y="7544"/>
                    </a:lnTo>
                    <a:lnTo>
                      <a:pt x="45635" y="7359"/>
                    </a:lnTo>
                    <a:lnTo>
                      <a:pt x="45913" y="7128"/>
                    </a:lnTo>
                    <a:lnTo>
                      <a:pt x="46330" y="6665"/>
                    </a:lnTo>
                    <a:lnTo>
                      <a:pt x="46700" y="6156"/>
                    </a:lnTo>
                    <a:lnTo>
                      <a:pt x="46978" y="5601"/>
                    </a:lnTo>
                    <a:lnTo>
                      <a:pt x="47116" y="4999"/>
                    </a:lnTo>
                    <a:lnTo>
                      <a:pt x="47209" y="4999"/>
                    </a:lnTo>
                    <a:lnTo>
                      <a:pt x="47487" y="4953"/>
                    </a:lnTo>
                    <a:lnTo>
                      <a:pt x="47718" y="4860"/>
                    </a:lnTo>
                    <a:lnTo>
                      <a:pt x="47903" y="4675"/>
                    </a:lnTo>
                    <a:lnTo>
                      <a:pt x="47996" y="4490"/>
                    </a:lnTo>
                    <a:lnTo>
                      <a:pt x="48088" y="4212"/>
                    </a:lnTo>
                    <a:lnTo>
                      <a:pt x="48135" y="3934"/>
                    </a:lnTo>
                    <a:lnTo>
                      <a:pt x="48181" y="3610"/>
                    </a:lnTo>
                    <a:lnTo>
                      <a:pt x="48135" y="3286"/>
                    </a:lnTo>
                    <a:lnTo>
                      <a:pt x="48042" y="2916"/>
                    </a:lnTo>
                    <a:lnTo>
                      <a:pt x="47950" y="2546"/>
                    </a:lnTo>
                    <a:lnTo>
                      <a:pt x="47764" y="2129"/>
                    </a:lnTo>
                    <a:lnTo>
                      <a:pt x="47533" y="1713"/>
                    </a:lnTo>
                    <a:lnTo>
                      <a:pt x="47209" y="1389"/>
                    </a:lnTo>
                    <a:lnTo>
                      <a:pt x="46885" y="1111"/>
                    </a:lnTo>
                    <a:lnTo>
                      <a:pt x="46561" y="926"/>
                    </a:lnTo>
                    <a:lnTo>
                      <a:pt x="46145" y="787"/>
                    </a:lnTo>
                    <a:lnTo>
                      <a:pt x="45728" y="695"/>
                    </a:lnTo>
                    <a:lnTo>
                      <a:pt x="45311" y="695"/>
                    </a:lnTo>
                    <a:lnTo>
                      <a:pt x="44849" y="463"/>
                    </a:lnTo>
                    <a:lnTo>
                      <a:pt x="44340" y="232"/>
                    </a:lnTo>
                    <a:lnTo>
                      <a:pt x="43738" y="93"/>
                    </a:lnTo>
                    <a:lnTo>
                      <a:pt x="430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28"/>
              <p:cNvSpPr/>
              <p:nvPr/>
            </p:nvSpPr>
            <p:spPr>
              <a:xfrm flipH="1">
                <a:off x="6177332" y="2945614"/>
                <a:ext cx="6613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881" extrusionOk="0">
                    <a:moveTo>
                      <a:pt x="1481" y="1"/>
                    </a:moveTo>
                    <a:lnTo>
                      <a:pt x="834" y="325"/>
                    </a:lnTo>
                    <a:lnTo>
                      <a:pt x="787" y="371"/>
                    </a:lnTo>
                    <a:lnTo>
                      <a:pt x="741" y="371"/>
                    </a:lnTo>
                    <a:lnTo>
                      <a:pt x="695" y="417"/>
                    </a:lnTo>
                    <a:lnTo>
                      <a:pt x="47" y="741"/>
                    </a:lnTo>
                    <a:lnTo>
                      <a:pt x="0" y="788"/>
                    </a:lnTo>
                    <a:lnTo>
                      <a:pt x="0" y="834"/>
                    </a:lnTo>
                    <a:lnTo>
                      <a:pt x="47" y="880"/>
                    </a:lnTo>
                    <a:lnTo>
                      <a:pt x="93" y="880"/>
                    </a:lnTo>
                    <a:lnTo>
                      <a:pt x="741" y="556"/>
                    </a:lnTo>
                    <a:lnTo>
                      <a:pt x="787" y="510"/>
                    </a:lnTo>
                    <a:lnTo>
                      <a:pt x="880" y="464"/>
                    </a:lnTo>
                    <a:lnTo>
                      <a:pt x="1574" y="93"/>
                    </a:lnTo>
                    <a:lnTo>
                      <a:pt x="1574" y="47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28"/>
              <p:cNvSpPr/>
              <p:nvPr/>
            </p:nvSpPr>
            <p:spPr>
              <a:xfrm flipH="1">
                <a:off x="7248225" y="2300357"/>
                <a:ext cx="5879" cy="3947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4" extrusionOk="0">
                    <a:moveTo>
                      <a:pt x="139" y="93"/>
                    </a:moveTo>
                    <a:lnTo>
                      <a:pt x="139" y="93"/>
                    </a:lnTo>
                    <a:lnTo>
                      <a:pt x="139" y="93"/>
                    </a:lnTo>
                    <a:lnTo>
                      <a:pt x="139" y="9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39" y="93"/>
                    </a:lnTo>
                    <a:lnTo>
                      <a:pt x="139" y="93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28"/>
              <p:cNvSpPr/>
              <p:nvPr/>
            </p:nvSpPr>
            <p:spPr>
              <a:xfrm flipH="1">
                <a:off x="7254062" y="2300357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8"/>
              <p:cNvSpPr/>
              <p:nvPr/>
            </p:nvSpPr>
            <p:spPr>
              <a:xfrm flipH="1">
                <a:off x="7254062" y="2300357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8"/>
              <p:cNvSpPr/>
              <p:nvPr/>
            </p:nvSpPr>
            <p:spPr>
              <a:xfrm flipH="1">
                <a:off x="6389184" y="2745436"/>
                <a:ext cx="21416" cy="13648"/>
              </a:xfrm>
              <a:custGeom>
                <a:avLst/>
                <a:gdLst/>
                <a:ahLst/>
                <a:cxnLst/>
                <a:rect l="l" t="t" r="r" b="b"/>
                <a:pathLst>
                  <a:path w="510" h="325" extrusionOk="0">
                    <a:moveTo>
                      <a:pt x="417" y="1"/>
                    </a:moveTo>
                    <a:lnTo>
                      <a:pt x="46" y="186"/>
                    </a:lnTo>
                    <a:lnTo>
                      <a:pt x="0" y="232"/>
                    </a:lnTo>
                    <a:lnTo>
                      <a:pt x="0" y="278"/>
                    </a:lnTo>
                    <a:lnTo>
                      <a:pt x="93" y="325"/>
                    </a:lnTo>
                    <a:lnTo>
                      <a:pt x="463" y="140"/>
                    </a:lnTo>
                    <a:lnTo>
                      <a:pt x="509" y="93"/>
                    </a:lnTo>
                    <a:lnTo>
                      <a:pt x="509" y="47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28"/>
              <p:cNvSpPr/>
              <p:nvPr/>
            </p:nvSpPr>
            <p:spPr>
              <a:xfrm flipH="1">
                <a:off x="6395021" y="2735735"/>
                <a:ext cx="21416" cy="13648"/>
              </a:xfrm>
              <a:custGeom>
                <a:avLst/>
                <a:gdLst/>
                <a:ahLst/>
                <a:cxnLst/>
                <a:rect l="l" t="t" r="r" b="b"/>
                <a:pathLst>
                  <a:path w="510" h="325" extrusionOk="0">
                    <a:moveTo>
                      <a:pt x="417" y="0"/>
                    </a:moveTo>
                    <a:lnTo>
                      <a:pt x="47" y="185"/>
                    </a:lnTo>
                    <a:lnTo>
                      <a:pt x="0" y="232"/>
                    </a:lnTo>
                    <a:lnTo>
                      <a:pt x="0" y="278"/>
                    </a:lnTo>
                    <a:lnTo>
                      <a:pt x="93" y="324"/>
                    </a:lnTo>
                    <a:lnTo>
                      <a:pt x="463" y="139"/>
                    </a:lnTo>
                    <a:lnTo>
                      <a:pt x="509" y="93"/>
                    </a:lnTo>
                    <a:lnTo>
                      <a:pt x="509" y="4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8"/>
              <p:cNvSpPr/>
              <p:nvPr/>
            </p:nvSpPr>
            <p:spPr>
              <a:xfrm flipH="1">
                <a:off x="6426138" y="2762946"/>
                <a:ext cx="21416" cy="11674"/>
              </a:xfrm>
              <a:custGeom>
                <a:avLst/>
                <a:gdLst/>
                <a:ahLst/>
                <a:cxnLst/>
                <a:rect l="l" t="t" r="r" b="b"/>
                <a:pathLst>
                  <a:path w="510" h="278" extrusionOk="0">
                    <a:moveTo>
                      <a:pt x="417" y="0"/>
                    </a:moveTo>
                    <a:lnTo>
                      <a:pt x="93" y="139"/>
                    </a:lnTo>
                    <a:lnTo>
                      <a:pt x="47" y="139"/>
                    </a:lnTo>
                    <a:lnTo>
                      <a:pt x="1" y="185"/>
                    </a:lnTo>
                    <a:lnTo>
                      <a:pt x="1" y="232"/>
                    </a:lnTo>
                    <a:lnTo>
                      <a:pt x="1" y="278"/>
                    </a:lnTo>
                    <a:lnTo>
                      <a:pt x="140" y="278"/>
                    </a:lnTo>
                    <a:lnTo>
                      <a:pt x="232" y="232"/>
                    </a:lnTo>
                    <a:lnTo>
                      <a:pt x="464" y="93"/>
                    </a:lnTo>
                    <a:lnTo>
                      <a:pt x="510" y="46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28"/>
              <p:cNvSpPr/>
              <p:nvPr/>
            </p:nvSpPr>
            <p:spPr>
              <a:xfrm flipH="1">
                <a:off x="6431975" y="2753204"/>
                <a:ext cx="21416" cy="1171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279" extrusionOk="0">
                    <a:moveTo>
                      <a:pt x="417" y="1"/>
                    </a:moveTo>
                    <a:lnTo>
                      <a:pt x="47" y="140"/>
                    </a:lnTo>
                    <a:lnTo>
                      <a:pt x="1" y="186"/>
                    </a:lnTo>
                    <a:lnTo>
                      <a:pt x="1" y="232"/>
                    </a:lnTo>
                    <a:lnTo>
                      <a:pt x="47" y="278"/>
                    </a:lnTo>
                    <a:lnTo>
                      <a:pt x="93" y="278"/>
                    </a:lnTo>
                    <a:lnTo>
                      <a:pt x="464" y="93"/>
                    </a:lnTo>
                    <a:lnTo>
                      <a:pt x="510" y="47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28"/>
              <p:cNvSpPr/>
              <p:nvPr/>
            </p:nvSpPr>
            <p:spPr>
              <a:xfrm flipH="1">
                <a:off x="6459144" y="2780415"/>
                <a:ext cx="21458" cy="1364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25" extrusionOk="0">
                    <a:moveTo>
                      <a:pt x="417" y="1"/>
                    </a:moveTo>
                    <a:lnTo>
                      <a:pt x="232" y="93"/>
                    </a:lnTo>
                    <a:lnTo>
                      <a:pt x="186" y="140"/>
                    </a:lnTo>
                    <a:lnTo>
                      <a:pt x="94" y="186"/>
                    </a:lnTo>
                    <a:lnTo>
                      <a:pt x="47" y="186"/>
                    </a:lnTo>
                    <a:lnTo>
                      <a:pt x="1" y="232"/>
                    </a:lnTo>
                    <a:lnTo>
                      <a:pt x="1" y="278"/>
                    </a:lnTo>
                    <a:lnTo>
                      <a:pt x="47" y="325"/>
                    </a:lnTo>
                    <a:lnTo>
                      <a:pt x="140" y="325"/>
                    </a:lnTo>
                    <a:lnTo>
                      <a:pt x="232" y="278"/>
                    </a:lnTo>
                    <a:lnTo>
                      <a:pt x="464" y="140"/>
                    </a:lnTo>
                    <a:lnTo>
                      <a:pt x="510" y="93"/>
                    </a:lnTo>
                    <a:lnTo>
                      <a:pt x="510" y="47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28"/>
              <p:cNvSpPr/>
              <p:nvPr/>
            </p:nvSpPr>
            <p:spPr>
              <a:xfrm flipH="1">
                <a:off x="6464981" y="2770715"/>
                <a:ext cx="21416" cy="13648"/>
              </a:xfrm>
              <a:custGeom>
                <a:avLst/>
                <a:gdLst/>
                <a:ahLst/>
                <a:cxnLst/>
                <a:rect l="l" t="t" r="r" b="b"/>
                <a:pathLst>
                  <a:path w="510" h="325" extrusionOk="0">
                    <a:moveTo>
                      <a:pt x="417" y="0"/>
                    </a:moveTo>
                    <a:lnTo>
                      <a:pt x="370" y="47"/>
                    </a:lnTo>
                    <a:lnTo>
                      <a:pt x="324" y="93"/>
                    </a:lnTo>
                    <a:lnTo>
                      <a:pt x="46" y="185"/>
                    </a:lnTo>
                    <a:lnTo>
                      <a:pt x="0" y="232"/>
                    </a:lnTo>
                    <a:lnTo>
                      <a:pt x="0" y="278"/>
                    </a:lnTo>
                    <a:lnTo>
                      <a:pt x="93" y="324"/>
                    </a:lnTo>
                    <a:lnTo>
                      <a:pt x="278" y="232"/>
                    </a:lnTo>
                    <a:lnTo>
                      <a:pt x="324" y="185"/>
                    </a:lnTo>
                    <a:lnTo>
                      <a:pt x="417" y="185"/>
                    </a:lnTo>
                    <a:lnTo>
                      <a:pt x="463" y="139"/>
                    </a:lnTo>
                    <a:lnTo>
                      <a:pt x="509" y="93"/>
                    </a:lnTo>
                    <a:lnTo>
                      <a:pt x="509" y="4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8"/>
              <p:cNvSpPr/>
              <p:nvPr/>
            </p:nvSpPr>
            <p:spPr>
              <a:xfrm flipH="1">
                <a:off x="6499961" y="2784321"/>
                <a:ext cx="19485" cy="11674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78" extrusionOk="0">
                    <a:moveTo>
                      <a:pt x="371" y="0"/>
                    </a:moveTo>
                    <a:lnTo>
                      <a:pt x="185" y="93"/>
                    </a:lnTo>
                    <a:lnTo>
                      <a:pt x="139" y="93"/>
                    </a:lnTo>
                    <a:lnTo>
                      <a:pt x="47" y="139"/>
                    </a:lnTo>
                    <a:lnTo>
                      <a:pt x="0" y="185"/>
                    </a:lnTo>
                    <a:lnTo>
                      <a:pt x="0" y="232"/>
                    </a:lnTo>
                    <a:lnTo>
                      <a:pt x="0" y="278"/>
                    </a:lnTo>
                    <a:lnTo>
                      <a:pt x="93" y="278"/>
                    </a:lnTo>
                    <a:lnTo>
                      <a:pt x="139" y="232"/>
                    </a:lnTo>
                    <a:lnTo>
                      <a:pt x="232" y="232"/>
                    </a:lnTo>
                    <a:lnTo>
                      <a:pt x="278" y="185"/>
                    </a:lnTo>
                    <a:lnTo>
                      <a:pt x="324" y="139"/>
                    </a:lnTo>
                    <a:lnTo>
                      <a:pt x="417" y="93"/>
                    </a:lnTo>
                    <a:lnTo>
                      <a:pt x="463" y="4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28"/>
              <p:cNvSpPr/>
              <p:nvPr/>
            </p:nvSpPr>
            <p:spPr>
              <a:xfrm flipH="1">
                <a:off x="6505798" y="2774578"/>
                <a:ext cx="19485" cy="1171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79" extrusionOk="0">
                    <a:moveTo>
                      <a:pt x="371" y="1"/>
                    </a:moveTo>
                    <a:lnTo>
                      <a:pt x="47" y="140"/>
                    </a:lnTo>
                    <a:lnTo>
                      <a:pt x="0" y="186"/>
                    </a:lnTo>
                    <a:lnTo>
                      <a:pt x="0" y="232"/>
                    </a:lnTo>
                    <a:lnTo>
                      <a:pt x="47" y="279"/>
                    </a:lnTo>
                    <a:lnTo>
                      <a:pt x="139" y="279"/>
                    </a:lnTo>
                    <a:lnTo>
                      <a:pt x="186" y="232"/>
                    </a:lnTo>
                    <a:lnTo>
                      <a:pt x="417" y="93"/>
                    </a:lnTo>
                    <a:lnTo>
                      <a:pt x="463" y="47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28"/>
              <p:cNvSpPr/>
              <p:nvPr/>
            </p:nvSpPr>
            <p:spPr>
              <a:xfrm flipH="1">
                <a:off x="6381416" y="2652170"/>
                <a:ext cx="9784" cy="2725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649" extrusionOk="0">
                    <a:moveTo>
                      <a:pt x="186" y="0"/>
                    </a:moveTo>
                    <a:lnTo>
                      <a:pt x="140" y="46"/>
                    </a:lnTo>
                    <a:lnTo>
                      <a:pt x="47" y="232"/>
                    </a:lnTo>
                    <a:lnTo>
                      <a:pt x="1" y="417"/>
                    </a:lnTo>
                    <a:lnTo>
                      <a:pt x="47" y="555"/>
                    </a:lnTo>
                    <a:lnTo>
                      <a:pt x="140" y="648"/>
                    </a:lnTo>
                    <a:lnTo>
                      <a:pt x="232" y="648"/>
                    </a:lnTo>
                    <a:lnTo>
                      <a:pt x="232" y="602"/>
                    </a:lnTo>
                    <a:lnTo>
                      <a:pt x="232" y="555"/>
                    </a:lnTo>
                    <a:lnTo>
                      <a:pt x="186" y="509"/>
                    </a:lnTo>
                    <a:lnTo>
                      <a:pt x="186" y="417"/>
                    </a:lnTo>
                    <a:lnTo>
                      <a:pt x="140" y="278"/>
                    </a:lnTo>
                    <a:lnTo>
                      <a:pt x="232" y="93"/>
                    </a:lnTo>
                    <a:lnTo>
                      <a:pt x="232" y="46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3"/>
          <p:cNvGrpSpPr/>
          <p:nvPr/>
        </p:nvGrpSpPr>
        <p:grpSpPr>
          <a:xfrm>
            <a:off x="6611898" y="276274"/>
            <a:ext cx="519733" cy="485268"/>
            <a:chOff x="4694531" y="2250235"/>
            <a:chExt cx="1090502" cy="1018186"/>
          </a:xfrm>
        </p:grpSpPr>
        <p:sp>
          <p:nvSpPr>
            <p:cNvPr id="594" name="Google Shape;594;p3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3"/>
          <p:cNvGrpSpPr/>
          <p:nvPr/>
        </p:nvGrpSpPr>
        <p:grpSpPr>
          <a:xfrm>
            <a:off x="5174935" y="3341404"/>
            <a:ext cx="2484575" cy="1367436"/>
            <a:chOff x="4857224" y="3518946"/>
            <a:chExt cx="2371910" cy="1507093"/>
          </a:xfrm>
        </p:grpSpPr>
        <p:sp>
          <p:nvSpPr>
            <p:cNvPr id="599" name="Google Shape;599;p3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3"/>
          <p:cNvSpPr/>
          <p:nvPr/>
        </p:nvSpPr>
        <p:spPr>
          <a:xfrm flipH="1">
            <a:off x="7815670" y="4906242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3"/>
          <p:cNvGrpSpPr/>
          <p:nvPr/>
        </p:nvGrpSpPr>
        <p:grpSpPr>
          <a:xfrm>
            <a:off x="4695405" y="4708841"/>
            <a:ext cx="4600713" cy="150450"/>
            <a:chOff x="0" y="4397412"/>
            <a:chExt cx="4600713" cy="150450"/>
          </a:xfrm>
        </p:grpSpPr>
        <p:sp>
          <p:nvSpPr>
            <p:cNvPr id="609" name="Google Shape;609;p3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3"/>
          <p:cNvGrpSpPr/>
          <p:nvPr/>
        </p:nvGrpSpPr>
        <p:grpSpPr>
          <a:xfrm>
            <a:off x="7352178" y="1271774"/>
            <a:ext cx="1047903" cy="801387"/>
            <a:chOff x="6472501" y="1326053"/>
            <a:chExt cx="1000385" cy="883233"/>
          </a:xfrm>
        </p:grpSpPr>
        <p:sp>
          <p:nvSpPr>
            <p:cNvPr id="615" name="Google Shape;615;p3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3"/>
          <p:cNvGrpSpPr/>
          <p:nvPr/>
        </p:nvGrpSpPr>
        <p:grpSpPr>
          <a:xfrm>
            <a:off x="7352178" y="2062858"/>
            <a:ext cx="1396873" cy="2645982"/>
            <a:chOff x="7352169" y="1792626"/>
            <a:chExt cx="1333531" cy="2916217"/>
          </a:xfrm>
        </p:grpSpPr>
        <p:grpSp>
          <p:nvGrpSpPr>
            <p:cNvPr id="620" name="Google Shape;620;p3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621" name="Google Shape;621;p3"/>
              <p:cNvGrpSpPr/>
              <p:nvPr/>
            </p:nvGrpSpPr>
            <p:grpSpPr>
              <a:xfrm>
                <a:off x="7788625" y="4788743"/>
                <a:ext cx="623189" cy="126925"/>
                <a:chOff x="7605347" y="4840573"/>
                <a:chExt cx="925163" cy="188427"/>
              </a:xfrm>
            </p:grpSpPr>
            <p:sp>
              <p:nvSpPr>
                <p:cNvPr id="622" name="Google Shape;622;p3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3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3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3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3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3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3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3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3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3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3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3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3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3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3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3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3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3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3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3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3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3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3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3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3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3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3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3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3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3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3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3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3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3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3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3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3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3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3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3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3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3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3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3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3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3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3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3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3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3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3" name="Google Shape;673;p3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5" name="Google Shape;715;p3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6" name="Google Shape;716;p3"/>
          <p:cNvGrpSpPr/>
          <p:nvPr/>
        </p:nvGrpSpPr>
        <p:grpSpPr>
          <a:xfrm>
            <a:off x="591098" y="2830324"/>
            <a:ext cx="519733" cy="485268"/>
            <a:chOff x="4694531" y="2250235"/>
            <a:chExt cx="1090502" cy="1018186"/>
          </a:xfrm>
        </p:grpSpPr>
        <p:sp>
          <p:nvSpPr>
            <p:cNvPr id="717" name="Google Shape;717;p3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1" name="Google Shape;721;p3"/>
          <p:cNvGrpSpPr/>
          <p:nvPr/>
        </p:nvGrpSpPr>
        <p:grpSpPr>
          <a:xfrm>
            <a:off x="1433179" y="4004850"/>
            <a:ext cx="335765" cy="313500"/>
            <a:chOff x="4694531" y="2250235"/>
            <a:chExt cx="1090502" cy="1018186"/>
          </a:xfrm>
        </p:grpSpPr>
        <p:sp>
          <p:nvSpPr>
            <p:cNvPr id="722" name="Google Shape;722;p3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3"/>
          <p:cNvSpPr txBox="1"/>
          <p:nvPr/>
        </p:nvSpPr>
        <p:spPr>
          <a:xfrm>
            <a:off x="1415953" y="1029150"/>
            <a:ext cx="5240713" cy="270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rial"/>
              <a:buNone/>
            </a:pPr>
            <a:r>
              <a:rPr lang="en" sz="44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01. Aim</a:t>
            </a:r>
            <a:br>
              <a:rPr lang="en" sz="44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sz="44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sz="44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sz="32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To predict number of bike rentals in a day</a:t>
            </a:r>
            <a:r>
              <a:rPr lang="en" sz="20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sz="20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4400" b="0" i="0" u="none" strike="noStrike" cap="none"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4"/>
          <p:cNvGrpSpPr/>
          <p:nvPr/>
        </p:nvGrpSpPr>
        <p:grpSpPr>
          <a:xfrm>
            <a:off x="6611898" y="276274"/>
            <a:ext cx="519733" cy="485268"/>
            <a:chOff x="4694531" y="2250235"/>
            <a:chExt cx="1090502" cy="1018186"/>
          </a:xfrm>
        </p:grpSpPr>
        <p:sp>
          <p:nvSpPr>
            <p:cNvPr id="732" name="Google Shape;732;p4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4"/>
          <p:cNvGrpSpPr/>
          <p:nvPr/>
        </p:nvGrpSpPr>
        <p:grpSpPr>
          <a:xfrm>
            <a:off x="5601170" y="3326094"/>
            <a:ext cx="1827088" cy="1389058"/>
            <a:chOff x="4857224" y="3518946"/>
            <a:chExt cx="2371910" cy="1507093"/>
          </a:xfrm>
        </p:grpSpPr>
        <p:sp>
          <p:nvSpPr>
            <p:cNvPr id="737" name="Google Shape;737;p4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5" name="Google Shape;745;p4"/>
          <p:cNvSpPr/>
          <p:nvPr/>
        </p:nvSpPr>
        <p:spPr>
          <a:xfrm flipH="1">
            <a:off x="7815670" y="4906242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4"/>
          <p:cNvGrpSpPr/>
          <p:nvPr/>
        </p:nvGrpSpPr>
        <p:grpSpPr>
          <a:xfrm>
            <a:off x="4695405" y="4708841"/>
            <a:ext cx="4600713" cy="150450"/>
            <a:chOff x="0" y="4397412"/>
            <a:chExt cx="4600713" cy="150450"/>
          </a:xfrm>
        </p:grpSpPr>
        <p:sp>
          <p:nvSpPr>
            <p:cNvPr id="747" name="Google Shape;747;p4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4"/>
          <p:cNvGrpSpPr/>
          <p:nvPr/>
        </p:nvGrpSpPr>
        <p:grpSpPr>
          <a:xfrm>
            <a:off x="7677671" y="1265415"/>
            <a:ext cx="770599" cy="814058"/>
            <a:chOff x="6472501" y="1326053"/>
            <a:chExt cx="1000385" cy="883233"/>
          </a:xfrm>
        </p:grpSpPr>
        <p:sp>
          <p:nvSpPr>
            <p:cNvPr id="753" name="Google Shape;753;p4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4"/>
          <p:cNvGrpSpPr/>
          <p:nvPr/>
        </p:nvGrpSpPr>
        <p:grpSpPr>
          <a:xfrm>
            <a:off x="7677665" y="2027337"/>
            <a:ext cx="1027222" cy="2687819"/>
            <a:chOff x="7352169" y="1792626"/>
            <a:chExt cx="1333531" cy="2916217"/>
          </a:xfrm>
        </p:grpSpPr>
        <p:grpSp>
          <p:nvGrpSpPr>
            <p:cNvPr id="758" name="Google Shape;758;p4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759" name="Google Shape;759;p4"/>
              <p:cNvGrpSpPr/>
              <p:nvPr/>
            </p:nvGrpSpPr>
            <p:grpSpPr>
              <a:xfrm>
                <a:off x="7788625" y="4788743"/>
                <a:ext cx="623189" cy="126925"/>
                <a:chOff x="7605347" y="4840573"/>
                <a:chExt cx="925163" cy="188427"/>
              </a:xfrm>
            </p:grpSpPr>
            <p:sp>
              <p:nvSpPr>
                <p:cNvPr id="760" name="Google Shape;760;p4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4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4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4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4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4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4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4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4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4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4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4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4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4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4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4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4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4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4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4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4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4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4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4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4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4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4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4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4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4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4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4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4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4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4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4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4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4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4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4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4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4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4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4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4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4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4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4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4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4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4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11" name="Google Shape;811;p4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4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4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4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4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4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4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4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4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4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4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4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4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4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4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4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4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3" name="Google Shape;853;p4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p4"/>
          <p:cNvGrpSpPr/>
          <p:nvPr/>
        </p:nvGrpSpPr>
        <p:grpSpPr>
          <a:xfrm>
            <a:off x="591098" y="2830324"/>
            <a:ext cx="519733" cy="485268"/>
            <a:chOff x="4694531" y="2250235"/>
            <a:chExt cx="1090502" cy="1018186"/>
          </a:xfrm>
        </p:grpSpPr>
        <p:sp>
          <p:nvSpPr>
            <p:cNvPr id="855" name="Google Shape;855;p4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4"/>
          <p:cNvGrpSpPr/>
          <p:nvPr/>
        </p:nvGrpSpPr>
        <p:grpSpPr>
          <a:xfrm>
            <a:off x="1433179" y="4004850"/>
            <a:ext cx="335765" cy="313500"/>
            <a:chOff x="4694531" y="2250235"/>
            <a:chExt cx="1090502" cy="1018186"/>
          </a:xfrm>
        </p:grpSpPr>
        <p:sp>
          <p:nvSpPr>
            <p:cNvPr id="860" name="Google Shape;860;p4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4"/>
          <p:cNvSpPr txBox="1">
            <a:spLocks noGrp="1"/>
          </p:cNvSpPr>
          <p:nvPr>
            <p:ph type="ctrTitle"/>
          </p:nvPr>
        </p:nvSpPr>
        <p:spPr>
          <a:xfrm>
            <a:off x="1450374" y="583931"/>
            <a:ext cx="52062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rial Black"/>
              <a:buNone/>
            </a:pPr>
            <a:r>
              <a:rPr lang="en" sz="4400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02. OBJECTIVE</a:t>
            </a: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 The aim of this project is to forecast the number of bike rental per day by using regression analysis</a:t>
            </a:r>
            <a:br>
              <a:rPr lang="en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"/>
          <p:cNvSpPr txBox="1"/>
          <p:nvPr/>
        </p:nvSpPr>
        <p:spPr>
          <a:xfrm>
            <a:off x="3650426" y="1015140"/>
            <a:ext cx="22782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"/>
          <p:cNvSpPr txBox="1"/>
          <p:nvPr/>
        </p:nvSpPr>
        <p:spPr>
          <a:xfrm>
            <a:off x="2012108" y="355578"/>
            <a:ext cx="4472775" cy="5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Arial"/>
              <a:buNone/>
            </a:pPr>
            <a:r>
              <a:rPr lang="en" sz="36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03. Regression</a:t>
            </a:r>
            <a:endParaRPr sz="3600" b="0" i="0" u="none" strike="noStrike" cap="none"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1" name="Google Shape;871;p5"/>
          <p:cNvSpPr txBox="1">
            <a:spLocks noGrp="1"/>
          </p:cNvSpPr>
          <p:nvPr>
            <p:ph type="subTitle" idx="1"/>
          </p:nvPr>
        </p:nvSpPr>
        <p:spPr>
          <a:xfrm>
            <a:off x="369909" y="763806"/>
            <a:ext cx="8133900" cy="3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know we have learnt regression in the Schools?</a:t>
            </a: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Yes we learnt regression in the school the it is the extension of the Equation for a straight line.</a:t>
            </a: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Regression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is one of the Supervised learning technique studying the dependence of one variable called dependent variable or one or more variable called explanatory variable.</a:t>
            </a:r>
            <a:endParaRPr dirty="0"/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dirty="0"/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The regression analysis primarily used to: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the relationship that exist, on the average between the depend variable and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explanatory variable.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Depending the effect of each explanatory variables on the dependent variables controlling the effects of all others explanatory variables.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the value of dependent variable for a given value of explanatory variable.</a:t>
            </a:r>
            <a:endParaRPr dirty="0"/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simple univariate regression is given by  Yi = β0 +β1xi + ϵi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Where β0 and β1 are the regression coefficient,</a:t>
            </a:r>
            <a:endParaRPr dirty="0"/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ϵ is the random error YI is the dependent variable and XI is explanatory variable.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"/>
          <p:cNvSpPr txBox="1"/>
          <p:nvPr/>
        </p:nvSpPr>
        <p:spPr>
          <a:xfrm>
            <a:off x="3686568" y="646267"/>
            <a:ext cx="22782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6"/>
          <p:cNvSpPr txBox="1"/>
          <p:nvPr/>
        </p:nvSpPr>
        <p:spPr>
          <a:xfrm>
            <a:off x="1026620" y="354887"/>
            <a:ext cx="4250555" cy="7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Arial"/>
              <a:buNone/>
            </a:pPr>
            <a:r>
              <a:rPr lang="en" sz="3600" b="0" i="0" u="none" strike="noStrike" cap="none" dirty="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Assumptions</a:t>
            </a:r>
            <a:endParaRPr sz="3600" b="0" i="0" u="none" strike="noStrike" cap="none" dirty="0"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8" name="Google Shape;878;p6"/>
          <p:cNvSpPr txBox="1">
            <a:spLocks noGrp="1"/>
          </p:cNvSpPr>
          <p:nvPr>
            <p:ph type="subTitle" idx="1"/>
          </p:nvPr>
        </p:nvSpPr>
        <p:spPr>
          <a:xfrm>
            <a:off x="559341" y="1171929"/>
            <a:ext cx="8133806" cy="3257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Linearity: Data must me in linear relationship - Scatter plot</a:t>
            </a:r>
            <a:endParaRPr dirty="0"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Normality: The error terms approaches normal – QQ Plot</a:t>
            </a:r>
            <a:endParaRPr dirty="0"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Multicollinearity :independent variable depends on each other-VIF, Correlation between explanatory variables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Homoscedasticity: Constant variance-Residual vs Fitted</a:t>
            </a:r>
            <a:endParaRPr dirty="0"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Autocorrelation: No correlation between the residuals- Durbin Watson Test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7"/>
          <p:cNvGrpSpPr/>
          <p:nvPr/>
        </p:nvGrpSpPr>
        <p:grpSpPr>
          <a:xfrm>
            <a:off x="4534352" y="4313399"/>
            <a:ext cx="4600713" cy="150450"/>
            <a:chOff x="0" y="4397412"/>
            <a:chExt cx="4600713" cy="150450"/>
          </a:xfrm>
        </p:grpSpPr>
        <p:sp>
          <p:nvSpPr>
            <p:cNvPr id="884" name="Google Shape;884;p7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7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890" name="Google Shape;890;p7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891" name="Google Shape;891;p7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3" name="Google Shape;893;p7"/>
            <p:cNvGrpSpPr/>
            <p:nvPr/>
          </p:nvGrpSpPr>
          <p:grpSpPr>
            <a:xfrm>
              <a:off x="5723516" y="1479118"/>
              <a:ext cx="2288423" cy="1787927"/>
              <a:chOff x="5723516" y="1479118"/>
              <a:chExt cx="2288423" cy="1787927"/>
            </a:xfrm>
          </p:grpSpPr>
          <p:sp>
            <p:nvSpPr>
              <p:cNvPr id="894" name="Google Shape;894;p7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9" name="Google Shape;899;p7"/>
          <p:cNvSpPr txBox="1">
            <a:spLocks noGrp="1"/>
          </p:cNvSpPr>
          <p:nvPr>
            <p:ph type="ctrTitle"/>
          </p:nvPr>
        </p:nvSpPr>
        <p:spPr>
          <a:xfrm>
            <a:off x="247261" y="2120714"/>
            <a:ext cx="3951401" cy="119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00"/>
              <a:buFont typeface="Arial Black"/>
              <a:buNone/>
            </a:pPr>
            <a:r>
              <a:rPr lang="en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04. </a:t>
            </a:r>
            <a:br>
              <a:rPr lang="en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DATA DESCRIPTION </a:t>
            </a:r>
            <a:endParaRPr>
              <a:solidFill>
                <a:srgbClr val="840F0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900" name="Google Shape;900;p7"/>
          <p:cNvGrpSpPr/>
          <p:nvPr/>
        </p:nvGrpSpPr>
        <p:grpSpPr>
          <a:xfrm>
            <a:off x="4394088" y="3149995"/>
            <a:ext cx="1221060" cy="1220197"/>
            <a:chOff x="4394088" y="3299519"/>
            <a:chExt cx="1221060" cy="1220197"/>
          </a:xfrm>
        </p:grpSpPr>
        <p:sp>
          <p:nvSpPr>
            <p:cNvPr id="901" name="Google Shape;901;p7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4" name="Google Shape;904;p7"/>
          <p:cNvSpPr/>
          <p:nvPr/>
        </p:nvSpPr>
        <p:spPr>
          <a:xfrm>
            <a:off x="4670101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"/>
          <p:cNvSpPr/>
          <p:nvPr/>
        </p:nvSpPr>
        <p:spPr>
          <a:xfrm>
            <a:off x="8052890" y="3127165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7"/>
          <p:cNvSpPr/>
          <p:nvPr/>
        </p:nvSpPr>
        <p:spPr>
          <a:xfrm>
            <a:off x="4670101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7"/>
          <p:cNvSpPr/>
          <p:nvPr/>
        </p:nvSpPr>
        <p:spPr>
          <a:xfrm>
            <a:off x="8052890" y="2518831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8" name="Google Shape;908;p7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909" name="Google Shape;909;p7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1" name="Google Shape;911;p7"/>
            <p:cNvGrpSpPr/>
            <p:nvPr/>
          </p:nvGrpSpPr>
          <p:grpSpPr>
            <a:xfrm>
              <a:off x="4710585" y="2281922"/>
              <a:ext cx="3380235" cy="1683653"/>
              <a:chOff x="4710585" y="2281922"/>
              <a:chExt cx="3380235" cy="1683653"/>
            </a:xfrm>
          </p:grpSpPr>
          <p:sp>
            <p:nvSpPr>
              <p:cNvPr id="912" name="Google Shape;912;p7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3" name="Google Shape;913;p7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914" name="Google Shape;914;p7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7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6" name="Google Shape;916;p7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28" name="Google Shape;928;p7"/>
          <p:cNvGrpSpPr/>
          <p:nvPr/>
        </p:nvGrpSpPr>
        <p:grpSpPr>
          <a:xfrm>
            <a:off x="5262046" y="2085203"/>
            <a:ext cx="1054922" cy="2623644"/>
            <a:chOff x="5262046" y="2234728"/>
            <a:chExt cx="1054922" cy="2623644"/>
          </a:xfrm>
        </p:grpSpPr>
        <p:sp>
          <p:nvSpPr>
            <p:cNvPr id="929" name="Google Shape;929;p7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7" name="Google Shape;957;p7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958" name="Google Shape;958;p7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7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7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7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7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7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7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7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7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7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8" name="Google Shape;968;p7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8"/>
          <p:cNvSpPr txBox="1">
            <a:spLocks noGrp="1"/>
          </p:cNvSpPr>
          <p:nvPr>
            <p:ph type="ctrTitle"/>
          </p:nvPr>
        </p:nvSpPr>
        <p:spPr>
          <a:xfrm>
            <a:off x="226367" y="642958"/>
            <a:ext cx="5974928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Arial"/>
              <a:buNone/>
            </a:pPr>
            <a:r>
              <a:rPr lang="en" sz="3600">
                <a:solidFill>
                  <a:srgbClr val="840F0E"/>
                </a:solidFill>
                <a:latin typeface="Arial"/>
                <a:ea typeface="Arial"/>
                <a:cs typeface="Arial"/>
                <a:sym typeface="Arial"/>
              </a:rPr>
              <a:t>BIKE </a:t>
            </a:r>
            <a:r>
              <a:rPr lang="en" sz="3600">
                <a:solidFill>
                  <a:srgbClr val="840F0E"/>
                </a:solidFill>
                <a:latin typeface="Arial Black"/>
                <a:ea typeface="Arial Black"/>
                <a:cs typeface="Arial Black"/>
                <a:sym typeface="Arial Black"/>
              </a:rPr>
              <a:t>RENTAL</a:t>
            </a:r>
            <a:r>
              <a:rPr lang="en" sz="3600">
                <a:solidFill>
                  <a:srgbClr val="840F0E"/>
                </a:solidFill>
                <a:latin typeface="Arial"/>
                <a:ea typeface="Arial"/>
                <a:cs typeface="Arial"/>
                <a:sym typeface="Arial"/>
              </a:rPr>
              <a:t> SYSTEM</a:t>
            </a:r>
            <a:br>
              <a:rPr lang="en" sz="3600">
                <a:solidFill>
                  <a:srgbClr val="840F0E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840F0E"/>
              </a:solidFill>
            </a:endParaRPr>
          </a:p>
        </p:txBody>
      </p:sp>
      <p:grpSp>
        <p:nvGrpSpPr>
          <p:cNvPr id="985" name="Google Shape;985;p8"/>
          <p:cNvGrpSpPr/>
          <p:nvPr/>
        </p:nvGrpSpPr>
        <p:grpSpPr>
          <a:xfrm>
            <a:off x="910512" y="1603363"/>
            <a:ext cx="5038799" cy="1261609"/>
            <a:chOff x="5778536" y="3183751"/>
            <a:chExt cx="1203561" cy="303070"/>
          </a:xfrm>
        </p:grpSpPr>
        <p:sp>
          <p:nvSpPr>
            <p:cNvPr id="986" name="Google Shape;986;p8"/>
            <p:cNvSpPr/>
            <p:nvPr/>
          </p:nvSpPr>
          <p:spPr>
            <a:xfrm>
              <a:off x="6866007" y="3457539"/>
              <a:ext cx="116090" cy="12876"/>
            </a:xfrm>
            <a:custGeom>
              <a:avLst/>
              <a:gdLst/>
              <a:ahLst/>
              <a:cxnLst/>
              <a:rect l="l" t="t" r="r" b="b"/>
              <a:pathLst>
                <a:path w="1677" h="186" extrusionOk="0">
                  <a:moveTo>
                    <a:pt x="1" y="0"/>
                  </a:moveTo>
                  <a:cubicBezTo>
                    <a:pt x="13" y="25"/>
                    <a:pt x="13" y="62"/>
                    <a:pt x="13" y="87"/>
                  </a:cubicBezTo>
                  <a:cubicBezTo>
                    <a:pt x="13" y="124"/>
                    <a:pt x="13" y="148"/>
                    <a:pt x="1" y="185"/>
                  </a:cubicBezTo>
                  <a:lnTo>
                    <a:pt x="1677" y="18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5943156" y="3457539"/>
              <a:ext cx="263609" cy="11976"/>
            </a:xfrm>
            <a:custGeom>
              <a:avLst/>
              <a:gdLst/>
              <a:ahLst/>
              <a:cxnLst/>
              <a:rect l="l" t="t" r="r" b="b"/>
              <a:pathLst>
                <a:path w="3808" h="173" extrusionOk="0">
                  <a:moveTo>
                    <a:pt x="12" y="0"/>
                  </a:moveTo>
                  <a:cubicBezTo>
                    <a:pt x="12" y="25"/>
                    <a:pt x="25" y="50"/>
                    <a:pt x="12" y="74"/>
                  </a:cubicBezTo>
                  <a:cubicBezTo>
                    <a:pt x="25" y="111"/>
                    <a:pt x="12" y="148"/>
                    <a:pt x="0" y="173"/>
                  </a:cubicBezTo>
                  <a:lnTo>
                    <a:pt x="3807" y="173"/>
                  </a:lnTo>
                  <a:cubicBezTo>
                    <a:pt x="3795" y="148"/>
                    <a:pt x="3783" y="111"/>
                    <a:pt x="3783" y="74"/>
                  </a:cubicBezTo>
                  <a:cubicBezTo>
                    <a:pt x="3783" y="50"/>
                    <a:pt x="3795" y="25"/>
                    <a:pt x="3795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6558090" y="3457539"/>
              <a:ext cx="261947" cy="11976"/>
            </a:xfrm>
            <a:custGeom>
              <a:avLst/>
              <a:gdLst/>
              <a:ahLst/>
              <a:cxnLst/>
              <a:rect l="l" t="t" r="r" b="b"/>
              <a:pathLst>
                <a:path w="3784" h="173" extrusionOk="0">
                  <a:moveTo>
                    <a:pt x="13" y="0"/>
                  </a:moveTo>
                  <a:cubicBezTo>
                    <a:pt x="13" y="25"/>
                    <a:pt x="13" y="50"/>
                    <a:pt x="26" y="74"/>
                  </a:cubicBezTo>
                  <a:cubicBezTo>
                    <a:pt x="13" y="111"/>
                    <a:pt x="13" y="148"/>
                    <a:pt x="1" y="173"/>
                  </a:cubicBezTo>
                  <a:lnTo>
                    <a:pt x="3784" y="173"/>
                  </a:lnTo>
                  <a:cubicBezTo>
                    <a:pt x="3771" y="148"/>
                    <a:pt x="3771" y="111"/>
                    <a:pt x="3771" y="74"/>
                  </a:cubicBezTo>
                  <a:cubicBezTo>
                    <a:pt x="3771" y="50"/>
                    <a:pt x="3771" y="25"/>
                    <a:pt x="3784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5778536" y="3457539"/>
              <a:ext cx="119482" cy="11976"/>
            </a:xfrm>
            <a:custGeom>
              <a:avLst/>
              <a:gdLst/>
              <a:ahLst/>
              <a:cxnLst/>
              <a:rect l="l" t="t" r="r" b="b"/>
              <a:pathLst>
                <a:path w="1726" h="173" extrusionOk="0">
                  <a:moveTo>
                    <a:pt x="0" y="0"/>
                  </a:moveTo>
                  <a:lnTo>
                    <a:pt x="0" y="173"/>
                  </a:lnTo>
                  <a:lnTo>
                    <a:pt x="1725" y="173"/>
                  </a:lnTo>
                  <a:cubicBezTo>
                    <a:pt x="1713" y="148"/>
                    <a:pt x="1713" y="111"/>
                    <a:pt x="1713" y="74"/>
                  </a:cubicBezTo>
                  <a:cubicBezTo>
                    <a:pt x="1713" y="50"/>
                    <a:pt x="1713" y="25"/>
                    <a:pt x="1725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251904" y="3457539"/>
              <a:ext cx="261047" cy="11976"/>
            </a:xfrm>
            <a:custGeom>
              <a:avLst/>
              <a:gdLst/>
              <a:ahLst/>
              <a:cxnLst/>
              <a:rect l="l" t="t" r="r" b="b"/>
              <a:pathLst>
                <a:path w="3771" h="173" extrusionOk="0">
                  <a:moveTo>
                    <a:pt x="0" y="0"/>
                  </a:moveTo>
                  <a:cubicBezTo>
                    <a:pt x="13" y="25"/>
                    <a:pt x="13" y="50"/>
                    <a:pt x="13" y="74"/>
                  </a:cubicBezTo>
                  <a:cubicBezTo>
                    <a:pt x="13" y="111"/>
                    <a:pt x="13" y="148"/>
                    <a:pt x="0" y="173"/>
                  </a:cubicBezTo>
                  <a:lnTo>
                    <a:pt x="3771" y="173"/>
                  </a:lnTo>
                  <a:cubicBezTo>
                    <a:pt x="3759" y="148"/>
                    <a:pt x="3759" y="111"/>
                    <a:pt x="3759" y="74"/>
                  </a:cubicBezTo>
                  <a:cubicBezTo>
                    <a:pt x="3759" y="50"/>
                    <a:pt x="3759" y="25"/>
                    <a:pt x="3771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5827133" y="3187143"/>
              <a:ext cx="194522" cy="252533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132489" y="3183751"/>
              <a:ext cx="197084" cy="255925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441237" y="3187143"/>
              <a:ext cx="195145" cy="252533"/>
            </a:xfrm>
            <a:custGeom>
              <a:avLst/>
              <a:gdLst/>
              <a:ahLst/>
              <a:cxnLst/>
              <a:rect l="l" t="t" r="r" b="b"/>
              <a:pathLst>
                <a:path w="2819" h="3648" extrusionOk="0">
                  <a:moveTo>
                    <a:pt x="1370" y="245"/>
                  </a:moveTo>
                  <a:cubicBezTo>
                    <a:pt x="1637" y="245"/>
                    <a:pt x="1910" y="345"/>
                    <a:pt x="2132" y="567"/>
                  </a:cubicBezTo>
                  <a:cubicBezTo>
                    <a:pt x="2819" y="1242"/>
                    <a:pt x="2335" y="2416"/>
                    <a:pt x="1371" y="2416"/>
                  </a:cubicBezTo>
                  <a:cubicBezTo>
                    <a:pt x="1366" y="2416"/>
                    <a:pt x="1361" y="2416"/>
                    <a:pt x="1356" y="2416"/>
                  </a:cubicBezTo>
                  <a:cubicBezTo>
                    <a:pt x="765" y="2416"/>
                    <a:pt x="284" y="1935"/>
                    <a:pt x="272" y="1344"/>
                  </a:cubicBezTo>
                  <a:cubicBezTo>
                    <a:pt x="272" y="684"/>
                    <a:pt x="809" y="245"/>
                    <a:pt x="1370" y="245"/>
                  </a:cubicBezTo>
                  <a:close/>
                  <a:moveTo>
                    <a:pt x="1369" y="1"/>
                  </a:moveTo>
                  <a:cubicBezTo>
                    <a:pt x="617" y="1"/>
                    <a:pt x="1" y="604"/>
                    <a:pt x="1" y="1356"/>
                  </a:cubicBezTo>
                  <a:cubicBezTo>
                    <a:pt x="1" y="2391"/>
                    <a:pt x="1196" y="3512"/>
                    <a:pt x="1344" y="3648"/>
                  </a:cubicBezTo>
                  <a:lnTo>
                    <a:pt x="1381" y="3648"/>
                  </a:lnTo>
                  <a:cubicBezTo>
                    <a:pt x="1541" y="3512"/>
                    <a:pt x="2724" y="2453"/>
                    <a:pt x="2724" y="1356"/>
                  </a:cubicBezTo>
                  <a:cubicBezTo>
                    <a:pt x="2724" y="604"/>
                    <a:pt x="2108" y="1"/>
                    <a:pt x="136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749154" y="3187143"/>
              <a:ext cx="194591" cy="252533"/>
            </a:xfrm>
            <a:custGeom>
              <a:avLst/>
              <a:gdLst/>
              <a:ahLst/>
              <a:cxnLst/>
              <a:rect l="l" t="t" r="r" b="b"/>
              <a:pathLst>
                <a:path w="2811" h="3648" extrusionOk="0">
                  <a:moveTo>
                    <a:pt x="1366" y="241"/>
                  </a:moveTo>
                  <a:cubicBezTo>
                    <a:pt x="1630" y="241"/>
                    <a:pt x="1900" y="338"/>
                    <a:pt x="2120" y="555"/>
                  </a:cubicBezTo>
                  <a:cubicBezTo>
                    <a:pt x="2810" y="1245"/>
                    <a:pt x="2330" y="2416"/>
                    <a:pt x="1356" y="2416"/>
                  </a:cubicBezTo>
                  <a:cubicBezTo>
                    <a:pt x="765" y="2416"/>
                    <a:pt x="272" y="1935"/>
                    <a:pt x="272" y="1344"/>
                  </a:cubicBezTo>
                  <a:cubicBezTo>
                    <a:pt x="264" y="681"/>
                    <a:pt x="803" y="241"/>
                    <a:pt x="1366" y="241"/>
                  </a:cubicBezTo>
                  <a:close/>
                  <a:moveTo>
                    <a:pt x="1356" y="1"/>
                  </a:moveTo>
                  <a:cubicBezTo>
                    <a:pt x="605" y="1"/>
                    <a:pt x="1" y="604"/>
                    <a:pt x="1" y="1356"/>
                  </a:cubicBezTo>
                  <a:cubicBezTo>
                    <a:pt x="1" y="2391"/>
                    <a:pt x="1184" y="3512"/>
                    <a:pt x="1344" y="3648"/>
                  </a:cubicBezTo>
                  <a:lnTo>
                    <a:pt x="1369" y="3648"/>
                  </a:lnTo>
                  <a:cubicBezTo>
                    <a:pt x="1529" y="3512"/>
                    <a:pt x="2712" y="2453"/>
                    <a:pt x="2712" y="1356"/>
                  </a:cubicBezTo>
                  <a:cubicBezTo>
                    <a:pt x="2712" y="604"/>
                    <a:pt x="2108" y="1"/>
                    <a:pt x="135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5904735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589705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212929" y="3450686"/>
              <a:ext cx="28521" cy="24021"/>
            </a:xfrm>
            <a:custGeom>
              <a:avLst/>
              <a:gdLst/>
              <a:ahLst/>
              <a:cxnLst/>
              <a:rect l="l" t="t" r="r" b="b"/>
              <a:pathLst>
                <a:path w="412" h="347" extrusionOk="0">
                  <a:moveTo>
                    <a:pt x="227" y="0"/>
                  </a:moveTo>
                  <a:cubicBezTo>
                    <a:pt x="185" y="0"/>
                    <a:pt x="142" y="16"/>
                    <a:pt x="108" y="50"/>
                  </a:cubicBezTo>
                  <a:cubicBezTo>
                    <a:pt x="0" y="158"/>
                    <a:pt x="78" y="346"/>
                    <a:pt x="229" y="346"/>
                  </a:cubicBezTo>
                  <a:cubicBezTo>
                    <a:pt x="234" y="346"/>
                    <a:pt x="238" y="346"/>
                    <a:pt x="243" y="346"/>
                  </a:cubicBezTo>
                  <a:cubicBezTo>
                    <a:pt x="329" y="334"/>
                    <a:pt x="391" y="272"/>
                    <a:pt x="403" y="186"/>
                  </a:cubicBezTo>
                  <a:cubicBezTo>
                    <a:pt x="412" y="75"/>
                    <a:pt x="321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204968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2" y="160"/>
                  </a:moveTo>
                  <a:cubicBezTo>
                    <a:pt x="436" y="160"/>
                    <a:pt x="527" y="235"/>
                    <a:pt x="518" y="346"/>
                  </a:cubicBezTo>
                  <a:cubicBezTo>
                    <a:pt x="506" y="432"/>
                    <a:pt x="444" y="494"/>
                    <a:pt x="358" y="506"/>
                  </a:cubicBezTo>
                  <a:cubicBezTo>
                    <a:pt x="353" y="506"/>
                    <a:pt x="349" y="506"/>
                    <a:pt x="344" y="506"/>
                  </a:cubicBezTo>
                  <a:cubicBezTo>
                    <a:pt x="193" y="506"/>
                    <a:pt x="115" y="318"/>
                    <a:pt x="223" y="210"/>
                  </a:cubicBezTo>
                  <a:cubicBezTo>
                    <a:pt x="257" y="176"/>
                    <a:pt x="300" y="160"/>
                    <a:pt x="342" y="160"/>
                  </a:cubicBezTo>
                  <a:close/>
                  <a:moveTo>
                    <a:pt x="321" y="1"/>
                  </a:moveTo>
                  <a:cubicBezTo>
                    <a:pt x="173" y="1"/>
                    <a:pt x="50" y="112"/>
                    <a:pt x="13" y="259"/>
                  </a:cubicBezTo>
                  <a:cubicBezTo>
                    <a:pt x="13" y="284"/>
                    <a:pt x="1" y="309"/>
                    <a:pt x="1" y="333"/>
                  </a:cubicBezTo>
                  <a:cubicBezTo>
                    <a:pt x="1" y="370"/>
                    <a:pt x="13" y="395"/>
                    <a:pt x="25" y="432"/>
                  </a:cubicBezTo>
                  <a:cubicBezTo>
                    <a:pt x="69" y="598"/>
                    <a:pt x="210" y="681"/>
                    <a:pt x="352" y="681"/>
                  </a:cubicBezTo>
                  <a:cubicBezTo>
                    <a:pt x="494" y="681"/>
                    <a:pt x="635" y="598"/>
                    <a:pt x="678" y="432"/>
                  </a:cubicBezTo>
                  <a:cubicBezTo>
                    <a:pt x="691" y="395"/>
                    <a:pt x="691" y="370"/>
                    <a:pt x="691" y="333"/>
                  </a:cubicBezTo>
                  <a:cubicBezTo>
                    <a:pt x="691" y="309"/>
                    <a:pt x="691" y="284"/>
                    <a:pt x="678" y="259"/>
                  </a:cubicBezTo>
                  <a:cubicBezTo>
                    <a:pt x="642" y="99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519739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512055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34" y="163"/>
                  </a:moveTo>
                  <a:cubicBezTo>
                    <a:pt x="426" y="163"/>
                    <a:pt x="514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5" y="494"/>
                    <a:pt x="111" y="309"/>
                    <a:pt x="222" y="210"/>
                  </a:cubicBezTo>
                  <a:cubicBezTo>
                    <a:pt x="255" y="177"/>
                    <a:pt x="295" y="163"/>
                    <a:pt x="33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7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39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78" y="370"/>
                    <a:pt x="691" y="333"/>
                  </a:cubicBezTo>
                  <a:cubicBezTo>
                    <a:pt x="678" y="309"/>
                    <a:pt x="678" y="284"/>
                    <a:pt x="678" y="259"/>
                  </a:cubicBezTo>
                  <a:cubicBezTo>
                    <a:pt x="641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827656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22" y="344"/>
                  </a:cubicBezTo>
                  <a:cubicBezTo>
                    <a:pt x="308" y="344"/>
                    <a:pt x="382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81914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0" y="165"/>
                  </a:moveTo>
                  <a:cubicBezTo>
                    <a:pt x="431" y="165"/>
                    <a:pt x="518" y="232"/>
                    <a:pt x="518" y="333"/>
                  </a:cubicBezTo>
                  <a:cubicBezTo>
                    <a:pt x="518" y="420"/>
                    <a:pt x="444" y="506"/>
                    <a:pt x="345" y="506"/>
                  </a:cubicBezTo>
                  <a:cubicBezTo>
                    <a:pt x="197" y="494"/>
                    <a:pt x="123" y="321"/>
                    <a:pt x="222" y="210"/>
                  </a:cubicBezTo>
                  <a:cubicBezTo>
                    <a:pt x="257" y="179"/>
                    <a:pt x="299" y="165"/>
                    <a:pt x="340" y="165"/>
                  </a:cubicBezTo>
                  <a:close/>
                  <a:moveTo>
                    <a:pt x="333" y="1"/>
                  </a:moveTo>
                  <a:cubicBezTo>
                    <a:pt x="173" y="1"/>
                    <a:pt x="49" y="112"/>
                    <a:pt x="13" y="259"/>
                  </a:cubicBezTo>
                  <a:cubicBezTo>
                    <a:pt x="0" y="284"/>
                    <a:pt x="0" y="309"/>
                    <a:pt x="0" y="333"/>
                  </a:cubicBezTo>
                  <a:cubicBezTo>
                    <a:pt x="0" y="370"/>
                    <a:pt x="0" y="407"/>
                    <a:pt x="13" y="432"/>
                  </a:cubicBezTo>
                  <a:cubicBezTo>
                    <a:pt x="62" y="598"/>
                    <a:pt x="204" y="681"/>
                    <a:pt x="345" y="681"/>
                  </a:cubicBezTo>
                  <a:cubicBezTo>
                    <a:pt x="487" y="681"/>
                    <a:pt x="629" y="598"/>
                    <a:pt x="678" y="432"/>
                  </a:cubicBezTo>
                  <a:cubicBezTo>
                    <a:pt x="690" y="407"/>
                    <a:pt x="690" y="370"/>
                    <a:pt x="690" y="333"/>
                  </a:cubicBezTo>
                  <a:cubicBezTo>
                    <a:pt x="690" y="309"/>
                    <a:pt x="690" y="284"/>
                    <a:pt x="678" y="259"/>
                  </a:cubicBezTo>
                  <a:cubicBezTo>
                    <a:pt x="641" y="112"/>
                    <a:pt x="518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3" name="Google Shape;1003;p8" descr="Ma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108" y="3009501"/>
            <a:ext cx="717335" cy="71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8" descr="Motorcycle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8613" y="28846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8" descr="Ma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9167" y="3007283"/>
            <a:ext cx="717335" cy="717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8"/>
          <p:cNvSpPr txBox="1"/>
          <p:nvPr/>
        </p:nvSpPr>
        <p:spPr>
          <a:xfrm>
            <a:off x="984711" y="3845462"/>
            <a:ext cx="9589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1</a:t>
            </a:r>
            <a:endParaRPr/>
          </a:p>
        </p:txBody>
      </p:sp>
      <p:sp>
        <p:nvSpPr>
          <p:cNvPr id="1007" name="Google Shape;1007;p8"/>
          <p:cNvSpPr txBox="1"/>
          <p:nvPr/>
        </p:nvSpPr>
        <p:spPr>
          <a:xfrm>
            <a:off x="4942861" y="3811377"/>
            <a:ext cx="9589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2</a:t>
            </a:r>
            <a:endParaRPr/>
          </a:p>
        </p:txBody>
      </p:sp>
      <p:sp>
        <p:nvSpPr>
          <p:cNvPr id="1008" name="Google Shape;1008;p8"/>
          <p:cNvSpPr txBox="1"/>
          <p:nvPr/>
        </p:nvSpPr>
        <p:spPr>
          <a:xfrm>
            <a:off x="6216716" y="1195108"/>
            <a:ext cx="2463594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system, user can easily rent a bike from a particular position and return at another position. Currently, there are about over 500 bike-sharing programs around the world which is composed of over 500 thousands bicycles.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337</TotalTime>
  <Words>1191</Words>
  <Application>Microsoft Office PowerPoint</Application>
  <PresentationFormat>On-screen Show (16:9)</PresentationFormat>
  <Paragraphs>193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Amasis MT Pro Black</vt:lpstr>
      <vt:lpstr>Anton</vt:lpstr>
      <vt:lpstr>Anaheim</vt:lpstr>
      <vt:lpstr>Staatliches</vt:lpstr>
      <vt:lpstr>Century Gothic</vt:lpstr>
      <vt:lpstr>Verdana</vt:lpstr>
      <vt:lpstr>Unica One</vt:lpstr>
      <vt:lpstr>Wingdings 2</vt:lpstr>
      <vt:lpstr>Josefin Slab</vt:lpstr>
      <vt:lpstr>Arial Black</vt:lpstr>
      <vt:lpstr>Abel</vt:lpstr>
      <vt:lpstr>Times New Roman</vt:lpstr>
      <vt:lpstr>Aspect</vt:lpstr>
      <vt:lpstr>PREDICTION OF BIKE RENTAL </vt:lpstr>
      <vt:lpstr>PowerPoint Presentation</vt:lpstr>
      <vt:lpstr>PowerPoint Presentation</vt:lpstr>
      <vt:lpstr>PowerPoint Presentation</vt:lpstr>
      <vt:lpstr>02. OBJECTIVE   The aim of this project is to forecast the number of bike rental per day by using regression analysis </vt:lpstr>
      <vt:lpstr>PowerPoint Presentation</vt:lpstr>
      <vt:lpstr>PowerPoint Presentation</vt:lpstr>
      <vt:lpstr>04.  DATA DESCRIPTION </vt:lpstr>
      <vt:lpstr>BIKE RENTAL SYSTEM </vt:lpstr>
      <vt:lpstr>PowerPoint Presentation</vt:lpstr>
      <vt:lpstr>05. Code</vt:lpstr>
      <vt:lpstr>PowerPoint Presentation</vt:lpstr>
      <vt:lpstr>06. 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07. RESULTS</vt:lpstr>
      <vt:lpstr>Initial Model</vt:lpstr>
      <vt:lpstr>Final Model</vt:lpstr>
      <vt:lpstr>PowerPoint Presentation</vt:lpstr>
      <vt:lpstr>PowerPoint Presentation</vt:lpstr>
      <vt:lpstr>PowerPoint Presentation</vt:lpstr>
      <vt:lpstr>PowerPoint Presentation</vt:lpstr>
      <vt:lpstr>08.  CONCLUSION </vt:lpstr>
      <vt:lpstr>PowerPoint Presentation</vt:lpstr>
      <vt:lpstr>09.  REFERENCE </vt:lpstr>
      <vt:lpstr>BOOKS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BIKE RENTAL</dc:title>
  <dc:creator>hasmina laskar</dc:creator>
  <cp:lastModifiedBy>DELL</cp:lastModifiedBy>
  <cp:revision>11</cp:revision>
  <dcterms:modified xsi:type="dcterms:W3CDTF">2022-09-20T20:09:32Z</dcterms:modified>
</cp:coreProperties>
</file>