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57" r:id="rId4"/>
    <p:sldId id="272" r:id="rId5"/>
    <p:sldId id="275" r:id="rId6"/>
    <p:sldId id="276" r:id="rId7"/>
    <p:sldId id="277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0" d="100"/>
          <a:sy n="60" d="100"/>
        </p:scale>
        <p:origin x="96" y="11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r>
              <a:rPr lang="en-US" dirty="0"/>
              <a:t> Classification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3087960"/>
              </p:ext>
            </p:extLst>
          </p:nvPr>
        </p:nvGraphicFramePr>
        <p:xfrm>
          <a:off x="2687887" y="4114800"/>
          <a:ext cx="6413819" cy="15430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073">
                  <a:extLst>
                    <a:ext uri="{9D8B030D-6E8A-4147-A177-3AD203B41FA5}">
                      <a16:colId xmlns:a16="http://schemas.microsoft.com/office/drawing/2014/main" val="3864137677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Class.error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1015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C1A3B1A-583C-440E-8DFF-5EBB2407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1676400"/>
            <a:ext cx="9372598" cy="2152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DA211D-33A6-4AEE-95FC-DB33273A00EA}"/>
              </a:ext>
            </a:extLst>
          </p:cNvPr>
          <p:cNvSpPr txBox="1"/>
          <p:nvPr/>
        </p:nvSpPr>
        <p:spPr>
          <a:xfrm>
            <a:off x="646114" y="1828800"/>
            <a:ext cx="17526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Accuracy Estimate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85.4%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(Train Dataset)</a:t>
            </a:r>
          </a:p>
        </p:txBody>
      </p:sp>
      <p:pic>
        <p:nvPicPr>
          <p:cNvPr id="3" name="Content Placeholder 2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25F374B-D925-474C-8314-26FB328575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" b="116"/>
          <a:stretch>
            <a:fillRect/>
          </a:stretch>
        </p:blipFill>
        <p:spPr>
          <a:xfrm>
            <a:off x="1293812" y="1447800"/>
            <a:ext cx="6863174" cy="48927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4BD5D-FD16-46FC-B8C7-AE56D42A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2812" y="1447800"/>
            <a:ext cx="2743200" cy="2743200"/>
          </a:xfrm>
        </p:spPr>
        <p:txBody>
          <a:bodyPr/>
          <a:lstStyle/>
          <a:p>
            <a:r>
              <a:rPr lang="en-US" dirty="0"/>
              <a:t>Plot (Left) – Model performance without each feature.</a:t>
            </a:r>
          </a:p>
          <a:p>
            <a:endParaRPr lang="en-US" dirty="0"/>
          </a:p>
          <a:p>
            <a:r>
              <a:rPr lang="en-US" dirty="0"/>
              <a:t>Plot(Right)-How pure the nodes are at the end of the tree without each variable.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4BD5D-FD16-46FC-B8C7-AE56D42A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09012" y="1652337"/>
            <a:ext cx="2743200" cy="1752600"/>
          </a:xfrm>
        </p:spPr>
        <p:txBody>
          <a:bodyPr>
            <a:normAutofit/>
          </a:bodyPr>
          <a:lstStyle/>
          <a:p>
            <a:r>
              <a:rPr lang="en-US" sz="2400" dirty="0"/>
              <a:t>On average 100-105 Trees contain 100 nodes.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2B6CEBC-021E-4D72-9E71-69C93D413B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720" r="6720"/>
          <a:stretch>
            <a:fillRect/>
          </a:stretch>
        </p:blipFill>
        <p:spPr>
          <a:xfrm>
            <a:off x="599103" y="381000"/>
            <a:ext cx="7777997" cy="55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070B-CC1A-4FE2-BDF1-3723C75968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183" y="32084"/>
            <a:ext cx="12038012" cy="1020762"/>
          </a:xfrm>
        </p:spPr>
        <p:txBody>
          <a:bodyPr/>
          <a:lstStyle/>
          <a:p>
            <a:pPr algn="ctr"/>
            <a:r>
              <a:rPr lang="en-US" dirty="0"/>
              <a:t>Prediction and Confusion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68E4B-4B02-4028-A08E-A7F2B4B9F74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370013" y="1270836"/>
            <a:ext cx="2743200" cy="381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Train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112EF-80B1-4A4E-B95F-AD4F6724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737561"/>
            <a:ext cx="3381375" cy="438150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BEDE64-9925-41A1-8B64-B2654C3F3EBC}"/>
              </a:ext>
            </a:extLst>
          </p:cNvPr>
          <p:cNvSpPr txBox="1">
            <a:spLocks/>
          </p:cNvSpPr>
          <p:nvPr/>
        </p:nvSpPr>
        <p:spPr>
          <a:xfrm>
            <a:off x="8090067" y="1283118"/>
            <a:ext cx="27432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Test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DD4C1-2B55-4F2A-AA45-037343380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836" y="1737561"/>
            <a:ext cx="3819525" cy="4400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9AFAB-216F-48DC-B733-E8513B0C3FC9}"/>
              </a:ext>
            </a:extLst>
          </p:cNvPr>
          <p:cNvSpPr txBox="1"/>
          <p:nvPr/>
        </p:nvSpPr>
        <p:spPr>
          <a:xfrm>
            <a:off x="4696410" y="2797342"/>
            <a:ext cx="338137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train dataset yielded 100% accuracy  when using Attribute as the response feature.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test dataset has accuracy rate of 89.4%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How accurately the model predicts a No is specified in Sensitivity estimate.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9403AA-2A97-4703-99BD-E06EA34BF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648" y="1960145"/>
            <a:ext cx="2295525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BE8464-3B8A-4ACB-95D5-0B6864F5A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42" y="1960145"/>
            <a:ext cx="21431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3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1ED5C-F79C-4B4A-B53A-B70BD16B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990600"/>
            <a:ext cx="8406859" cy="5227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DAFB6-AAE1-4B4E-9953-23C6DEE62E0A}"/>
              </a:ext>
            </a:extLst>
          </p:cNvPr>
          <p:cNvSpPr txBox="1"/>
          <p:nvPr/>
        </p:nvSpPr>
        <p:spPr>
          <a:xfrm>
            <a:off x="8938671" y="990600"/>
            <a:ext cx="302314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model is unable to Improve upon the error rate past 50 trees.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1C8EA1-CCF7-494A-AA29-BF4A5BD96060}"/>
              </a:ext>
            </a:extLst>
          </p:cNvPr>
          <p:cNvSpPr txBox="1">
            <a:spLocks/>
          </p:cNvSpPr>
          <p:nvPr/>
        </p:nvSpPr>
        <p:spPr>
          <a:xfrm>
            <a:off x="133183" y="32084"/>
            <a:ext cx="1203801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Error Estimate vs Number of Trees</a:t>
            </a:r>
          </a:p>
        </p:txBody>
      </p:sp>
    </p:spTree>
    <p:extLst>
      <p:ext uri="{BB962C8B-B14F-4D97-AF65-F5344CB8AC3E}">
        <p14:creationId xmlns:p14="http://schemas.microsoft.com/office/powerpoint/2010/main" val="383584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7AE5D5-CEDF-4255-B960-FBDF9709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" y="762000"/>
            <a:ext cx="12188825" cy="61000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A319124-C520-43EE-83B8-0EEDB40A3910}"/>
              </a:ext>
            </a:extLst>
          </p:cNvPr>
          <p:cNvSpPr txBox="1">
            <a:spLocks/>
          </p:cNvSpPr>
          <p:nvPr/>
        </p:nvSpPr>
        <p:spPr>
          <a:xfrm>
            <a:off x="133183" y="32084"/>
            <a:ext cx="12038012" cy="7299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10163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1586</TotalTime>
  <Words>132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Title Layout</vt:lpstr>
      <vt:lpstr>RandomForest Classification</vt:lpstr>
      <vt:lpstr>Variable Importance (Train Dataset)</vt:lpstr>
      <vt:lpstr>PowerPoint Presentation</vt:lpstr>
      <vt:lpstr>Prediction and Confusion Matrix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Rodriguez, Caroll</dc:creator>
  <cp:lastModifiedBy>Caroll Rodriguez</cp:lastModifiedBy>
  <cp:revision>1</cp:revision>
  <dcterms:created xsi:type="dcterms:W3CDTF">2018-04-10T23:31:33Z</dcterms:created>
  <dcterms:modified xsi:type="dcterms:W3CDTF">2018-04-18T05:01:16Z</dcterms:modified>
</cp:coreProperties>
</file>