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012C8E73-AA5B-403A-8C8A-B88E69271B92}"/>
    <pc:docChg chg="undo custSel addSld delSld modSld sldOrd modMainMaster">
      <pc:chgData name="Bhushan Paradkar" userId="34e5527b-0322-46c9-85e8-191e72d03a67" providerId="ADAL" clId="{012C8E73-AA5B-403A-8C8A-B88E69271B92}" dt="2022-11-17T07:05:47.689" v="10579" actId="14100"/>
      <pc:docMkLst>
        <pc:docMk/>
      </pc:docMkLst>
      <pc:sldChg chg="modSp add">
        <pc:chgData name="Bhushan Paradkar" userId="34e5527b-0322-46c9-85e8-191e72d03a67" providerId="ADAL" clId="{012C8E73-AA5B-403A-8C8A-B88E69271B92}" dt="2022-11-04T15:47:06.035" v="12" actId="20577"/>
        <pc:sldMkLst>
          <pc:docMk/>
          <pc:sldMk cId="1039626104" sldId="256"/>
        </pc:sldMkLst>
        <pc:spChg chg="mod">
          <ac:chgData name="Bhushan Paradkar" userId="34e5527b-0322-46c9-85e8-191e72d03a67" providerId="ADAL" clId="{012C8E73-AA5B-403A-8C8A-B88E69271B92}" dt="2022-11-04T15:47:02.317" v="7" actId="20577"/>
          <ac:spMkLst>
            <pc:docMk/>
            <pc:sldMk cId="1039626104" sldId="256"/>
            <ac:spMk id="2" creationId="{4E163C5E-1180-44B7-91A1-7D33CDC6E63D}"/>
          </ac:spMkLst>
        </pc:spChg>
        <pc:spChg chg="mod">
          <ac:chgData name="Bhushan Paradkar" userId="34e5527b-0322-46c9-85e8-191e72d03a67" providerId="ADAL" clId="{012C8E73-AA5B-403A-8C8A-B88E69271B92}" dt="2022-11-04T15:47:06.035" v="12" actId="20577"/>
          <ac:spMkLst>
            <pc:docMk/>
            <pc:sldMk cId="1039626104" sldId="256"/>
            <ac:spMk id="3" creationId="{BDC8C406-551B-4E68-BAEE-E6FB2D55E026}"/>
          </ac:spMkLst>
        </pc:spChg>
      </pc:sldChg>
      <pc:sldChg chg="modSp add">
        <pc:chgData name="Bhushan Paradkar" userId="34e5527b-0322-46c9-85e8-191e72d03a67" providerId="ADAL" clId="{012C8E73-AA5B-403A-8C8A-B88E69271B92}" dt="2022-11-05T12:09:16.723" v="3661" actId="27636"/>
        <pc:sldMkLst>
          <pc:docMk/>
          <pc:sldMk cId="2347017003" sldId="257"/>
        </pc:sldMkLst>
        <pc:spChg chg="mod">
          <ac:chgData name="Bhushan Paradkar" userId="34e5527b-0322-46c9-85e8-191e72d03a67" providerId="ADAL" clId="{012C8E73-AA5B-403A-8C8A-B88E69271B92}" dt="2022-11-04T15:49:07.237" v="39" actId="20577"/>
          <ac:spMkLst>
            <pc:docMk/>
            <pc:sldMk cId="2347017003" sldId="257"/>
            <ac:spMk id="2" creationId="{55E043A1-1C70-474E-BA5E-2CF24322B16E}"/>
          </ac:spMkLst>
        </pc:spChg>
        <pc:spChg chg="mod">
          <ac:chgData name="Bhushan Paradkar" userId="34e5527b-0322-46c9-85e8-191e72d03a67" providerId="ADAL" clId="{012C8E73-AA5B-403A-8C8A-B88E69271B92}" dt="2022-11-05T12:09:16.723" v="3661" actId="27636"/>
          <ac:spMkLst>
            <pc:docMk/>
            <pc:sldMk cId="2347017003" sldId="257"/>
            <ac:spMk id="3" creationId="{5A738E5B-C8DB-48BE-AB7C-1A233B540A3A}"/>
          </ac:spMkLst>
        </pc:spChg>
      </pc:sldChg>
      <pc:sldChg chg="addSp modSp add modAnim">
        <pc:chgData name="Bhushan Paradkar" userId="34e5527b-0322-46c9-85e8-191e72d03a67" providerId="ADAL" clId="{012C8E73-AA5B-403A-8C8A-B88E69271B92}" dt="2022-11-04T16:17:03.303" v="674" actId="20577"/>
        <pc:sldMkLst>
          <pc:docMk/>
          <pc:sldMk cId="3486557076" sldId="258"/>
        </pc:sldMkLst>
        <pc:spChg chg="mod">
          <ac:chgData name="Bhushan Paradkar" userId="34e5527b-0322-46c9-85e8-191e72d03a67" providerId="ADAL" clId="{012C8E73-AA5B-403A-8C8A-B88E69271B92}" dt="2022-11-04T15:52:09.808" v="94" actId="20577"/>
          <ac:spMkLst>
            <pc:docMk/>
            <pc:sldMk cId="3486557076" sldId="258"/>
            <ac:spMk id="2" creationId="{9F7D4177-03D0-4303-BC63-BEDDF77895C7}"/>
          </ac:spMkLst>
        </pc:spChg>
        <pc:spChg chg="mod">
          <ac:chgData name="Bhushan Paradkar" userId="34e5527b-0322-46c9-85e8-191e72d03a67" providerId="ADAL" clId="{012C8E73-AA5B-403A-8C8A-B88E69271B92}" dt="2022-11-04T16:16:26.390" v="609" actId="14100"/>
          <ac:spMkLst>
            <pc:docMk/>
            <pc:sldMk cId="3486557076" sldId="258"/>
            <ac:spMk id="3" creationId="{02BC8361-0386-48EB-ACA5-F61122483545}"/>
          </ac:spMkLst>
        </pc:spChg>
        <pc:spChg chg="add mod">
          <ac:chgData name="Bhushan Paradkar" userId="34e5527b-0322-46c9-85e8-191e72d03a67" providerId="ADAL" clId="{012C8E73-AA5B-403A-8C8A-B88E69271B92}" dt="2022-11-04T16:06:14.075" v="313" actId="14100"/>
          <ac:spMkLst>
            <pc:docMk/>
            <pc:sldMk cId="3486557076" sldId="258"/>
            <ac:spMk id="4" creationId="{CD2B46F6-85B2-4B6E-8FD3-8B47DB3CAEDF}"/>
          </ac:spMkLst>
        </pc:spChg>
        <pc:spChg chg="add mod">
          <ac:chgData name="Bhushan Paradkar" userId="34e5527b-0322-46c9-85e8-191e72d03a67" providerId="ADAL" clId="{012C8E73-AA5B-403A-8C8A-B88E69271B92}" dt="2022-11-04T16:03:55.945" v="261" actId="14100"/>
          <ac:spMkLst>
            <pc:docMk/>
            <pc:sldMk cId="3486557076" sldId="258"/>
            <ac:spMk id="5" creationId="{99364038-09DB-4DFD-B137-3A6B3C30847D}"/>
          </ac:spMkLst>
        </pc:spChg>
        <pc:spChg chg="add mod">
          <ac:chgData name="Bhushan Paradkar" userId="34e5527b-0322-46c9-85e8-191e72d03a67" providerId="ADAL" clId="{012C8E73-AA5B-403A-8C8A-B88E69271B92}" dt="2022-11-04T16:08:48.972" v="530" actId="571"/>
          <ac:spMkLst>
            <pc:docMk/>
            <pc:sldMk cId="3486557076" sldId="258"/>
            <ac:spMk id="14" creationId="{16817DC8-6E37-432E-A471-BD4665203CB1}"/>
          </ac:spMkLst>
        </pc:spChg>
        <pc:spChg chg="add mod">
          <ac:chgData name="Bhushan Paradkar" userId="34e5527b-0322-46c9-85e8-191e72d03a67" providerId="ADAL" clId="{012C8E73-AA5B-403A-8C8A-B88E69271B92}" dt="2022-11-04T16:17:03.303" v="674" actId="20577"/>
          <ac:spMkLst>
            <pc:docMk/>
            <pc:sldMk cId="3486557076" sldId="258"/>
            <ac:spMk id="16" creationId="{56D89B8D-0D43-4C7F-84F4-D1A49CDE7748}"/>
          </ac:spMkLst>
        </pc:spChg>
        <pc:cxnChg chg="add mod">
          <ac:chgData name="Bhushan Paradkar" userId="34e5527b-0322-46c9-85e8-191e72d03a67" providerId="ADAL" clId="{012C8E73-AA5B-403A-8C8A-B88E69271B92}" dt="2022-11-04T16:02:29.821" v="228" actId="13822"/>
          <ac:cxnSpMkLst>
            <pc:docMk/>
            <pc:sldMk cId="3486557076" sldId="258"/>
            <ac:cxnSpMk id="7" creationId="{3556BD18-AA6C-4FF3-8F19-67CCEDE43A83}"/>
          </ac:cxnSpMkLst>
        </pc:cxnChg>
        <pc:cxnChg chg="add mod">
          <ac:chgData name="Bhushan Paradkar" userId="34e5527b-0322-46c9-85e8-191e72d03a67" providerId="ADAL" clId="{012C8E73-AA5B-403A-8C8A-B88E69271B92}" dt="2022-11-04T16:05:09.061" v="286" actId="13822"/>
          <ac:cxnSpMkLst>
            <pc:docMk/>
            <pc:sldMk cId="3486557076" sldId="258"/>
            <ac:cxnSpMk id="9" creationId="{9DA8B33C-0FBF-46C0-85C1-13DBDED37BD4}"/>
          </ac:cxnSpMkLst>
        </pc:cxnChg>
        <pc:cxnChg chg="add mod">
          <ac:chgData name="Bhushan Paradkar" userId="34e5527b-0322-46c9-85e8-191e72d03a67" providerId="ADAL" clId="{012C8E73-AA5B-403A-8C8A-B88E69271B92}" dt="2022-11-04T16:06:09.380" v="312" actId="1076"/>
          <ac:cxnSpMkLst>
            <pc:docMk/>
            <pc:sldMk cId="3486557076" sldId="258"/>
            <ac:cxnSpMk id="11" creationId="{54F6C4DB-C462-4272-A142-BEE6170D86A5}"/>
          </ac:cxnSpMkLst>
        </pc:cxnChg>
        <pc:cxnChg chg="add mod">
          <ac:chgData name="Bhushan Paradkar" userId="34e5527b-0322-46c9-85e8-191e72d03a67" providerId="ADAL" clId="{012C8E73-AA5B-403A-8C8A-B88E69271B92}" dt="2022-11-04T16:06:40.971" v="321" actId="11529"/>
          <ac:cxnSpMkLst>
            <pc:docMk/>
            <pc:sldMk cId="3486557076" sldId="258"/>
            <ac:cxnSpMk id="13" creationId="{88622A5A-429E-4C38-8746-CE01FF288B8B}"/>
          </ac:cxnSpMkLst>
        </pc:cxnChg>
        <pc:cxnChg chg="add mod">
          <ac:chgData name="Bhushan Paradkar" userId="34e5527b-0322-46c9-85e8-191e72d03a67" providerId="ADAL" clId="{012C8E73-AA5B-403A-8C8A-B88E69271B92}" dt="2022-11-04T16:08:48.972" v="530" actId="571"/>
          <ac:cxnSpMkLst>
            <pc:docMk/>
            <pc:sldMk cId="3486557076" sldId="258"/>
            <ac:cxnSpMk id="15" creationId="{8B8968A8-98A8-4975-9977-19B822DEF771}"/>
          </ac:cxnSpMkLst>
        </pc:cxnChg>
      </pc:sldChg>
      <pc:sldChg chg="modSp add">
        <pc:chgData name="Bhushan Paradkar" userId="34e5527b-0322-46c9-85e8-191e72d03a67" providerId="ADAL" clId="{012C8E73-AA5B-403A-8C8A-B88E69271B92}" dt="2022-11-05T08:02:25.998" v="1170" actId="20577"/>
        <pc:sldMkLst>
          <pc:docMk/>
          <pc:sldMk cId="1186874117" sldId="259"/>
        </pc:sldMkLst>
        <pc:spChg chg="mod">
          <ac:chgData name="Bhushan Paradkar" userId="34e5527b-0322-46c9-85e8-191e72d03a67" providerId="ADAL" clId="{012C8E73-AA5B-403A-8C8A-B88E69271B92}" dt="2022-11-04T16:15:32.176" v="608" actId="20577"/>
          <ac:spMkLst>
            <pc:docMk/>
            <pc:sldMk cId="1186874117" sldId="259"/>
            <ac:spMk id="2" creationId="{44B3FEB0-3761-4B94-8087-6C71EC6F8E29}"/>
          </ac:spMkLst>
        </pc:spChg>
        <pc:spChg chg="mod">
          <ac:chgData name="Bhushan Paradkar" userId="34e5527b-0322-46c9-85e8-191e72d03a67" providerId="ADAL" clId="{012C8E73-AA5B-403A-8C8A-B88E69271B92}" dt="2022-11-05T08:02:25.998" v="1170" actId="20577"/>
          <ac:spMkLst>
            <pc:docMk/>
            <pc:sldMk cId="1186874117" sldId="259"/>
            <ac:spMk id="3" creationId="{FF122A54-620C-44BE-8194-938661CE493F}"/>
          </ac:spMkLst>
        </pc:spChg>
      </pc:sldChg>
      <pc:sldChg chg="modSp add">
        <pc:chgData name="Bhushan Paradkar" userId="34e5527b-0322-46c9-85e8-191e72d03a67" providerId="ADAL" clId="{012C8E73-AA5B-403A-8C8A-B88E69271B92}" dt="2022-11-05T08:03:01.963" v="1184" actId="115"/>
        <pc:sldMkLst>
          <pc:docMk/>
          <pc:sldMk cId="574529058" sldId="260"/>
        </pc:sldMkLst>
        <pc:spChg chg="mod">
          <ac:chgData name="Bhushan Paradkar" userId="34e5527b-0322-46c9-85e8-191e72d03a67" providerId="ADAL" clId="{012C8E73-AA5B-403A-8C8A-B88E69271B92}" dt="2022-11-04T16:37:20.751" v="732"/>
          <ac:spMkLst>
            <pc:docMk/>
            <pc:sldMk cId="574529058" sldId="260"/>
            <ac:spMk id="2" creationId="{2A46E229-2F34-4C43-BF75-1E357A3B1861}"/>
          </ac:spMkLst>
        </pc:spChg>
        <pc:spChg chg="mod">
          <ac:chgData name="Bhushan Paradkar" userId="34e5527b-0322-46c9-85e8-191e72d03a67" providerId="ADAL" clId="{012C8E73-AA5B-403A-8C8A-B88E69271B92}" dt="2022-11-05T08:03:01.963" v="1184" actId="115"/>
          <ac:spMkLst>
            <pc:docMk/>
            <pc:sldMk cId="574529058" sldId="260"/>
            <ac:spMk id="3" creationId="{7343ACF2-71E0-4D1A-9BB7-682F7DD517D4}"/>
          </ac:spMkLst>
        </pc:spChg>
      </pc:sldChg>
      <pc:sldChg chg="modSp add">
        <pc:chgData name="Bhushan Paradkar" userId="34e5527b-0322-46c9-85e8-191e72d03a67" providerId="ADAL" clId="{012C8E73-AA5B-403A-8C8A-B88E69271B92}" dt="2022-11-05T08:05:41.521" v="1198" actId="15"/>
        <pc:sldMkLst>
          <pc:docMk/>
          <pc:sldMk cId="2867773477" sldId="262"/>
        </pc:sldMkLst>
        <pc:spChg chg="mod">
          <ac:chgData name="Bhushan Paradkar" userId="34e5527b-0322-46c9-85e8-191e72d03a67" providerId="ADAL" clId="{012C8E73-AA5B-403A-8C8A-B88E69271B92}" dt="2022-11-05T08:03:46.940" v="1190" actId="1076"/>
          <ac:spMkLst>
            <pc:docMk/>
            <pc:sldMk cId="2867773477" sldId="262"/>
            <ac:spMk id="2" creationId="{EC5B5BA8-EE8B-4541-89F4-72E435E2DC14}"/>
          </ac:spMkLst>
        </pc:spChg>
        <pc:spChg chg="mod">
          <ac:chgData name="Bhushan Paradkar" userId="34e5527b-0322-46c9-85e8-191e72d03a67" providerId="ADAL" clId="{012C8E73-AA5B-403A-8C8A-B88E69271B92}" dt="2022-11-05T08:05:41.521" v="1198" actId="15"/>
          <ac:spMkLst>
            <pc:docMk/>
            <pc:sldMk cId="2867773477" sldId="262"/>
            <ac:spMk id="3" creationId="{C79AFC99-5BE9-4728-8C69-E36EFE6036F1}"/>
          </ac:spMkLst>
        </pc:spChg>
      </pc:sldChg>
      <pc:sldChg chg="addSp modSp add">
        <pc:chgData name="Bhushan Paradkar" userId="34e5527b-0322-46c9-85e8-191e72d03a67" providerId="ADAL" clId="{012C8E73-AA5B-403A-8C8A-B88E69271B92}" dt="2022-11-05T08:16:34.313" v="1246" actId="1076"/>
        <pc:sldMkLst>
          <pc:docMk/>
          <pc:sldMk cId="2412501407" sldId="263"/>
        </pc:sldMkLst>
        <pc:spChg chg="mod">
          <ac:chgData name="Bhushan Paradkar" userId="34e5527b-0322-46c9-85e8-191e72d03a67" providerId="ADAL" clId="{012C8E73-AA5B-403A-8C8A-B88E69271B92}" dt="2022-11-05T08:16:26.727" v="1243" actId="20577"/>
          <ac:spMkLst>
            <pc:docMk/>
            <pc:sldMk cId="2412501407" sldId="263"/>
            <ac:spMk id="3" creationId="{C79AFC99-5BE9-4728-8C69-E36EFE6036F1}"/>
          </ac:spMkLst>
        </pc:spChg>
        <pc:picChg chg="add mod">
          <ac:chgData name="Bhushan Paradkar" userId="34e5527b-0322-46c9-85e8-191e72d03a67" providerId="ADAL" clId="{012C8E73-AA5B-403A-8C8A-B88E69271B92}" dt="2022-11-05T08:16:34.313" v="1246" actId="1076"/>
          <ac:picMkLst>
            <pc:docMk/>
            <pc:sldMk cId="2412501407" sldId="263"/>
            <ac:picMk id="4" creationId="{6B46E462-73BF-426D-AA97-AFD8861D2E37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08:16:41.040" v="1253" actId="20577"/>
        <pc:sldMkLst>
          <pc:docMk/>
          <pc:sldMk cId="2261018475" sldId="264"/>
        </pc:sldMkLst>
        <pc:spChg chg="mod">
          <ac:chgData name="Bhushan Paradkar" userId="34e5527b-0322-46c9-85e8-191e72d03a67" providerId="ADAL" clId="{012C8E73-AA5B-403A-8C8A-B88E69271B92}" dt="2022-11-05T08:16:41.040" v="1253" actId="20577"/>
          <ac:spMkLst>
            <pc:docMk/>
            <pc:sldMk cId="2261018475" sldId="264"/>
            <ac:spMk id="3" creationId="{C79AFC99-5BE9-4728-8C69-E36EFE6036F1}"/>
          </ac:spMkLst>
        </pc:spChg>
        <pc:picChg chg="del">
          <ac:chgData name="Bhushan Paradkar" userId="34e5527b-0322-46c9-85e8-191e72d03a67" providerId="ADAL" clId="{012C8E73-AA5B-403A-8C8A-B88E69271B92}" dt="2022-11-05T08:08:02.135" v="1212" actId="478"/>
          <ac:picMkLst>
            <pc:docMk/>
            <pc:sldMk cId="2261018475" sldId="264"/>
            <ac:picMk id="4" creationId="{6B46E462-73BF-426D-AA97-AFD8861D2E37}"/>
          </ac:picMkLst>
        </pc:picChg>
        <pc:picChg chg="add mod">
          <ac:chgData name="Bhushan Paradkar" userId="34e5527b-0322-46c9-85e8-191e72d03a67" providerId="ADAL" clId="{012C8E73-AA5B-403A-8C8A-B88E69271B92}" dt="2022-11-05T08:08:15.487" v="1217" actId="1076"/>
          <ac:picMkLst>
            <pc:docMk/>
            <pc:sldMk cId="2261018475" sldId="264"/>
            <ac:picMk id="1026" creationId="{C7B1AFAB-AC2E-42E2-A51B-09C14F64A351}"/>
          </ac:picMkLst>
        </pc:picChg>
      </pc:sldChg>
      <pc:sldChg chg="addSp delSp modSp add ord">
        <pc:chgData name="Bhushan Paradkar" userId="34e5527b-0322-46c9-85e8-191e72d03a67" providerId="ADAL" clId="{012C8E73-AA5B-403A-8C8A-B88E69271B92}" dt="2022-11-14T14:01:43.231" v="7555" actId="14100"/>
        <pc:sldMkLst>
          <pc:docMk/>
          <pc:sldMk cId="769807068" sldId="265"/>
        </pc:sldMkLst>
        <pc:spChg chg="mod">
          <ac:chgData name="Bhushan Paradkar" userId="34e5527b-0322-46c9-85e8-191e72d03a67" providerId="ADAL" clId="{012C8E73-AA5B-403A-8C8A-B88E69271B92}" dt="2022-11-05T08:16:19.839" v="1236" actId="12"/>
          <ac:spMkLst>
            <pc:docMk/>
            <pc:sldMk cId="769807068" sldId="265"/>
            <ac:spMk id="3" creationId="{C79AFC99-5BE9-4728-8C69-E36EFE6036F1}"/>
          </ac:spMkLst>
        </pc:spChg>
        <pc:picChg chg="del">
          <ac:chgData name="Bhushan Paradkar" userId="34e5527b-0322-46c9-85e8-191e72d03a67" providerId="ADAL" clId="{012C8E73-AA5B-403A-8C8A-B88E69271B92}" dt="2022-11-05T08:09:14.223" v="1222" actId="478"/>
          <ac:picMkLst>
            <pc:docMk/>
            <pc:sldMk cId="769807068" sldId="265"/>
            <ac:picMk id="1026" creationId="{C7B1AFAB-AC2E-42E2-A51B-09C14F64A351}"/>
          </ac:picMkLst>
        </pc:picChg>
        <pc:picChg chg="add mod">
          <ac:chgData name="Bhushan Paradkar" userId="34e5527b-0322-46c9-85e8-191e72d03a67" providerId="ADAL" clId="{012C8E73-AA5B-403A-8C8A-B88E69271B92}" dt="2022-11-14T14:01:43.231" v="7555" actId="14100"/>
          <ac:picMkLst>
            <pc:docMk/>
            <pc:sldMk cId="769807068" sldId="265"/>
            <ac:picMk id="2050" creationId="{1B662043-75D7-42D1-9601-94744A0037D3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08:31:27.591" v="1289" actId="1076"/>
        <pc:sldMkLst>
          <pc:docMk/>
          <pc:sldMk cId="1348936169" sldId="266"/>
        </pc:sldMkLst>
        <pc:spChg chg="mod">
          <ac:chgData name="Bhushan Paradkar" userId="34e5527b-0322-46c9-85e8-191e72d03a67" providerId="ADAL" clId="{012C8E73-AA5B-403A-8C8A-B88E69271B92}" dt="2022-11-05T08:31:27.591" v="1289" actId="1076"/>
          <ac:spMkLst>
            <pc:docMk/>
            <pc:sldMk cId="1348936169" sldId="266"/>
            <ac:spMk id="2" creationId="{EC5B5BA8-EE8B-4541-89F4-72E435E2DC14}"/>
          </ac:spMkLst>
        </pc:spChg>
        <pc:spChg chg="mod">
          <ac:chgData name="Bhushan Paradkar" userId="34e5527b-0322-46c9-85e8-191e72d03a67" providerId="ADAL" clId="{012C8E73-AA5B-403A-8C8A-B88E69271B92}" dt="2022-11-05T08:30:43.655" v="1279" actId="20577"/>
          <ac:spMkLst>
            <pc:docMk/>
            <pc:sldMk cId="1348936169" sldId="266"/>
            <ac:spMk id="3" creationId="{C79AFC99-5BE9-4728-8C69-E36EFE6036F1}"/>
          </ac:spMkLst>
        </pc:spChg>
        <pc:picChg chg="add mod">
          <ac:chgData name="Bhushan Paradkar" userId="34e5527b-0322-46c9-85e8-191e72d03a67" providerId="ADAL" clId="{012C8E73-AA5B-403A-8C8A-B88E69271B92}" dt="2022-11-05T08:31:25.726" v="1288" actId="1035"/>
          <ac:picMkLst>
            <pc:docMk/>
            <pc:sldMk cId="1348936169" sldId="266"/>
            <ac:picMk id="5" creationId="{00DB9BE1-AB9B-4793-80BB-07AB334A9DE8}"/>
          </ac:picMkLst>
        </pc:picChg>
        <pc:picChg chg="del">
          <ac:chgData name="Bhushan Paradkar" userId="34e5527b-0322-46c9-85e8-191e72d03a67" providerId="ADAL" clId="{012C8E73-AA5B-403A-8C8A-B88E69271B92}" dt="2022-11-05T08:30:02.034" v="1255" actId="478"/>
          <ac:picMkLst>
            <pc:docMk/>
            <pc:sldMk cId="1348936169" sldId="266"/>
            <ac:picMk id="1026" creationId="{C7B1AFAB-AC2E-42E2-A51B-09C14F64A351}"/>
          </ac:picMkLst>
        </pc:picChg>
      </pc:sldChg>
      <pc:sldChg chg="modSp add">
        <pc:chgData name="Bhushan Paradkar" userId="34e5527b-0322-46c9-85e8-191e72d03a67" providerId="ADAL" clId="{012C8E73-AA5B-403A-8C8A-B88E69271B92}" dt="2022-11-17T04:13:12.689" v="10546" actId="6549"/>
        <pc:sldMkLst>
          <pc:docMk/>
          <pc:sldMk cId="2344261731" sldId="267"/>
        </pc:sldMkLst>
        <pc:spChg chg="mod">
          <ac:chgData name="Bhushan Paradkar" userId="34e5527b-0322-46c9-85e8-191e72d03a67" providerId="ADAL" clId="{012C8E73-AA5B-403A-8C8A-B88E69271B92}" dt="2022-11-05T08:33:59.913" v="1321" actId="113"/>
          <ac:spMkLst>
            <pc:docMk/>
            <pc:sldMk cId="2344261731" sldId="267"/>
            <ac:spMk id="2" creationId="{4CAD65E5-E622-4A95-8770-AF34AB676347}"/>
          </ac:spMkLst>
        </pc:spChg>
        <pc:spChg chg="mod">
          <ac:chgData name="Bhushan Paradkar" userId="34e5527b-0322-46c9-85e8-191e72d03a67" providerId="ADAL" clId="{012C8E73-AA5B-403A-8C8A-B88E69271B92}" dt="2022-11-17T04:13:12.689" v="10546" actId="6549"/>
          <ac:spMkLst>
            <pc:docMk/>
            <pc:sldMk cId="2344261731" sldId="267"/>
            <ac:spMk id="3" creationId="{654FCFE2-3880-4D8A-A69C-068FAF54DE24}"/>
          </ac:spMkLst>
        </pc:spChg>
      </pc:sldChg>
      <pc:sldChg chg="modSp add">
        <pc:chgData name="Bhushan Paradkar" userId="34e5527b-0322-46c9-85e8-191e72d03a67" providerId="ADAL" clId="{012C8E73-AA5B-403A-8C8A-B88E69271B92}" dt="2022-11-05T09:01:35.429" v="1444" actId="113"/>
        <pc:sldMkLst>
          <pc:docMk/>
          <pc:sldMk cId="2470365143" sldId="268"/>
        </pc:sldMkLst>
        <pc:spChg chg="mod">
          <ac:chgData name="Bhushan Paradkar" userId="34e5527b-0322-46c9-85e8-191e72d03a67" providerId="ADAL" clId="{012C8E73-AA5B-403A-8C8A-B88E69271B92}" dt="2022-11-05T09:01:35.429" v="1444" actId="113"/>
          <ac:spMkLst>
            <pc:docMk/>
            <pc:sldMk cId="2470365143" sldId="268"/>
            <ac:spMk id="2" creationId="{D7214B17-2A26-4065-B72E-5A6528BBD361}"/>
          </ac:spMkLst>
        </pc:spChg>
        <pc:spChg chg="mod">
          <ac:chgData name="Bhushan Paradkar" userId="34e5527b-0322-46c9-85e8-191e72d03a67" providerId="ADAL" clId="{012C8E73-AA5B-403A-8C8A-B88E69271B92}" dt="2022-11-05T08:47:49.738" v="1432" actId="20577"/>
          <ac:spMkLst>
            <pc:docMk/>
            <pc:sldMk cId="2470365143" sldId="268"/>
            <ac:spMk id="3" creationId="{0A0C4A81-99D3-4F65-98B5-FDE5F26D4AC0}"/>
          </ac:spMkLst>
        </pc:spChg>
      </pc:sldChg>
      <pc:sldChg chg="modSp add">
        <pc:chgData name="Bhushan Paradkar" userId="34e5527b-0322-46c9-85e8-191e72d03a67" providerId="ADAL" clId="{012C8E73-AA5B-403A-8C8A-B88E69271B92}" dt="2022-11-17T04:15:55.147" v="10554" actId="5793"/>
        <pc:sldMkLst>
          <pc:docMk/>
          <pc:sldMk cId="429641186" sldId="269"/>
        </pc:sldMkLst>
        <pc:spChg chg="mod">
          <ac:chgData name="Bhushan Paradkar" userId="34e5527b-0322-46c9-85e8-191e72d03a67" providerId="ADAL" clId="{012C8E73-AA5B-403A-8C8A-B88E69271B92}" dt="2022-11-05T09:03:14.807" v="1453" actId="1076"/>
          <ac:spMkLst>
            <pc:docMk/>
            <pc:sldMk cId="429641186" sldId="269"/>
            <ac:spMk id="2" creationId="{8BE1AED1-24C9-49E1-872D-6D886C929375}"/>
          </ac:spMkLst>
        </pc:spChg>
        <pc:spChg chg="mod">
          <ac:chgData name="Bhushan Paradkar" userId="34e5527b-0322-46c9-85e8-191e72d03a67" providerId="ADAL" clId="{012C8E73-AA5B-403A-8C8A-B88E69271B92}" dt="2022-11-17T04:15:55.147" v="10554" actId="5793"/>
          <ac:spMkLst>
            <pc:docMk/>
            <pc:sldMk cId="429641186" sldId="269"/>
            <ac:spMk id="3" creationId="{CAD8AF10-451E-4A19-9485-EC99DF6A6F9C}"/>
          </ac:spMkLst>
        </pc:spChg>
      </pc:sldChg>
      <pc:sldChg chg="addSp modSp add">
        <pc:chgData name="Bhushan Paradkar" userId="34e5527b-0322-46c9-85e8-191e72d03a67" providerId="ADAL" clId="{012C8E73-AA5B-403A-8C8A-B88E69271B92}" dt="2022-11-05T12:09:55.094" v="3666" actId="207"/>
        <pc:sldMkLst>
          <pc:docMk/>
          <pc:sldMk cId="1185495728" sldId="270"/>
        </pc:sldMkLst>
        <pc:spChg chg="mod">
          <ac:chgData name="Bhushan Paradkar" userId="34e5527b-0322-46c9-85e8-191e72d03a67" providerId="ADAL" clId="{012C8E73-AA5B-403A-8C8A-B88E69271B92}" dt="2022-11-05T12:09:55.094" v="3666" actId="207"/>
          <ac:spMkLst>
            <pc:docMk/>
            <pc:sldMk cId="1185495728" sldId="270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09:13:23.487" v="2169" actId="20577"/>
          <ac:spMkLst>
            <pc:docMk/>
            <pc:sldMk cId="1185495728" sldId="270"/>
            <ac:spMk id="3" creationId="{CC1F2E59-3328-43DD-BC93-A4AD56C5C2C7}"/>
          </ac:spMkLst>
        </pc:spChg>
        <pc:picChg chg="add mod">
          <ac:chgData name="Bhushan Paradkar" userId="34e5527b-0322-46c9-85e8-191e72d03a67" providerId="ADAL" clId="{012C8E73-AA5B-403A-8C8A-B88E69271B92}" dt="2022-11-05T09:11:42.377" v="2069" actId="1076"/>
          <ac:picMkLst>
            <pc:docMk/>
            <pc:sldMk cId="1185495728" sldId="270"/>
            <ac:picMk id="4" creationId="{E9CE1C29-446E-47D8-9255-37708FB4CDBB}"/>
          </ac:picMkLst>
        </pc:picChg>
        <pc:picChg chg="add mod">
          <ac:chgData name="Bhushan Paradkar" userId="34e5527b-0322-46c9-85e8-191e72d03a67" providerId="ADAL" clId="{012C8E73-AA5B-403A-8C8A-B88E69271B92}" dt="2022-11-05T09:13:10.384" v="2131" actId="14100"/>
          <ac:picMkLst>
            <pc:docMk/>
            <pc:sldMk cId="1185495728" sldId="270"/>
            <ac:picMk id="5" creationId="{FD4AFDD0-5B79-4EB1-88E0-212A87946E45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05.749" v="3668" actId="14100"/>
        <pc:sldMkLst>
          <pc:docMk/>
          <pc:sldMk cId="2767790092" sldId="271"/>
        </pc:sldMkLst>
        <pc:spChg chg="mod">
          <ac:chgData name="Bhushan Paradkar" userId="34e5527b-0322-46c9-85e8-191e72d03a67" providerId="ADAL" clId="{012C8E73-AA5B-403A-8C8A-B88E69271B92}" dt="2022-11-05T12:10:05.749" v="3668" actId="14100"/>
          <ac:spMkLst>
            <pc:docMk/>
            <pc:sldMk cId="2767790092" sldId="271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00:29.012" v="2519" actId="20577"/>
          <ac:spMkLst>
            <pc:docMk/>
            <pc:sldMk cId="2767790092" sldId="271"/>
            <ac:spMk id="3" creationId="{CC1F2E59-3328-43DD-BC93-A4AD56C5C2C7}"/>
          </ac:spMkLst>
        </pc:spChg>
        <pc:picChg chg="del">
          <ac:chgData name="Bhushan Paradkar" userId="34e5527b-0322-46c9-85e8-191e72d03a67" providerId="ADAL" clId="{012C8E73-AA5B-403A-8C8A-B88E69271B92}" dt="2022-11-05T09:13:35.666" v="2173" actId="478"/>
          <ac:picMkLst>
            <pc:docMk/>
            <pc:sldMk cId="2767790092" sldId="271"/>
            <ac:picMk id="4" creationId="{E9CE1C29-446E-47D8-9255-37708FB4CDBB}"/>
          </ac:picMkLst>
        </pc:picChg>
        <pc:picChg chg="del">
          <ac:chgData name="Bhushan Paradkar" userId="34e5527b-0322-46c9-85e8-191e72d03a67" providerId="ADAL" clId="{012C8E73-AA5B-403A-8C8A-B88E69271B92}" dt="2022-11-05T09:13:34.027" v="2172" actId="478"/>
          <ac:picMkLst>
            <pc:docMk/>
            <pc:sldMk cId="2767790092" sldId="271"/>
            <ac:picMk id="5" creationId="{FD4AFDD0-5B79-4EB1-88E0-212A87946E45}"/>
          </ac:picMkLst>
        </pc:picChg>
        <pc:picChg chg="add mod">
          <ac:chgData name="Bhushan Paradkar" userId="34e5527b-0322-46c9-85e8-191e72d03a67" providerId="ADAL" clId="{012C8E73-AA5B-403A-8C8A-B88E69271B92}" dt="2022-11-05T09:15:02.212" v="2296" actId="1076"/>
          <ac:picMkLst>
            <pc:docMk/>
            <pc:sldMk cId="2767790092" sldId="271"/>
            <ac:picMk id="6" creationId="{8D26B327-665B-4891-B2E4-CD8AB789FB7A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16.865" v="3671" actId="1076"/>
        <pc:sldMkLst>
          <pc:docMk/>
          <pc:sldMk cId="3716908532" sldId="272"/>
        </pc:sldMkLst>
        <pc:spChg chg="mod">
          <ac:chgData name="Bhushan Paradkar" userId="34e5527b-0322-46c9-85e8-191e72d03a67" providerId="ADAL" clId="{012C8E73-AA5B-403A-8C8A-B88E69271B92}" dt="2022-11-05T12:10:16.865" v="3671" actId="1076"/>
          <ac:spMkLst>
            <pc:docMk/>
            <pc:sldMk cId="3716908532" sldId="272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05:47.698" v="2708" actId="5793"/>
          <ac:spMkLst>
            <pc:docMk/>
            <pc:sldMk cId="3716908532" sldId="272"/>
            <ac:spMk id="3" creationId="{CC1F2E59-3328-43DD-BC93-A4AD56C5C2C7}"/>
          </ac:spMkLst>
        </pc:spChg>
        <pc:picChg chg="add mod">
          <ac:chgData name="Bhushan Paradkar" userId="34e5527b-0322-46c9-85e8-191e72d03a67" providerId="ADAL" clId="{012C8E73-AA5B-403A-8C8A-B88E69271B92}" dt="2022-11-05T10:02:25.512" v="2669" actId="1076"/>
          <ac:picMkLst>
            <pc:docMk/>
            <pc:sldMk cId="3716908532" sldId="272"/>
            <ac:picMk id="4" creationId="{CAD1D2B1-EAD4-454A-8F3E-80D2BF85C01F}"/>
          </ac:picMkLst>
        </pc:picChg>
        <pc:picChg chg="del">
          <ac:chgData name="Bhushan Paradkar" userId="34e5527b-0322-46c9-85e8-191e72d03a67" providerId="ADAL" clId="{012C8E73-AA5B-403A-8C8A-B88E69271B92}" dt="2022-11-05T09:19:05.362" v="2500" actId="478"/>
          <ac:picMkLst>
            <pc:docMk/>
            <pc:sldMk cId="3716908532" sldId="272"/>
            <ac:picMk id="6" creationId="{8D26B327-665B-4891-B2E4-CD8AB789FB7A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24.690" v="3673" actId="14100"/>
        <pc:sldMkLst>
          <pc:docMk/>
          <pc:sldMk cId="1511082415" sldId="273"/>
        </pc:sldMkLst>
        <pc:spChg chg="mod">
          <ac:chgData name="Bhushan Paradkar" userId="34e5527b-0322-46c9-85e8-191e72d03a67" providerId="ADAL" clId="{012C8E73-AA5B-403A-8C8A-B88E69271B92}" dt="2022-11-05T12:10:24.690" v="3673" actId="14100"/>
          <ac:spMkLst>
            <pc:docMk/>
            <pc:sldMk cId="1511082415" sldId="273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08:00.677" v="2849" actId="6549"/>
          <ac:spMkLst>
            <pc:docMk/>
            <pc:sldMk cId="1511082415" sldId="273"/>
            <ac:spMk id="3" creationId="{CC1F2E59-3328-43DD-BC93-A4AD56C5C2C7}"/>
          </ac:spMkLst>
        </pc:spChg>
        <pc:picChg chg="del">
          <ac:chgData name="Bhushan Paradkar" userId="34e5527b-0322-46c9-85e8-191e72d03a67" providerId="ADAL" clId="{012C8E73-AA5B-403A-8C8A-B88E69271B92}" dt="2022-11-05T10:06:00.322" v="2711" actId="478"/>
          <ac:picMkLst>
            <pc:docMk/>
            <pc:sldMk cId="1511082415" sldId="273"/>
            <ac:picMk id="4" creationId="{CAD1D2B1-EAD4-454A-8F3E-80D2BF85C01F}"/>
          </ac:picMkLst>
        </pc:picChg>
        <pc:picChg chg="add mod">
          <ac:chgData name="Bhushan Paradkar" userId="34e5527b-0322-46c9-85e8-191e72d03a67" providerId="ADAL" clId="{012C8E73-AA5B-403A-8C8A-B88E69271B92}" dt="2022-11-05T10:06:42.781" v="2766" actId="1076"/>
          <ac:picMkLst>
            <pc:docMk/>
            <pc:sldMk cId="1511082415" sldId="273"/>
            <ac:picMk id="5" creationId="{E0DD8F6A-1EC6-4E41-8D5C-B6BC20EDC975}"/>
          </ac:picMkLst>
        </pc:picChg>
        <pc:picChg chg="add mod">
          <ac:chgData name="Bhushan Paradkar" userId="34e5527b-0322-46c9-85e8-191e72d03a67" providerId="ADAL" clId="{012C8E73-AA5B-403A-8C8A-B88E69271B92}" dt="2022-11-05T10:08:05.541" v="2850" actId="14100"/>
          <ac:picMkLst>
            <pc:docMk/>
            <pc:sldMk cId="1511082415" sldId="273"/>
            <ac:picMk id="6" creationId="{9A072043-4A6E-4385-832F-0C0E284683DD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37.653" v="3676" actId="1076"/>
        <pc:sldMkLst>
          <pc:docMk/>
          <pc:sldMk cId="3047723219" sldId="274"/>
        </pc:sldMkLst>
        <pc:spChg chg="mod">
          <ac:chgData name="Bhushan Paradkar" userId="34e5527b-0322-46c9-85e8-191e72d03a67" providerId="ADAL" clId="{012C8E73-AA5B-403A-8C8A-B88E69271B92}" dt="2022-11-05T12:10:37.653" v="3676" actId="1076"/>
          <ac:spMkLst>
            <pc:docMk/>
            <pc:sldMk cId="3047723219" sldId="274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17:00.241" v="3224" actId="20577"/>
          <ac:spMkLst>
            <pc:docMk/>
            <pc:sldMk cId="3047723219" sldId="274"/>
            <ac:spMk id="3" creationId="{CC1F2E59-3328-43DD-BC93-A4AD56C5C2C7}"/>
          </ac:spMkLst>
        </pc:spChg>
        <pc:picChg chg="add mod">
          <ac:chgData name="Bhushan Paradkar" userId="34e5527b-0322-46c9-85e8-191e72d03a67" providerId="ADAL" clId="{012C8E73-AA5B-403A-8C8A-B88E69271B92}" dt="2022-11-05T10:13:06.903" v="2997" actId="1076"/>
          <ac:picMkLst>
            <pc:docMk/>
            <pc:sldMk cId="3047723219" sldId="274"/>
            <ac:picMk id="4" creationId="{C891BBD0-FA6D-44F7-B3C6-BEF1C77BBE53}"/>
          </ac:picMkLst>
        </pc:picChg>
        <pc:picChg chg="del">
          <ac:chgData name="Bhushan Paradkar" userId="34e5527b-0322-46c9-85e8-191e72d03a67" providerId="ADAL" clId="{012C8E73-AA5B-403A-8C8A-B88E69271B92}" dt="2022-11-05T10:09:36.981" v="2853" actId="478"/>
          <ac:picMkLst>
            <pc:docMk/>
            <pc:sldMk cId="3047723219" sldId="274"/>
            <ac:picMk id="5" creationId="{E0DD8F6A-1EC6-4E41-8D5C-B6BC20EDC975}"/>
          </ac:picMkLst>
        </pc:picChg>
        <pc:picChg chg="del">
          <ac:chgData name="Bhushan Paradkar" userId="34e5527b-0322-46c9-85e8-191e72d03a67" providerId="ADAL" clId="{012C8E73-AA5B-403A-8C8A-B88E69271B92}" dt="2022-11-05T10:09:35.235" v="2852" actId="478"/>
          <ac:picMkLst>
            <pc:docMk/>
            <pc:sldMk cId="3047723219" sldId="274"/>
            <ac:picMk id="6" creationId="{9A072043-4A6E-4385-832F-0C0E284683DD}"/>
          </ac:picMkLst>
        </pc:picChg>
        <pc:picChg chg="add mod">
          <ac:chgData name="Bhushan Paradkar" userId="34e5527b-0322-46c9-85e8-191e72d03a67" providerId="ADAL" clId="{012C8E73-AA5B-403A-8C8A-B88E69271B92}" dt="2022-11-05T10:16:13.640" v="3098" actId="1076"/>
          <ac:picMkLst>
            <pc:docMk/>
            <pc:sldMk cId="3047723219" sldId="274"/>
            <ac:picMk id="7" creationId="{799FD5A9-6D24-43A7-BF96-68A79C7B261B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7T04:29:43.559" v="10575" actId="20577"/>
        <pc:sldMkLst>
          <pc:docMk/>
          <pc:sldMk cId="2137916635" sldId="275"/>
        </pc:sldMkLst>
        <pc:spChg chg="mod">
          <ac:chgData name="Bhushan Paradkar" userId="34e5527b-0322-46c9-85e8-191e72d03a67" providerId="ADAL" clId="{012C8E73-AA5B-403A-8C8A-B88E69271B92}" dt="2022-11-17T04:29:43.559" v="10575" actId="20577"/>
          <ac:spMkLst>
            <pc:docMk/>
            <pc:sldMk cId="2137916635" sldId="275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2:29:25.895" v="3833" actId="20577"/>
          <ac:spMkLst>
            <pc:docMk/>
            <pc:sldMk cId="2137916635" sldId="275"/>
            <ac:spMk id="3" creationId="{CC1F2E59-3328-43DD-BC93-A4AD56C5C2C7}"/>
          </ac:spMkLst>
        </pc:spChg>
        <pc:picChg chg="del">
          <ac:chgData name="Bhushan Paradkar" userId="34e5527b-0322-46c9-85e8-191e72d03a67" providerId="ADAL" clId="{012C8E73-AA5B-403A-8C8A-B88E69271B92}" dt="2022-11-05T10:17:09.712" v="3226" actId="478"/>
          <ac:picMkLst>
            <pc:docMk/>
            <pc:sldMk cId="2137916635" sldId="275"/>
            <ac:picMk id="4" creationId="{C891BBD0-FA6D-44F7-B3C6-BEF1C77BBE53}"/>
          </ac:picMkLst>
        </pc:picChg>
        <pc:picChg chg="add mod">
          <ac:chgData name="Bhushan Paradkar" userId="34e5527b-0322-46c9-85e8-191e72d03a67" providerId="ADAL" clId="{012C8E73-AA5B-403A-8C8A-B88E69271B92}" dt="2022-11-05T10:19:29.981" v="3297" actId="14100"/>
          <ac:picMkLst>
            <pc:docMk/>
            <pc:sldMk cId="2137916635" sldId="275"/>
            <ac:picMk id="5" creationId="{4947965D-558B-4A3A-A8CE-EE33D3F608F3}"/>
          </ac:picMkLst>
        </pc:picChg>
        <pc:picChg chg="del">
          <ac:chgData name="Bhushan Paradkar" userId="34e5527b-0322-46c9-85e8-191e72d03a67" providerId="ADAL" clId="{012C8E73-AA5B-403A-8C8A-B88E69271B92}" dt="2022-11-05T10:17:13.411" v="3227" actId="478"/>
          <ac:picMkLst>
            <pc:docMk/>
            <pc:sldMk cId="2137916635" sldId="275"/>
            <ac:picMk id="7" creationId="{799FD5A9-6D24-43A7-BF96-68A79C7B261B}"/>
          </ac:picMkLst>
        </pc:picChg>
      </pc:sldChg>
      <pc:sldChg chg="modSp add">
        <pc:chgData name="Bhushan Paradkar" userId="34e5527b-0322-46c9-85e8-191e72d03a67" providerId="ADAL" clId="{012C8E73-AA5B-403A-8C8A-B88E69271B92}" dt="2022-11-05T12:03:49.507" v="3337" actId="20577"/>
        <pc:sldMkLst>
          <pc:docMk/>
          <pc:sldMk cId="3840824912" sldId="276"/>
        </pc:sldMkLst>
        <pc:spChg chg="mod">
          <ac:chgData name="Bhushan Paradkar" userId="34e5527b-0322-46c9-85e8-191e72d03a67" providerId="ADAL" clId="{012C8E73-AA5B-403A-8C8A-B88E69271B92}" dt="2022-11-05T12:03:27.240" v="3324" actId="1076"/>
          <ac:spMkLst>
            <pc:docMk/>
            <pc:sldMk cId="3840824912" sldId="276"/>
            <ac:spMk id="2" creationId="{00CC9ACA-9E74-4612-8B8F-B6862CCDD649}"/>
          </ac:spMkLst>
        </pc:spChg>
        <pc:spChg chg="mod">
          <ac:chgData name="Bhushan Paradkar" userId="34e5527b-0322-46c9-85e8-191e72d03a67" providerId="ADAL" clId="{012C8E73-AA5B-403A-8C8A-B88E69271B92}" dt="2022-11-05T12:03:49.507" v="3337" actId="20577"/>
          <ac:spMkLst>
            <pc:docMk/>
            <pc:sldMk cId="3840824912" sldId="276"/>
            <ac:spMk id="3" creationId="{0D69E6F5-1D59-409C-897F-8594952F7CC8}"/>
          </ac:spMkLst>
        </pc:spChg>
      </pc:sldChg>
      <pc:sldChg chg="addSp modSp add">
        <pc:chgData name="Bhushan Paradkar" userId="34e5527b-0322-46c9-85e8-191e72d03a67" providerId="ADAL" clId="{012C8E73-AA5B-403A-8C8A-B88E69271B92}" dt="2022-11-14T14:04:22.480" v="7557" actId="6549"/>
        <pc:sldMkLst>
          <pc:docMk/>
          <pc:sldMk cId="2446980448" sldId="277"/>
        </pc:sldMkLst>
        <pc:spChg chg="mod">
          <ac:chgData name="Bhushan Paradkar" userId="34e5527b-0322-46c9-85e8-191e72d03a67" providerId="ADAL" clId="{012C8E73-AA5B-403A-8C8A-B88E69271B92}" dt="2022-11-14T14:04:22.480" v="7557" actId="6549"/>
          <ac:spMkLst>
            <pc:docMk/>
            <pc:sldMk cId="2446980448" sldId="277"/>
            <ac:spMk id="3" creationId="{0D69E6F5-1D59-409C-897F-8594952F7CC8}"/>
          </ac:spMkLst>
        </pc:spChg>
        <pc:picChg chg="add mod">
          <ac:chgData name="Bhushan Paradkar" userId="34e5527b-0322-46c9-85e8-191e72d03a67" providerId="ADAL" clId="{012C8E73-AA5B-403A-8C8A-B88E69271B92}" dt="2022-11-05T12:08:30.022" v="3655" actId="1038"/>
          <ac:picMkLst>
            <pc:docMk/>
            <pc:sldMk cId="2446980448" sldId="277"/>
            <ac:picMk id="4" creationId="{2127E9E9-AAE1-47CC-829A-FF1221A47616}"/>
          </ac:picMkLst>
        </pc:picChg>
      </pc:sldChg>
      <pc:sldChg chg="addSp delSp modSp add addAnim delAnim modAnim">
        <pc:chgData name="Bhushan Paradkar" userId="34e5527b-0322-46c9-85e8-191e72d03a67" providerId="ADAL" clId="{012C8E73-AA5B-403A-8C8A-B88E69271B92}" dt="2022-11-05T13:23:08.850" v="5045" actId="113"/>
        <pc:sldMkLst>
          <pc:docMk/>
          <pc:sldMk cId="410715080" sldId="278"/>
        </pc:sldMkLst>
        <pc:spChg chg="mod">
          <ac:chgData name="Bhushan Paradkar" userId="34e5527b-0322-46c9-85e8-191e72d03a67" providerId="ADAL" clId="{012C8E73-AA5B-403A-8C8A-B88E69271B92}" dt="2022-11-05T13:23:08.850" v="5045" actId="113"/>
          <ac:spMkLst>
            <pc:docMk/>
            <pc:sldMk cId="410715080" sldId="278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2:29:48.701" v="3837" actId="14100"/>
          <ac:spMkLst>
            <pc:docMk/>
            <pc:sldMk cId="410715080" sldId="278"/>
            <ac:spMk id="3" creationId="{CC1F2E59-3328-43DD-BC93-A4AD56C5C2C7}"/>
          </ac:spMkLst>
        </pc:spChg>
        <pc:spChg chg="add mod">
          <ac:chgData name="Bhushan Paradkar" userId="34e5527b-0322-46c9-85e8-191e72d03a67" providerId="ADAL" clId="{012C8E73-AA5B-403A-8C8A-B88E69271B92}" dt="2022-11-05T12:31:38.548" v="3871" actId="20577"/>
          <ac:spMkLst>
            <pc:docMk/>
            <pc:sldMk cId="410715080" sldId="278"/>
            <ac:spMk id="4" creationId="{DED880C7-F766-45BF-9EC1-E50A40914570}"/>
          </ac:spMkLst>
        </pc:spChg>
        <pc:spChg chg="add mod">
          <ac:chgData name="Bhushan Paradkar" userId="34e5527b-0322-46c9-85e8-191e72d03a67" providerId="ADAL" clId="{012C8E73-AA5B-403A-8C8A-B88E69271B92}" dt="2022-11-05T12:34:35.150" v="3986" actId="5793"/>
          <ac:spMkLst>
            <pc:docMk/>
            <pc:sldMk cId="410715080" sldId="278"/>
            <ac:spMk id="6" creationId="{DEC021D5-C74E-4C03-9E07-4897E45F7E57}"/>
          </ac:spMkLst>
        </pc:spChg>
        <pc:spChg chg="add mod">
          <ac:chgData name="Bhushan Paradkar" userId="34e5527b-0322-46c9-85e8-191e72d03a67" providerId="ADAL" clId="{012C8E73-AA5B-403A-8C8A-B88E69271B92}" dt="2022-11-05T12:40:02.131" v="4133" actId="20577"/>
          <ac:spMkLst>
            <pc:docMk/>
            <pc:sldMk cId="410715080" sldId="278"/>
            <ac:spMk id="7" creationId="{41D2A53D-19FF-44EF-9EC6-B2704F03D608}"/>
          </ac:spMkLst>
        </pc:spChg>
        <pc:spChg chg="add mod">
          <ac:chgData name="Bhushan Paradkar" userId="34e5527b-0322-46c9-85e8-191e72d03a67" providerId="ADAL" clId="{012C8E73-AA5B-403A-8C8A-B88E69271B92}" dt="2022-11-05T12:40:59.273" v="4240" actId="1076"/>
          <ac:spMkLst>
            <pc:docMk/>
            <pc:sldMk cId="410715080" sldId="278"/>
            <ac:spMk id="12" creationId="{CD57FBF7-3BB8-4776-8484-203E521D26C4}"/>
          </ac:spMkLst>
        </pc:spChg>
        <pc:spChg chg="add mod">
          <ac:chgData name="Bhushan Paradkar" userId="34e5527b-0322-46c9-85e8-191e72d03a67" providerId="ADAL" clId="{012C8E73-AA5B-403A-8C8A-B88E69271B92}" dt="2022-11-05T12:43:46.084" v="4310" actId="207"/>
          <ac:spMkLst>
            <pc:docMk/>
            <pc:sldMk cId="410715080" sldId="278"/>
            <ac:spMk id="16" creationId="{6D7859BD-8D76-46F3-ACA1-82B6D147261D}"/>
          </ac:spMkLst>
        </pc:spChg>
        <pc:spChg chg="add del mod">
          <ac:chgData name="Bhushan Paradkar" userId="34e5527b-0322-46c9-85e8-191e72d03a67" providerId="ADAL" clId="{012C8E73-AA5B-403A-8C8A-B88E69271B92}" dt="2022-11-05T12:52:45.553" v="4390" actId="478"/>
          <ac:spMkLst>
            <pc:docMk/>
            <pc:sldMk cId="410715080" sldId="278"/>
            <ac:spMk id="19" creationId="{0697231F-2D90-4EF2-B699-5CA8BE43167E}"/>
          </ac:spMkLst>
        </pc:spChg>
        <pc:spChg chg="add mod">
          <ac:chgData name="Bhushan Paradkar" userId="34e5527b-0322-46c9-85e8-191e72d03a67" providerId="ADAL" clId="{012C8E73-AA5B-403A-8C8A-B88E69271B92}" dt="2022-11-05T12:52:31.558" v="4388" actId="2085"/>
          <ac:spMkLst>
            <pc:docMk/>
            <pc:sldMk cId="410715080" sldId="278"/>
            <ac:spMk id="22" creationId="{CAD0C64E-1866-4833-930B-FE2693003F2C}"/>
          </ac:spMkLst>
        </pc:spChg>
        <pc:spChg chg="add mod">
          <ac:chgData name="Bhushan Paradkar" userId="34e5527b-0322-46c9-85e8-191e72d03a67" providerId="ADAL" clId="{012C8E73-AA5B-403A-8C8A-B88E69271B92}" dt="2022-11-05T12:54:02.979" v="4422" actId="113"/>
          <ac:spMkLst>
            <pc:docMk/>
            <pc:sldMk cId="410715080" sldId="278"/>
            <ac:spMk id="23" creationId="{AE79EC39-ED36-43D0-8D36-5670124EC45E}"/>
          </ac:spMkLst>
        </pc:spChg>
        <pc:spChg chg="add mod">
          <ac:chgData name="Bhushan Paradkar" userId="34e5527b-0322-46c9-85e8-191e72d03a67" providerId="ADAL" clId="{012C8E73-AA5B-403A-8C8A-B88E69271B92}" dt="2022-11-05T12:54:41.902" v="4436" actId="113"/>
          <ac:spMkLst>
            <pc:docMk/>
            <pc:sldMk cId="410715080" sldId="278"/>
            <ac:spMk id="24" creationId="{530FF7A5-0162-4813-856B-8C6CB343C09F}"/>
          </ac:spMkLst>
        </pc:spChg>
        <pc:spChg chg="add mod">
          <ac:chgData name="Bhushan Paradkar" userId="34e5527b-0322-46c9-85e8-191e72d03a67" providerId="ADAL" clId="{012C8E73-AA5B-403A-8C8A-B88E69271B92}" dt="2022-11-05T12:57:08.612" v="4446" actId="688"/>
          <ac:spMkLst>
            <pc:docMk/>
            <pc:sldMk cId="410715080" sldId="278"/>
            <ac:spMk id="28" creationId="{EA347400-CCF0-430B-B482-802B198967BA}"/>
          </ac:spMkLst>
        </pc:spChg>
        <pc:spChg chg="add mod">
          <ac:chgData name="Bhushan Paradkar" userId="34e5527b-0322-46c9-85e8-191e72d03a67" providerId="ADAL" clId="{012C8E73-AA5B-403A-8C8A-B88E69271B92}" dt="2022-11-05T12:57:14.613" v="4447" actId="14100"/>
          <ac:spMkLst>
            <pc:docMk/>
            <pc:sldMk cId="410715080" sldId="278"/>
            <ac:spMk id="29" creationId="{6E83CDC3-A523-4EFB-A7E0-2B6159B48C80}"/>
          </ac:spMkLst>
        </pc:spChg>
        <pc:spChg chg="add mod">
          <ac:chgData name="Bhushan Paradkar" userId="34e5527b-0322-46c9-85e8-191e72d03a67" providerId="ADAL" clId="{012C8E73-AA5B-403A-8C8A-B88E69271B92}" dt="2022-11-05T12:58:06.330" v="4480" actId="20577"/>
          <ac:spMkLst>
            <pc:docMk/>
            <pc:sldMk cId="410715080" sldId="278"/>
            <ac:spMk id="30" creationId="{F0B8B1E6-949F-4105-AF0A-2649F6D90F89}"/>
          </ac:spMkLst>
        </pc:spChg>
        <pc:spChg chg="add mod">
          <ac:chgData name="Bhushan Paradkar" userId="34e5527b-0322-46c9-85e8-191e72d03a67" providerId="ADAL" clId="{012C8E73-AA5B-403A-8C8A-B88E69271B92}" dt="2022-11-05T12:58:33.350" v="4497" actId="14100"/>
          <ac:spMkLst>
            <pc:docMk/>
            <pc:sldMk cId="410715080" sldId="278"/>
            <ac:spMk id="31" creationId="{9738B054-63EB-400A-BB21-40A462EA368A}"/>
          </ac:spMkLst>
        </pc:spChg>
        <pc:spChg chg="add mod">
          <ac:chgData name="Bhushan Paradkar" userId="34e5527b-0322-46c9-85e8-191e72d03a67" providerId="ADAL" clId="{012C8E73-AA5B-403A-8C8A-B88E69271B92}" dt="2022-11-05T13:08:10.041" v="4577" actId="1036"/>
          <ac:spMkLst>
            <pc:docMk/>
            <pc:sldMk cId="410715080" sldId="278"/>
            <ac:spMk id="32" creationId="{3BEC26F8-E79B-4E7E-9978-F14BDF84FE2B}"/>
          </ac:spMkLst>
        </pc:spChg>
        <pc:spChg chg="add mod">
          <ac:chgData name="Bhushan Paradkar" userId="34e5527b-0322-46c9-85e8-191e72d03a67" providerId="ADAL" clId="{012C8E73-AA5B-403A-8C8A-B88E69271B92}" dt="2022-11-05T13:10:40.146" v="4700" actId="1076"/>
          <ac:spMkLst>
            <pc:docMk/>
            <pc:sldMk cId="410715080" sldId="278"/>
            <ac:spMk id="33" creationId="{14D8DFFA-8172-45B1-9FC0-72243C217A89}"/>
          </ac:spMkLst>
        </pc:spChg>
        <pc:spChg chg="add mod">
          <ac:chgData name="Bhushan Paradkar" userId="34e5527b-0322-46c9-85e8-191e72d03a67" providerId="ADAL" clId="{012C8E73-AA5B-403A-8C8A-B88E69271B92}" dt="2022-11-05T13:08:20.430" v="4604" actId="1036"/>
          <ac:spMkLst>
            <pc:docMk/>
            <pc:sldMk cId="410715080" sldId="278"/>
            <ac:spMk id="34" creationId="{3DAEA867-102C-4029-AA51-0A05A61A08BD}"/>
          </ac:spMkLst>
        </pc:spChg>
        <pc:spChg chg="add mod">
          <ac:chgData name="Bhushan Paradkar" userId="34e5527b-0322-46c9-85e8-191e72d03a67" providerId="ADAL" clId="{012C8E73-AA5B-403A-8C8A-B88E69271B92}" dt="2022-11-05T13:08:16.067" v="4592" actId="1036"/>
          <ac:spMkLst>
            <pc:docMk/>
            <pc:sldMk cId="410715080" sldId="278"/>
            <ac:spMk id="35" creationId="{038BFD6E-78A8-4CD7-AF3C-733D1FD48736}"/>
          </ac:spMkLst>
        </pc:spChg>
        <pc:spChg chg="add del mod">
          <ac:chgData name="Bhushan Paradkar" userId="34e5527b-0322-46c9-85e8-191e72d03a67" providerId="ADAL" clId="{012C8E73-AA5B-403A-8C8A-B88E69271B92}" dt="2022-11-05T13:04:52.643" v="4513" actId="478"/>
          <ac:spMkLst>
            <pc:docMk/>
            <pc:sldMk cId="410715080" sldId="278"/>
            <ac:spMk id="36" creationId="{EEDC99E0-5FA2-4CEF-8029-E2E0AA08C0D4}"/>
          </ac:spMkLst>
        </pc:spChg>
        <pc:spChg chg="add mod">
          <ac:chgData name="Bhushan Paradkar" userId="34e5527b-0322-46c9-85e8-191e72d03a67" providerId="ADAL" clId="{012C8E73-AA5B-403A-8C8A-B88E69271B92}" dt="2022-11-05T13:08:26.841" v="4617" actId="1036"/>
          <ac:spMkLst>
            <pc:docMk/>
            <pc:sldMk cId="410715080" sldId="278"/>
            <ac:spMk id="37" creationId="{2773C9A7-2BD2-4B1C-B051-2094DA42843D}"/>
          </ac:spMkLst>
        </pc:spChg>
        <pc:spChg chg="add mod">
          <ac:chgData name="Bhushan Paradkar" userId="34e5527b-0322-46c9-85e8-191e72d03a67" providerId="ADAL" clId="{012C8E73-AA5B-403A-8C8A-B88E69271B92}" dt="2022-11-05T13:08:30.184" v="4626" actId="1035"/>
          <ac:spMkLst>
            <pc:docMk/>
            <pc:sldMk cId="410715080" sldId="278"/>
            <ac:spMk id="38" creationId="{C08BF364-6DD8-4390-A686-7CF475E81F2A}"/>
          </ac:spMkLst>
        </pc:spChg>
        <pc:spChg chg="add mod">
          <ac:chgData name="Bhushan Paradkar" userId="34e5527b-0322-46c9-85e8-191e72d03a67" providerId="ADAL" clId="{012C8E73-AA5B-403A-8C8A-B88E69271B92}" dt="2022-11-05T13:11:21.598" v="4702" actId="207"/>
          <ac:spMkLst>
            <pc:docMk/>
            <pc:sldMk cId="410715080" sldId="278"/>
            <ac:spMk id="43" creationId="{F05CF4CD-8FB1-4BA1-AA08-F3A6BF09B94B}"/>
          </ac:spMkLst>
        </pc:spChg>
        <pc:spChg chg="add mod">
          <ac:chgData name="Bhushan Paradkar" userId="34e5527b-0322-46c9-85e8-191e72d03a67" providerId="ADAL" clId="{012C8E73-AA5B-403A-8C8A-B88E69271B92}" dt="2022-11-05T13:10:29.602" v="4699" actId="20577"/>
          <ac:spMkLst>
            <pc:docMk/>
            <pc:sldMk cId="410715080" sldId="278"/>
            <ac:spMk id="44" creationId="{86932FCC-15BF-410C-84CB-4EE957CA2106}"/>
          </ac:spMkLst>
        </pc:spChg>
        <pc:spChg chg="add mod">
          <ac:chgData name="Bhushan Paradkar" userId="34e5527b-0322-46c9-85e8-191e72d03a67" providerId="ADAL" clId="{012C8E73-AA5B-403A-8C8A-B88E69271B92}" dt="2022-11-05T13:11:34.883" v="4705" actId="13822"/>
          <ac:spMkLst>
            <pc:docMk/>
            <pc:sldMk cId="410715080" sldId="278"/>
            <ac:spMk id="45" creationId="{5A92CCCB-3F86-4162-8040-3D6190E9A4A9}"/>
          </ac:spMkLst>
        </pc:spChg>
        <pc:spChg chg="add mod">
          <ac:chgData name="Bhushan Paradkar" userId="34e5527b-0322-46c9-85e8-191e72d03a67" providerId="ADAL" clId="{012C8E73-AA5B-403A-8C8A-B88E69271B92}" dt="2022-11-05T13:11:51.629" v="4789" actId="1038"/>
          <ac:spMkLst>
            <pc:docMk/>
            <pc:sldMk cId="410715080" sldId="278"/>
            <ac:spMk id="46" creationId="{58C184D7-8C0A-4730-A4E1-C7FB4C9DA140}"/>
          </ac:spMkLst>
        </pc:spChg>
        <pc:spChg chg="add mod">
          <ac:chgData name="Bhushan Paradkar" userId="34e5527b-0322-46c9-85e8-191e72d03a67" providerId="ADAL" clId="{012C8E73-AA5B-403A-8C8A-B88E69271B92}" dt="2022-11-05T13:11:43.318" v="4750" actId="1037"/>
          <ac:spMkLst>
            <pc:docMk/>
            <pc:sldMk cId="410715080" sldId="278"/>
            <ac:spMk id="47" creationId="{F372B867-4679-4A9D-8234-5A678927F3B6}"/>
          </ac:spMkLst>
        </pc:spChg>
        <pc:spChg chg="add mod">
          <ac:chgData name="Bhushan Paradkar" userId="34e5527b-0322-46c9-85e8-191e72d03a67" providerId="ADAL" clId="{012C8E73-AA5B-403A-8C8A-B88E69271B92}" dt="2022-11-05T13:14:14.597" v="4825" actId="113"/>
          <ac:spMkLst>
            <pc:docMk/>
            <pc:sldMk cId="410715080" sldId="278"/>
            <ac:spMk id="54" creationId="{E4E7D8F9-3C83-4CA2-8CC6-1802979C422F}"/>
          </ac:spMkLst>
        </pc:spChg>
        <pc:spChg chg="add mod">
          <ac:chgData name="Bhushan Paradkar" userId="34e5527b-0322-46c9-85e8-191e72d03a67" providerId="ADAL" clId="{012C8E73-AA5B-403A-8C8A-B88E69271B92}" dt="2022-11-05T13:16:24.879" v="4896" actId="2085"/>
          <ac:spMkLst>
            <pc:docMk/>
            <pc:sldMk cId="410715080" sldId="278"/>
            <ac:spMk id="57" creationId="{38197B4A-C11B-49E0-8539-BA5AB61D2F92}"/>
          </ac:spMkLst>
        </pc:spChg>
        <pc:spChg chg="add mod">
          <ac:chgData name="Bhushan Paradkar" userId="34e5527b-0322-46c9-85e8-191e72d03a67" providerId="ADAL" clId="{012C8E73-AA5B-403A-8C8A-B88E69271B92}" dt="2022-11-05T13:18:15.491" v="4998" actId="2085"/>
          <ac:spMkLst>
            <pc:docMk/>
            <pc:sldMk cId="410715080" sldId="278"/>
            <ac:spMk id="63" creationId="{DD465893-16C4-4046-A4AD-BBFD1098A654}"/>
          </ac:spMkLst>
        </pc:spChg>
        <pc:spChg chg="add mod">
          <ac:chgData name="Bhushan Paradkar" userId="34e5527b-0322-46c9-85e8-191e72d03a67" providerId="ADAL" clId="{012C8E73-AA5B-403A-8C8A-B88E69271B92}" dt="2022-11-05T13:18:49.556" v="5000" actId="11529"/>
          <ac:spMkLst>
            <pc:docMk/>
            <pc:sldMk cId="410715080" sldId="278"/>
            <ac:spMk id="64" creationId="{7FC5150D-0A88-43D2-A874-41DF39EDE59C}"/>
          </ac:spMkLst>
        </pc:spChg>
        <pc:spChg chg="add mod">
          <ac:chgData name="Bhushan Paradkar" userId="34e5527b-0322-46c9-85e8-191e72d03a67" providerId="ADAL" clId="{012C8E73-AA5B-403A-8C8A-B88E69271B92}" dt="2022-11-05T13:19:54.818" v="5043" actId="2085"/>
          <ac:spMkLst>
            <pc:docMk/>
            <pc:sldMk cId="410715080" sldId="278"/>
            <ac:spMk id="65" creationId="{7463E199-D364-4044-9175-30B8B2EC7755}"/>
          </ac:spMkLst>
        </pc:spChg>
        <pc:picChg chg="del">
          <ac:chgData name="Bhushan Paradkar" userId="34e5527b-0322-46c9-85e8-191e72d03a67" providerId="ADAL" clId="{012C8E73-AA5B-403A-8C8A-B88E69271B92}" dt="2022-11-05T12:29:41.942" v="3835" actId="478"/>
          <ac:picMkLst>
            <pc:docMk/>
            <pc:sldMk cId="410715080" sldId="278"/>
            <ac:picMk id="5" creationId="{4947965D-558B-4A3A-A8CE-EE33D3F608F3}"/>
          </ac:picMkLst>
        </pc:picChg>
        <pc:cxnChg chg="add mod">
          <ac:chgData name="Bhushan Paradkar" userId="34e5527b-0322-46c9-85e8-191e72d03a67" providerId="ADAL" clId="{012C8E73-AA5B-403A-8C8A-B88E69271B92}" dt="2022-11-05T12:37:53.016" v="4119" actId="14100"/>
          <ac:cxnSpMkLst>
            <pc:docMk/>
            <pc:sldMk cId="410715080" sldId="278"/>
            <ac:cxnSpMk id="9" creationId="{F605EBFE-CBF5-4D4C-92B8-694686DF0447}"/>
          </ac:cxnSpMkLst>
        </pc:cxnChg>
        <pc:cxnChg chg="add mod">
          <ac:chgData name="Bhushan Paradkar" userId="34e5527b-0322-46c9-85e8-191e72d03a67" providerId="ADAL" clId="{012C8E73-AA5B-403A-8C8A-B88E69271B92}" dt="2022-11-05T12:41:04.756" v="4241" actId="11529"/>
          <ac:cxnSpMkLst>
            <pc:docMk/>
            <pc:sldMk cId="410715080" sldId="278"/>
            <ac:cxnSpMk id="14" creationId="{6DCEE510-0659-4B8E-BCAE-74AD670C17FC}"/>
          </ac:cxnSpMkLst>
        </pc:cxnChg>
        <pc:cxnChg chg="add mod">
          <ac:chgData name="Bhushan Paradkar" userId="34e5527b-0322-46c9-85e8-191e72d03a67" providerId="ADAL" clId="{012C8E73-AA5B-403A-8C8A-B88E69271B92}" dt="2022-11-05T12:43:58.701" v="4311" actId="11529"/>
          <ac:cxnSpMkLst>
            <pc:docMk/>
            <pc:sldMk cId="410715080" sldId="278"/>
            <ac:cxnSpMk id="18" creationId="{98CA3521-31B5-4587-B2DA-D58C455FF75A}"/>
          </ac:cxnSpMkLst>
        </pc:cxnChg>
        <pc:cxnChg chg="add mod">
          <ac:chgData name="Bhushan Paradkar" userId="34e5527b-0322-46c9-85e8-191e72d03a67" providerId="ADAL" clId="{012C8E73-AA5B-403A-8C8A-B88E69271B92}" dt="2022-11-05T12:51:48.221" v="4371" actId="11529"/>
          <ac:cxnSpMkLst>
            <pc:docMk/>
            <pc:sldMk cId="410715080" sldId="278"/>
            <ac:cxnSpMk id="21" creationId="{F030EE64-9AD7-4AE2-81B4-367AB44F1ED7}"/>
          </ac:cxnSpMkLst>
        </pc:cxnChg>
        <pc:cxnChg chg="add mod">
          <ac:chgData name="Bhushan Paradkar" userId="34e5527b-0322-46c9-85e8-191e72d03a67" providerId="ADAL" clId="{012C8E73-AA5B-403A-8C8A-B88E69271B92}" dt="2022-11-05T12:54:58.052" v="4438" actId="13822"/>
          <ac:cxnSpMkLst>
            <pc:docMk/>
            <pc:sldMk cId="410715080" sldId="278"/>
            <ac:cxnSpMk id="26" creationId="{32591122-F152-43EB-9F3E-BC5F4A33C5BF}"/>
          </ac:cxnSpMkLst>
        </pc:cxnChg>
        <pc:cxnChg chg="add mod">
          <ac:chgData name="Bhushan Paradkar" userId="34e5527b-0322-46c9-85e8-191e72d03a67" providerId="ADAL" clId="{012C8E73-AA5B-403A-8C8A-B88E69271B92}" dt="2022-11-05T13:08:10.041" v="4577" actId="1036"/>
          <ac:cxnSpMkLst>
            <pc:docMk/>
            <pc:sldMk cId="410715080" sldId="278"/>
            <ac:cxnSpMk id="40" creationId="{0E0F452C-9E76-434A-BFBA-EDB92E531DCE}"/>
          </ac:cxnSpMkLst>
        </pc:cxnChg>
        <pc:cxnChg chg="add mod">
          <ac:chgData name="Bhushan Paradkar" userId="34e5527b-0322-46c9-85e8-191e72d03a67" providerId="ADAL" clId="{012C8E73-AA5B-403A-8C8A-B88E69271B92}" dt="2022-11-05T13:12:20.250" v="4793" actId="13822"/>
          <ac:cxnSpMkLst>
            <pc:docMk/>
            <pc:sldMk cId="410715080" sldId="278"/>
            <ac:cxnSpMk id="49" creationId="{DC3042C4-D4EF-4A31-99F7-213E4AD0DF9D}"/>
          </ac:cxnSpMkLst>
        </pc:cxnChg>
        <pc:cxnChg chg="add mod">
          <ac:chgData name="Bhushan Paradkar" userId="34e5527b-0322-46c9-85e8-191e72d03a67" providerId="ADAL" clId="{012C8E73-AA5B-403A-8C8A-B88E69271B92}" dt="2022-11-05T13:12:17.582" v="4792" actId="13822"/>
          <ac:cxnSpMkLst>
            <pc:docMk/>
            <pc:sldMk cId="410715080" sldId="278"/>
            <ac:cxnSpMk id="51" creationId="{C2C86C01-EE44-471C-A4E5-7F4E650CF500}"/>
          </ac:cxnSpMkLst>
        </pc:cxnChg>
        <pc:cxnChg chg="add mod">
          <ac:chgData name="Bhushan Paradkar" userId="34e5527b-0322-46c9-85e8-191e72d03a67" providerId="ADAL" clId="{012C8E73-AA5B-403A-8C8A-B88E69271B92}" dt="2022-11-05T13:12:34.610" v="4796" actId="1076"/>
          <ac:cxnSpMkLst>
            <pc:docMk/>
            <pc:sldMk cId="410715080" sldId="278"/>
            <ac:cxnSpMk id="53" creationId="{BDEA7C74-162D-49B9-99AF-E78035994F58}"/>
          </ac:cxnSpMkLst>
        </pc:cxnChg>
        <pc:cxnChg chg="add mod">
          <ac:chgData name="Bhushan Paradkar" userId="34e5527b-0322-46c9-85e8-191e72d03a67" providerId="ADAL" clId="{012C8E73-AA5B-403A-8C8A-B88E69271B92}" dt="2022-11-05T13:14:55.509" v="4828" actId="13822"/>
          <ac:cxnSpMkLst>
            <pc:docMk/>
            <pc:sldMk cId="410715080" sldId="278"/>
            <ac:cxnSpMk id="56" creationId="{53587616-0F3D-4CE7-AE6D-27A000F31C4B}"/>
          </ac:cxnSpMkLst>
        </pc:cxnChg>
        <pc:cxnChg chg="add mod">
          <ac:chgData name="Bhushan Paradkar" userId="34e5527b-0322-46c9-85e8-191e72d03a67" providerId="ADAL" clId="{012C8E73-AA5B-403A-8C8A-B88E69271B92}" dt="2022-11-05T13:17:09.218" v="4902" actId="14100"/>
          <ac:cxnSpMkLst>
            <pc:docMk/>
            <pc:sldMk cId="410715080" sldId="278"/>
            <ac:cxnSpMk id="59" creationId="{0D50B258-EDCE-4F2C-A0EF-D036F676E1AE}"/>
          </ac:cxnSpMkLst>
        </pc:cxnChg>
        <pc:cxnChg chg="add mod">
          <ac:chgData name="Bhushan Paradkar" userId="34e5527b-0322-46c9-85e8-191e72d03a67" providerId="ADAL" clId="{012C8E73-AA5B-403A-8C8A-B88E69271B92}" dt="2022-11-05T13:17:00.355" v="4901" actId="13822"/>
          <ac:cxnSpMkLst>
            <pc:docMk/>
            <pc:sldMk cId="410715080" sldId="278"/>
            <ac:cxnSpMk id="61" creationId="{06572F98-C1EA-4D58-8658-6C4322597EB1}"/>
          </ac:cxnSpMkLst>
        </pc:cxnChg>
      </pc:sldChg>
      <pc:sldChg chg="addSp modSp add modAnim">
        <pc:chgData name="Bhushan Paradkar" userId="34e5527b-0322-46c9-85e8-191e72d03a67" providerId="ADAL" clId="{012C8E73-AA5B-403A-8C8A-B88E69271B92}" dt="2022-11-05T13:44:41.679" v="5904"/>
        <pc:sldMkLst>
          <pc:docMk/>
          <pc:sldMk cId="2316937218" sldId="279"/>
        </pc:sldMkLst>
        <pc:spChg chg="mod">
          <ac:chgData name="Bhushan Paradkar" userId="34e5527b-0322-46c9-85e8-191e72d03a67" providerId="ADAL" clId="{012C8E73-AA5B-403A-8C8A-B88E69271B92}" dt="2022-11-05T13:23:48.105" v="5054" actId="113"/>
          <ac:spMkLst>
            <pc:docMk/>
            <pc:sldMk cId="2316937218" sldId="279"/>
            <ac:spMk id="2" creationId="{215FEB23-B6CA-4B94-A1DE-66A45F8FF9B5}"/>
          </ac:spMkLst>
        </pc:spChg>
        <pc:spChg chg="mod">
          <ac:chgData name="Bhushan Paradkar" userId="34e5527b-0322-46c9-85e8-191e72d03a67" providerId="ADAL" clId="{012C8E73-AA5B-403A-8C8A-B88E69271B92}" dt="2022-11-05T13:30:22.256" v="5305" actId="20577"/>
          <ac:spMkLst>
            <pc:docMk/>
            <pc:sldMk cId="2316937218" sldId="279"/>
            <ac:spMk id="3" creationId="{1791D6F0-04F0-4D70-8806-AE7656E7E714}"/>
          </ac:spMkLst>
        </pc:spChg>
        <pc:spChg chg="add mod">
          <ac:chgData name="Bhushan Paradkar" userId="34e5527b-0322-46c9-85e8-191e72d03a67" providerId="ADAL" clId="{012C8E73-AA5B-403A-8C8A-B88E69271B92}" dt="2022-11-05T13:33:39.267" v="5382" actId="1037"/>
          <ac:spMkLst>
            <pc:docMk/>
            <pc:sldMk cId="2316937218" sldId="279"/>
            <ac:spMk id="4" creationId="{28636C93-08F5-4589-8053-45DF8D390211}"/>
          </ac:spMkLst>
        </pc:spChg>
        <pc:spChg chg="add mod">
          <ac:chgData name="Bhushan Paradkar" userId="34e5527b-0322-46c9-85e8-191e72d03a67" providerId="ADAL" clId="{012C8E73-AA5B-403A-8C8A-B88E69271B92}" dt="2022-11-05T13:37:27.844" v="5536" actId="14100"/>
          <ac:spMkLst>
            <pc:docMk/>
            <pc:sldMk cId="2316937218" sldId="279"/>
            <ac:spMk id="5" creationId="{A48B3743-0568-4864-832F-10AA841F907B}"/>
          </ac:spMkLst>
        </pc:spChg>
        <pc:spChg chg="add mod">
          <ac:chgData name="Bhushan Paradkar" userId="34e5527b-0322-46c9-85e8-191e72d03a67" providerId="ADAL" clId="{012C8E73-AA5B-403A-8C8A-B88E69271B92}" dt="2022-11-05T13:33:34.796" v="5381" actId="207"/>
          <ac:spMkLst>
            <pc:docMk/>
            <pc:sldMk cId="2316937218" sldId="279"/>
            <ac:spMk id="13" creationId="{26DEC4A8-FAEE-4657-A779-ED4B738CCBE0}"/>
          </ac:spMkLst>
        </pc:spChg>
        <pc:spChg chg="add mod">
          <ac:chgData name="Bhushan Paradkar" userId="34e5527b-0322-46c9-85e8-191e72d03a67" providerId="ADAL" clId="{012C8E73-AA5B-403A-8C8A-B88E69271B92}" dt="2022-11-05T13:34:54.287" v="5413" actId="20577"/>
          <ac:spMkLst>
            <pc:docMk/>
            <pc:sldMk cId="2316937218" sldId="279"/>
            <ac:spMk id="17" creationId="{DF2E8B5C-DFAE-44FE-85E6-8B591A425C8B}"/>
          </ac:spMkLst>
        </pc:spChg>
        <pc:spChg chg="add mod">
          <ac:chgData name="Bhushan Paradkar" userId="34e5527b-0322-46c9-85e8-191e72d03a67" providerId="ADAL" clId="{012C8E73-AA5B-403A-8C8A-B88E69271B92}" dt="2022-11-05T13:36:35.523" v="5523" actId="207"/>
          <ac:spMkLst>
            <pc:docMk/>
            <pc:sldMk cId="2316937218" sldId="279"/>
            <ac:spMk id="19" creationId="{98186B44-BA03-4B10-91B0-741C18CAB7F4}"/>
          </ac:spMkLst>
        </pc:spChg>
        <pc:spChg chg="add mod">
          <ac:chgData name="Bhushan Paradkar" userId="34e5527b-0322-46c9-85e8-191e72d03a67" providerId="ADAL" clId="{012C8E73-AA5B-403A-8C8A-B88E69271B92}" dt="2022-11-05T13:36:38.943" v="5524" actId="207"/>
          <ac:spMkLst>
            <pc:docMk/>
            <pc:sldMk cId="2316937218" sldId="279"/>
            <ac:spMk id="21" creationId="{F1B90089-B399-4FEE-A8F2-0439520ED210}"/>
          </ac:spMkLst>
        </pc:spChg>
        <pc:spChg chg="add mod">
          <ac:chgData name="Bhushan Paradkar" userId="34e5527b-0322-46c9-85e8-191e72d03a67" providerId="ADAL" clId="{012C8E73-AA5B-403A-8C8A-B88E69271B92}" dt="2022-11-05T13:38:04.709" v="5541" actId="207"/>
          <ac:spMkLst>
            <pc:docMk/>
            <pc:sldMk cId="2316937218" sldId="279"/>
            <ac:spMk id="30" creationId="{4BB565A5-27FC-4171-8D82-0313572B7FE9}"/>
          </ac:spMkLst>
        </pc:spChg>
        <pc:spChg chg="add mod">
          <ac:chgData name="Bhushan Paradkar" userId="34e5527b-0322-46c9-85e8-191e72d03a67" providerId="ADAL" clId="{012C8E73-AA5B-403A-8C8A-B88E69271B92}" dt="2022-11-05T13:39:45.162" v="5560" actId="1076"/>
          <ac:spMkLst>
            <pc:docMk/>
            <pc:sldMk cId="2316937218" sldId="279"/>
            <ac:spMk id="32" creationId="{A088D8CC-295E-473D-B045-CC23BCD1E875}"/>
          </ac:spMkLst>
        </pc:spChg>
        <pc:spChg chg="add mod">
          <ac:chgData name="Bhushan Paradkar" userId="34e5527b-0322-46c9-85e8-191e72d03a67" providerId="ADAL" clId="{012C8E73-AA5B-403A-8C8A-B88E69271B92}" dt="2022-11-05T13:40:22.676" v="5566" actId="207"/>
          <ac:spMkLst>
            <pc:docMk/>
            <pc:sldMk cId="2316937218" sldId="279"/>
            <ac:spMk id="33" creationId="{A3DEFEE8-B5E8-4850-82F3-2E7533234D59}"/>
          </ac:spMkLst>
        </pc:spChg>
        <pc:spChg chg="add mod">
          <ac:chgData name="Bhushan Paradkar" userId="34e5527b-0322-46c9-85e8-191e72d03a67" providerId="ADAL" clId="{012C8E73-AA5B-403A-8C8A-B88E69271B92}" dt="2022-11-05T13:41:18.556" v="5634" actId="20577"/>
          <ac:spMkLst>
            <pc:docMk/>
            <pc:sldMk cId="2316937218" sldId="279"/>
            <ac:spMk id="35" creationId="{9C026171-8952-4A9F-8E4D-AE082B2D31D5}"/>
          </ac:spMkLst>
        </pc:spChg>
        <pc:spChg chg="add mod">
          <ac:chgData name="Bhushan Paradkar" userId="34e5527b-0322-46c9-85e8-191e72d03a67" providerId="ADAL" clId="{012C8E73-AA5B-403A-8C8A-B88E69271B92}" dt="2022-11-05T13:41:54.298" v="5658" actId="20577"/>
          <ac:spMkLst>
            <pc:docMk/>
            <pc:sldMk cId="2316937218" sldId="279"/>
            <ac:spMk id="36" creationId="{8076F8BC-2B56-4BA5-8BDD-7C60AA436060}"/>
          </ac:spMkLst>
        </pc:spChg>
        <pc:spChg chg="add mod">
          <ac:chgData name="Bhushan Paradkar" userId="34e5527b-0322-46c9-85e8-191e72d03a67" providerId="ADAL" clId="{012C8E73-AA5B-403A-8C8A-B88E69271B92}" dt="2022-11-05T13:42:21.449" v="5752" actId="20577"/>
          <ac:spMkLst>
            <pc:docMk/>
            <pc:sldMk cId="2316937218" sldId="279"/>
            <ac:spMk id="37" creationId="{EFE07181-25EF-45AC-B9B5-667470D38C2C}"/>
          </ac:spMkLst>
        </pc:spChg>
        <pc:spChg chg="add mod">
          <ac:chgData name="Bhushan Paradkar" userId="34e5527b-0322-46c9-85e8-191e72d03a67" providerId="ADAL" clId="{012C8E73-AA5B-403A-8C8A-B88E69271B92}" dt="2022-11-05T13:42:51.371" v="5755" actId="207"/>
          <ac:spMkLst>
            <pc:docMk/>
            <pc:sldMk cId="2316937218" sldId="279"/>
            <ac:spMk id="38" creationId="{6615AC4B-DD05-4D57-B54C-36EFF0585E45}"/>
          </ac:spMkLst>
        </pc:spChg>
        <pc:spChg chg="add mod">
          <ac:chgData name="Bhushan Paradkar" userId="34e5527b-0322-46c9-85e8-191e72d03a67" providerId="ADAL" clId="{012C8E73-AA5B-403A-8C8A-B88E69271B92}" dt="2022-11-05T13:43:07.840" v="5818" actId="1037"/>
          <ac:spMkLst>
            <pc:docMk/>
            <pc:sldMk cId="2316937218" sldId="279"/>
            <ac:spMk id="39" creationId="{A67DDFB6-E4D6-4E02-87D8-D85E630AF1BE}"/>
          </ac:spMkLst>
        </pc:spChg>
        <pc:spChg chg="add mod">
          <ac:chgData name="Bhushan Paradkar" userId="34e5527b-0322-46c9-85e8-191e72d03a67" providerId="ADAL" clId="{012C8E73-AA5B-403A-8C8A-B88E69271B92}" dt="2022-11-05T13:43:48.968" v="5824" actId="207"/>
          <ac:spMkLst>
            <pc:docMk/>
            <pc:sldMk cId="2316937218" sldId="279"/>
            <ac:spMk id="40" creationId="{270AC1E5-BFA4-425E-B439-37095386B204}"/>
          </ac:spMkLst>
        </pc:spChg>
        <pc:spChg chg="add mod">
          <ac:chgData name="Bhushan Paradkar" userId="34e5527b-0322-46c9-85e8-191e72d03a67" providerId="ADAL" clId="{012C8E73-AA5B-403A-8C8A-B88E69271B92}" dt="2022-11-05T13:44:21.003" v="5903" actId="1037"/>
          <ac:spMkLst>
            <pc:docMk/>
            <pc:sldMk cId="2316937218" sldId="279"/>
            <ac:spMk id="41" creationId="{7F055CBF-9F89-4E88-B3F7-6354384AEB75}"/>
          </ac:spMkLst>
        </pc:spChg>
        <pc:cxnChg chg="add mod">
          <ac:chgData name="Bhushan Paradkar" userId="34e5527b-0322-46c9-85e8-191e72d03a67" providerId="ADAL" clId="{012C8E73-AA5B-403A-8C8A-B88E69271B92}" dt="2022-11-05T13:37:27.844" v="5536" actId="14100"/>
          <ac:cxnSpMkLst>
            <pc:docMk/>
            <pc:sldMk cId="2316937218" sldId="279"/>
            <ac:cxnSpMk id="7" creationId="{474DF053-B7A4-409E-AA27-45657C2FF27F}"/>
          </ac:cxnSpMkLst>
        </pc:cxnChg>
        <pc:cxnChg chg="add mod">
          <ac:chgData name="Bhushan Paradkar" userId="34e5527b-0322-46c9-85e8-191e72d03a67" providerId="ADAL" clId="{012C8E73-AA5B-403A-8C8A-B88E69271B92}" dt="2022-11-05T13:37:04.405" v="5527" actId="13822"/>
          <ac:cxnSpMkLst>
            <pc:docMk/>
            <pc:sldMk cId="2316937218" sldId="279"/>
            <ac:cxnSpMk id="23" creationId="{84DBAC08-4625-4D2E-8B96-E708164F8064}"/>
          </ac:cxnSpMkLst>
        </pc:cxnChg>
        <pc:cxnChg chg="add mod">
          <ac:chgData name="Bhushan Paradkar" userId="34e5527b-0322-46c9-85e8-191e72d03a67" providerId="ADAL" clId="{012C8E73-AA5B-403A-8C8A-B88E69271B92}" dt="2022-11-05T13:37:11.573" v="5529" actId="13822"/>
          <ac:cxnSpMkLst>
            <pc:docMk/>
            <pc:sldMk cId="2316937218" sldId="279"/>
            <ac:cxnSpMk id="26" creationId="{61E01DAE-EE1E-43CB-9156-1DC84BD114E1}"/>
          </ac:cxnSpMkLst>
        </pc:cxnChg>
      </pc:sldChg>
      <pc:sldChg chg="addSp delSp modSp add">
        <pc:chgData name="Bhushan Paradkar" userId="34e5527b-0322-46c9-85e8-191e72d03a67" providerId="ADAL" clId="{012C8E73-AA5B-403A-8C8A-B88E69271B92}" dt="2022-11-15T14:23:10.012" v="9866" actId="1035"/>
        <pc:sldMkLst>
          <pc:docMk/>
          <pc:sldMk cId="138035495" sldId="280"/>
        </pc:sldMkLst>
        <pc:spChg chg="mod">
          <ac:chgData name="Bhushan Paradkar" userId="34e5527b-0322-46c9-85e8-191e72d03a67" providerId="ADAL" clId="{012C8E73-AA5B-403A-8C8A-B88E69271B92}" dt="2022-11-14T14:26:22.931" v="7890" actId="20577"/>
          <ac:spMkLst>
            <pc:docMk/>
            <pc:sldMk cId="138035495" sldId="280"/>
            <ac:spMk id="2" creationId="{9E986420-DC38-444E-842A-4444F5A892B6}"/>
          </ac:spMkLst>
        </pc:spChg>
        <pc:spChg chg="del">
          <ac:chgData name="Bhushan Paradkar" userId="34e5527b-0322-46c9-85e8-191e72d03a67" providerId="ADAL" clId="{012C8E73-AA5B-403A-8C8A-B88E69271B92}" dt="2022-11-05T13:49:16.082" v="5906" actId="478"/>
          <ac:spMkLst>
            <pc:docMk/>
            <pc:sldMk cId="138035495" sldId="280"/>
            <ac:spMk id="3" creationId="{B707A192-5824-4168-A9C8-5869372B7609}"/>
          </ac:spMkLst>
        </pc:spChg>
        <pc:picChg chg="add mod">
          <ac:chgData name="Bhushan Paradkar" userId="34e5527b-0322-46c9-85e8-191e72d03a67" providerId="ADAL" clId="{012C8E73-AA5B-403A-8C8A-B88E69271B92}" dt="2022-11-15T14:23:10.012" v="9866" actId="1035"/>
          <ac:picMkLst>
            <pc:docMk/>
            <pc:sldMk cId="138035495" sldId="280"/>
            <ac:picMk id="4" creationId="{7D58BE34-7AF0-4F88-8560-85CB9D836164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3T15:36:23.306" v="6061"/>
        <pc:sldMkLst>
          <pc:docMk/>
          <pc:sldMk cId="625662425" sldId="281"/>
        </pc:sldMkLst>
        <pc:spChg chg="mod">
          <ac:chgData name="Bhushan Paradkar" userId="34e5527b-0322-46c9-85e8-191e72d03a67" providerId="ADAL" clId="{012C8E73-AA5B-403A-8C8A-B88E69271B92}" dt="2022-11-13T15:25:34.067" v="5945" actId="14100"/>
          <ac:spMkLst>
            <pc:docMk/>
            <pc:sldMk cId="625662425" sldId="281"/>
            <ac:spMk id="2" creationId="{9E986420-DC38-444E-842A-4444F5A892B6}"/>
          </ac:spMkLst>
        </pc:spChg>
        <pc:spChg chg="add mod">
          <ac:chgData name="Bhushan Paradkar" userId="34e5527b-0322-46c9-85e8-191e72d03a67" providerId="ADAL" clId="{012C8E73-AA5B-403A-8C8A-B88E69271B92}" dt="2022-11-13T15:36:23.306" v="6061"/>
          <ac:spMkLst>
            <pc:docMk/>
            <pc:sldMk cId="625662425" sldId="281"/>
            <ac:spMk id="3" creationId="{A94B8BBA-1226-4B53-BBF3-A97CADF25764}"/>
          </ac:spMkLst>
        </pc:spChg>
        <pc:picChg chg="del">
          <ac:chgData name="Bhushan Paradkar" userId="34e5527b-0322-46c9-85e8-191e72d03a67" providerId="ADAL" clId="{012C8E73-AA5B-403A-8C8A-B88E69271B92}" dt="2022-11-13T15:25:08.742" v="5938" actId="478"/>
          <ac:picMkLst>
            <pc:docMk/>
            <pc:sldMk cId="625662425" sldId="281"/>
            <ac:picMk id="4" creationId="{7D58BE34-7AF0-4F88-8560-85CB9D836164}"/>
          </ac:picMkLst>
        </pc:picChg>
      </pc:sldChg>
      <pc:sldChg chg="addSp modSp add ord">
        <pc:chgData name="Bhushan Paradkar" userId="34e5527b-0322-46c9-85e8-191e72d03a67" providerId="ADAL" clId="{012C8E73-AA5B-403A-8C8A-B88E69271B92}" dt="2022-11-14T13:56:16.103" v="7553"/>
        <pc:sldMkLst>
          <pc:docMk/>
          <pc:sldMk cId="3947664917" sldId="282"/>
        </pc:sldMkLst>
        <pc:spChg chg="mod">
          <ac:chgData name="Bhushan Paradkar" userId="34e5527b-0322-46c9-85e8-191e72d03a67" providerId="ADAL" clId="{012C8E73-AA5B-403A-8C8A-B88E69271B92}" dt="2022-11-14T13:25:27.923" v="6105" actId="113"/>
          <ac:spMkLst>
            <pc:docMk/>
            <pc:sldMk cId="3947664917" sldId="282"/>
            <ac:spMk id="2" creationId="{5B03C483-EE9D-400F-AB61-08A727F2D318}"/>
          </ac:spMkLst>
        </pc:spChg>
        <pc:spChg chg="mod">
          <ac:chgData name="Bhushan Paradkar" userId="34e5527b-0322-46c9-85e8-191e72d03a67" providerId="ADAL" clId="{012C8E73-AA5B-403A-8C8A-B88E69271B92}" dt="2022-11-14T13:27:42.646" v="6166" actId="20577"/>
          <ac:spMkLst>
            <pc:docMk/>
            <pc:sldMk cId="3947664917" sldId="282"/>
            <ac:spMk id="3" creationId="{F4CB6EF6-7705-44E5-BC4B-CE18C068A8C6}"/>
          </ac:spMkLst>
        </pc:spChg>
        <pc:picChg chg="add mod">
          <ac:chgData name="Bhushan Paradkar" userId="34e5527b-0322-46c9-85e8-191e72d03a67" providerId="ADAL" clId="{012C8E73-AA5B-403A-8C8A-B88E69271B92}" dt="2022-11-14T13:28:16.208" v="6168" actId="1076"/>
          <ac:picMkLst>
            <pc:docMk/>
            <pc:sldMk cId="3947664917" sldId="282"/>
            <ac:picMk id="4" creationId="{9D148788-4EE5-4AC8-93CD-266969AF620A}"/>
          </ac:picMkLst>
        </pc:picChg>
      </pc:sldChg>
      <pc:sldChg chg="addSp delSp modSp add ord">
        <pc:chgData name="Bhushan Paradkar" userId="34e5527b-0322-46c9-85e8-191e72d03a67" providerId="ADAL" clId="{012C8E73-AA5B-403A-8C8A-B88E69271B92}" dt="2022-11-14T13:56:16.103" v="7553"/>
        <pc:sldMkLst>
          <pc:docMk/>
          <pc:sldMk cId="4253287818" sldId="283"/>
        </pc:sldMkLst>
        <pc:spChg chg="mod">
          <ac:chgData name="Bhushan Paradkar" userId="34e5527b-0322-46c9-85e8-191e72d03a67" providerId="ADAL" clId="{012C8E73-AA5B-403A-8C8A-B88E69271B92}" dt="2022-11-14T13:51:15.304" v="7515" actId="20577"/>
          <ac:spMkLst>
            <pc:docMk/>
            <pc:sldMk cId="4253287818" sldId="283"/>
            <ac:spMk id="3" creationId="{F4CB6EF6-7705-44E5-BC4B-CE18C068A8C6}"/>
          </ac:spMkLst>
        </pc:spChg>
        <pc:picChg chg="del mod">
          <ac:chgData name="Bhushan Paradkar" userId="34e5527b-0322-46c9-85e8-191e72d03a67" providerId="ADAL" clId="{012C8E73-AA5B-403A-8C8A-B88E69271B92}" dt="2022-11-14T13:28:46.294" v="6197" actId="478"/>
          <ac:picMkLst>
            <pc:docMk/>
            <pc:sldMk cId="4253287818" sldId="283"/>
            <ac:picMk id="4" creationId="{9D148788-4EE5-4AC8-93CD-266969AF620A}"/>
          </ac:picMkLst>
        </pc:picChg>
        <pc:picChg chg="add mod">
          <ac:chgData name="Bhushan Paradkar" userId="34e5527b-0322-46c9-85e8-191e72d03a67" providerId="ADAL" clId="{012C8E73-AA5B-403A-8C8A-B88E69271B92}" dt="2022-11-14T13:30:49.140" v="6303" actId="1076"/>
          <ac:picMkLst>
            <pc:docMk/>
            <pc:sldMk cId="4253287818" sldId="283"/>
            <ac:picMk id="5" creationId="{08FD6C0C-5A80-4FC1-B6AB-D3650278F685}"/>
          </ac:picMkLst>
        </pc:picChg>
      </pc:sldChg>
      <pc:sldChg chg="addSp delSp modSp add ord">
        <pc:chgData name="Bhushan Paradkar" userId="34e5527b-0322-46c9-85e8-191e72d03a67" providerId="ADAL" clId="{012C8E73-AA5B-403A-8C8A-B88E69271B92}" dt="2022-11-14T13:56:16.103" v="7553"/>
        <pc:sldMkLst>
          <pc:docMk/>
          <pc:sldMk cId="900087149" sldId="284"/>
        </pc:sldMkLst>
        <pc:spChg chg="mod">
          <ac:chgData name="Bhushan Paradkar" userId="34e5527b-0322-46c9-85e8-191e72d03a67" providerId="ADAL" clId="{012C8E73-AA5B-403A-8C8A-B88E69271B92}" dt="2022-11-14T13:52:22.825" v="7550" actId="6549"/>
          <ac:spMkLst>
            <pc:docMk/>
            <pc:sldMk cId="900087149" sldId="284"/>
            <ac:spMk id="3" creationId="{F4CB6EF6-7705-44E5-BC4B-CE18C068A8C6}"/>
          </ac:spMkLst>
        </pc:spChg>
        <pc:picChg chg="add mod">
          <ac:chgData name="Bhushan Paradkar" userId="34e5527b-0322-46c9-85e8-191e72d03a67" providerId="ADAL" clId="{012C8E73-AA5B-403A-8C8A-B88E69271B92}" dt="2022-11-14T13:44:13.900" v="6938" actId="1035"/>
          <ac:picMkLst>
            <pc:docMk/>
            <pc:sldMk cId="900087149" sldId="284"/>
            <ac:picMk id="4" creationId="{23B979D0-C5A3-4C9C-B562-1E930579BE19}"/>
          </ac:picMkLst>
        </pc:picChg>
        <pc:picChg chg="del">
          <ac:chgData name="Bhushan Paradkar" userId="34e5527b-0322-46c9-85e8-191e72d03a67" providerId="ADAL" clId="{012C8E73-AA5B-403A-8C8A-B88E69271B92}" dt="2022-11-14T13:42:07.473" v="6785" actId="478"/>
          <ac:picMkLst>
            <pc:docMk/>
            <pc:sldMk cId="900087149" sldId="284"/>
            <ac:picMk id="5" creationId="{08FD6C0C-5A80-4FC1-B6AB-D3650278F685}"/>
          </ac:picMkLst>
        </pc:picChg>
      </pc:sldChg>
      <pc:sldChg chg="delSp modSp add ord">
        <pc:chgData name="Bhushan Paradkar" userId="34e5527b-0322-46c9-85e8-191e72d03a67" providerId="ADAL" clId="{012C8E73-AA5B-403A-8C8A-B88E69271B92}" dt="2022-11-14T13:56:30.193" v="7554"/>
        <pc:sldMkLst>
          <pc:docMk/>
          <pc:sldMk cId="2056350648" sldId="285"/>
        </pc:sldMkLst>
        <pc:spChg chg="mod">
          <ac:chgData name="Bhushan Paradkar" userId="34e5527b-0322-46c9-85e8-191e72d03a67" providerId="ADAL" clId="{012C8E73-AA5B-403A-8C8A-B88E69271B92}" dt="2022-11-14T13:54:29.307" v="7552" actId="20577"/>
          <ac:spMkLst>
            <pc:docMk/>
            <pc:sldMk cId="2056350648" sldId="285"/>
            <ac:spMk id="3" creationId="{F4CB6EF6-7705-44E5-BC4B-CE18C068A8C6}"/>
          </ac:spMkLst>
        </pc:spChg>
        <pc:picChg chg="del">
          <ac:chgData name="Bhushan Paradkar" userId="34e5527b-0322-46c9-85e8-191e72d03a67" providerId="ADAL" clId="{012C8E73-AA5B-403A-8C8A-B88E69271B92}" dt="2022-11-14T13:45:15.830" v="7020" actId="478"/>
          <ac:picMkLst>
            <pc:docMk/>
            <pc:sldMk cId="2056350648" sldId="285"/>
            <ac:picMk id="4" creationId="{23B979D0-C5A3-4C9C-B562-1E930579BE19}"/>
          </ac:picMkLst>
        </pc:picChg>
      </pc:sldChg>
      <pc:sldChg chg="modSp add">
        <pc:chgData name="Bhushan Paradkar" userId="34e5527b-0322-46c9-85e8-191e72d03a67" providerId="ADAL" clId="{012C8E73-AA5B-403A-8C8A-B88E69271B92}" dt="2022-11-17T04:30:18.432" v="10577" actId="14100"/>
        <pc:sldMkLst>
          <pc:docMk/>
          <pc:sldMk cId="1718373868" sldId="286"/>
        </pc:sldMkLst>
        <pc:spChg chg="mod">
          <ac:chgData name="Bhushan Paradkar" userId="34e5527b-0322-46c9-85e8-191e72d03a67" providerId="ADAL" clId="{012C8E73-AA5B-403A-8C8A-B88E69271B92}" dt="2022-11-14T14:09:49.755" v="7559" actId="1076"/>
          <ac:spMkLst>
            <pc:docMk/>
            <pc:sldMk cId="1718373868" sldId="286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09:55.899" v="7560" actId="1076"/>
          <ac:spMkLst>
            <pc:docMk/>
            <pc:sldMk cId="1718373868" sldId="286"/>
            <ac:spMk id="3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7T04:30:18.432" v="10577" actId="14100"/>
          <ac:spMkLst>
            <pc:docMk/>
            <pc:sldMk cId="1718373868" sldId="286"/>
            <ac:spMk id="4" creationId="{00000000-0000-0000-0000-000000000000}"/>
          </ac:spMkLst>
        </pc:spChg>
      </pc:sldChg>
      <pc:sldChg chg="modSp add">
        <pc:chgData name="Bhushan Paradkar" userId="34e5527b-0322-46c9-85e8-191e72d03a67" providerId="ADAL" clId="{012C8E73-AA5B-403A-8C8A-B88E69271B92}" dt="2022-11-17T07:05:47.689" v="10579" actId="14100"/>
        <pc:sldMkLst>
          <pc:docMk/>
          <pc:sldMk cId="2443078531" sldId="287"/>
        </pc:sldMkLst>
        <pc:spChg chg="mod">
          <ac:chgData name="Bhushan Paradkar" userId="34e5527b-0322-46c9-85e8-191e72d03a67" providerId="ADAL" clId="{012C8E73-AA5B-403A-8C8A-B88E69271B92}" dt="2022-11-17T07:05:47.689" v="10579" actId="14100"/>
          <ac:spMkLst>
            <pc:docMk/>
            <pc:sldMk cId="2443078531" sldId="287"/>
            <ac:spMk id="4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0:03.841" v="7561" actId="1076"/>
          <ac:picMkLst>
            <pc:docMk/>
            <pc:sldMk cId="2443078531" sldId="287"/>
            <ac:picMk id="6146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0:17.800" v="7565" actId="14100"/>
        <pc:sldMkLst>
          <pc:docMk/>
          <pc:sldMk cId="3293743549" sldId="288"/>
        </pc:sldMkLst>
        <pc:spChg chg="mod">
          <ac:chgData name="Bhushan Paradkar" userId="34e5527b-0322-46c9-85e8-191e72d03a67" providerId="ADAL" clId="{012C8E73-AA5B-403A-8C8A-B88E69271B92}" dt="2022-11-14T14:10:17.800" v="7565" actId="14100"/>
          <ac:spMkLst>
            <pc:docMk/>
            <pc:sldMk cId="3293743549" sldId="288"/>
            <ac:spMk id="5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0:15.017" v="7564" actId="14100"/>
          <ac:picMkLst>
            <pc:docMk/>
            <pc:sldMk cId="3293743549" sldId="288"/>
            <ac:picMk id="7170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0:41.193" v="7568" actId="1076"/>
        <pc:sldMkLst>
          <pc:docMk/>
          <pc:sldMk cId="398404378" sldId="289"/>
        </pc:sldMkLst>
        <pc:picChg chg="mod">
          <ac:chgData name="Bhushan Paradkar" userId="34e5527b-0322-46c9-85e8-191e72d03a67" providerId="ADAL" clId="{012C8E73-AA5B-403A-8C8A-B88E69271B92}" dt="2022-11-14T14:10:41.193" v="7568" actId="1076"/>
          <ac:picMkLst>
            <pc:docMk/>
            <pc:sldMk cId="398404378" sldId="289"/>
            <ac:picMk id="8194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0:36.004" v="7567" actId="1076"/>
          <ac:picMkLst>
            <pc:docMk/>
            <pc:sldMk cId="398404378" sldId="289"/>
            <ac:picMk id="8195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1:51.296" v="7663" actId="20577"/>
        <pc:sldMkLst>
          <pc:docMk/>
          <pc:sldMk cId="1948834575" sldId="290"/>
        </pc:sldMkLst>
        <pc:spChg chg="mod">
          <ac:chgData name="Bhushan Paradkar" userId="34e5527b-0322-46c9-85e8-191e72d03a67" providerId="ADAL" clId="{012C8E73-AA5B-403A-8C8A-B88E69271B92}" dt="2022-11-14T14:11:09.115" v="7572" actId="1076"/>
          <ac:spMkLst>
            <pc:docMk/>
            <pc:sldMk cId="1948834575" sldId="290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11:51.296" v="7663" actId="20577"/>
          <ac:spMkLst>
            <pc:docMk/>
            <pc:sldMk cId="1948834575" sldId="290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1:08.066" v="7571" actId="1076"/>
          <ac:picMkLst>
            <pc:docMk/>
            <pc:sldMk cId="1948834575" sldId="290"/>
            <ac:picMk id="9218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1:04.498" v="7570" actId="1076"/>
          <ac:picMkLst>
            <pc:docMk/>
            <pc:sldMk cId="1948834575" sldId="290"/>
            <ac:picMk id="9219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2:07.264" v="7666" actId="1076"/>
        <pc:sldMkLst>
          <pc:docMk/>
          <pc:sldMk cId="1102394251" sldId="291"/>
        </pc:sldMkLst>
        <pc:spChg chg="mod">
          <ac:chgData name="Bhushan Paradkar" userId="34e5527b-0322-46c9-85e8-191e72d03a67" providerId="ADAL" clId="{012C8E73-AA5B-403A-8C8A-B88E69271B92}" dt="2022-11-14T14:12:01.394" v="7664" actId="1076"/>
          <ac:spMkLst>
            <pc:docMk/>
            <pc:sldMk cId="1102394251" sldId="291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2:07.264" v="7666" actId="1076"/>
          <ac:picMkLst>
            <pc:docMk/>
            <pc:sldMk cId="1102394251" sldId="291"/>
            <ac:picMk id="10242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2:05.066" v="7665" actId="1076"/>
          <ac:picMkLst>
            <pc:docMk/>
            <pc:sldMk cId="1102394251" sldId="291"/>
            <ac:picMk id="10243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2:19.484" v="7669" actId="14100"/>
        <pc:sldMkLst>
          <pc:docMk/>
          <pc:sldMk cId="3120461373" sldId="292"/>
        </pc:sldMkLst>
        <pc:spChg chg="mod">
          <ac:chgData name="Bhushan Paradkar" userId="34e5527b-0322-46c9-85e8-191e72d03a67" providerId="ADAL" clId="{012C8E73-AA5B-403A-8C8A-B88E69271B92}" dt="2022-11-14T14:12:19.484" v="7669" actId="14100"/>
          <ac:spMkLst>
            <pc:docMk/>
            <pc:sldMk cId="3120461373" sldId="292"/>
            <ac:spMk id="5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2:15.026" v="7668" actId="14100"/>
          <ac:picMkLst>
            <pc:docMk/>
            <pc:sldMk cId="3120461373" sldId="292"/>
            <ac:picMk id="11266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2:40.216" v="7674" actId="14100"/>
        <pc:sldMkLst>
          <pc:docMk/>
          <pc:sldMk cId="519262143" sldId="293"/>
        </pc:sldMkLst>
        <pc:spChg chg="mod">
          <ac:chgData name="Bhushan Paradkar" userId="34e5527b-0322-46c9-85e8-191e72d03a67" providerId="ADAL" clId="{012C8E73-AA5B-403A-8C8A-B88E69271B92}" dt="2022-11-14T14:12:40.216" v="7674" actId="14100"/>
          <ac:spMkLst>
            <pc:docMk/>
            <pc:sldMk cId="519262143" sldId="293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2:33.715" v="7672" actId="1076"/>
          <ac:picMkLst>
            <pc:docMk/>
            <pc:sldMk cId="519262143" sldId="293"/>
            <ac:picMk id="12290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2:30.839" v="7671" actId="14100"/>
          <ac:picMkLst>
            <pc:docMk/>
            <pc:sldMk cId="519262143" sldId="293"/>
            <ac:picMk id="12291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3:11.543" v="7680" actId="14100"/>
        <pc:sldMkLst>
          <pc:docMk/>
          <pc:sldMk cId="2189797957" sldId="294"/>
        </pc:sldMkLst>
        <pc:spChg chg="mod">
          <ac:chgData name="Bhushan Paradkar" userId="34e5527b-0322-46c9-85e8-191e72d03a67" providerId="ADAL" clId="{012C8E73-AA5B-403A-8C8A-B88E69271B92}" dt="2022-11-14T14:12:55.892" v="7676" actId="1076"/>
          <ac:spMkLst>
            <pc:docMk/>
            <pc:sldMk cId="2189797957" sldId="294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13:11.543" v="7680" actId="14100"/>
          <ac:spMkLst>
            <pc:docMk/>
            <pc:sldMk cId="2189797957" sldId="294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3:00.884" v="7677" actId="1076"/>
          <ac:picMkLst>
            <pc:docMk/>
            <pc:sldMk cId="2189797957" sldId="294"/>
            <ac:picMk id="13314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2:52.365" v="7675" actId="1076"/>
          <ac:picMkLst>
            <pc:docMk/>
            <pc:sldMk cId="2189797957" sldId="294"/>
            <ac:picMk id="13315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4:28.828" v="7690" actId="14100"/>
        <pc:sldMkLst>
          <pc:docMk/>
          <pc:sldMk cId="2928934595" sldId="295"/>
        </pc:sldMkLst>
        <pc:spChg chg="mod">
          <ac:chgData name="Bhushan Paradkar" userId="34e5527b-0322-46c9-85e8-191e72d03a67" providerId="ADAL" clId="{012C8E73-AA5B-403A-8C8A-B88E69271B92}" dt="2022-11-14T14:13:59.547" v="7681" actId="1076"/>
          <ac:spMkLst>
            <pc:docMk/>
            <pc:sldMk cId="2928934595" sldId="295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14:11.871" v="7685" actId="14100"/>
          <ac:spMkLst>
            <pc:docMk/>
            <pc:sldMk cId="2928934595" sldId="295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4:18.627" v="7687" actId="1076"/>
          <ac:picMkLst>
            <pc:docMk/>
            <pc:sldMk cId="2928934595" sldId="295"/>
            <ac:picMk id="14338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4:28.828" v="7690" actId="14100"/>
          <ac:picMkLst>
            <pc:docMk/>
            <pc:sldMk cId="2928934595" sldId="295"/>
            <ac:picMk id="14339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7:15.868" v="7879" actId="15"/>
        <pc:sldMkLst>
          <pc:docMk/>
          <pc:sldMk cId="4235303681" sldId="296"/>
        </pc:sldMkLst>
        <pc:spChg chg="mod">
          <ac:chgData name="Bhushan Paradkar" userId="34e5527b-0322-46c9-85e8-191e72d03a67" providerId="ADAL" clId="{012C8E73-AA5B-403A-8C8A-B88E69271B92}" dt="2022-11-14T14:15:58.811" v="7716" actId="1076"/>
          <ac:spMkLst>
            <pc:docMk/>
            <pc:sldMk cId="4235303681" sldId="296"/>
            <ac:spMk id="2" creationId="{A47EC3F6-F9EA-4BDE-BC61-A7517E01E6DD}"/>
          </ac:spMkLst>
        </pc:spChg>
        <pc:spChg chg="mod">
          <ac:chgData name="Bhushan Paradkar" userId="34e5527b-0322-46c9-85e8-191e72d03a67" providerId="ADAL" clId="{012C8E73-AA5B-403A-8C8A-B88E69271B92}" dt="2022-11-14T14:17:15.868" v="7879" actId="15"/>
          <ac:spMkLst>
            <pc:docMk/>
            <pc:sldMk cId="4235303681" sldId="296"/>
            <ac:spMk id="3" creationId="{DBBD6F88-53F0-47A0-A076-38E0D7740E36}"/>
          </ac:spMkLst>
        </pc:spChg>
      </pc:sldChg>
      <pc:sldChg chg="addSp delSp modSp add">
        <pc:chgData name="Bhushan Paradkar" userId="34e5527b-0322-46c9-85e8-191e72d03a67" providerId="ADAL" clId="{012C8E73-AA5B-403A-8C8A-B88E69271B92}" dt="2022-11-14T14:49:37.223" v="8030"/>
        <pc:sldMkLst>
          <pc:docMk/>
          <pc:sldMk cId="4050504572" sldId="297"/>
        </pc:sldMkLst>
        <pc:spChg chg="mod">
          <ac:chgData name="Bhushan Paradkar" userId="34e5527b-0322-46c9-85e8-191e72d03a67" providerId="ADAL" clId="{012C8E73-AA5B-403A-8C8A-B88E69271B92}" dt="2022-11-14T14:46:02.781" v="8007" actId="14100"/>
          <ac:spMkLst>
            <pc:docMk/>
            <pc:sldMk cId="4050504572" sldId="297"/>
            <ac:spMk id="2" creationId="{A47EC3F6-F9EA-4BDE-BC61-A7517E01E6DD}"/>
          </ac:spMkLst>
        </pc:spChg>
        <pc:spChg chg="mod">
          <ac:chgData name="Bhushan Paradkar" userId="34e5527b-0322-46c9-85e8-191e72d03a67" providerId="ADAL" clId="{012C8E73-AA5B-403A-8C8A-B88E69271B92}" dt="2022-11-14T14:49:37.223" v="8030"/>
          <ac:spMkLst>
            <pc:docMk/>
            <pc:sldMk cId="4050504572" sldId="297"/>
            <ac:spMk id="3" creationId="{DBBD6F88-53F0-47A0-A076-38E0D7740E36}"/>
          </ac:spMkLst>
        </pc:spChg>
        <pc:spChg chg="add del">
          <ac:chgData name="Bhushan Paradkar" userId="34e5527b-0322-46c9-85e8-191e72d03a67" providerId="ADAL" clId="{012C8E73-AA5B-403A-8C8A-B88E69271B92}" dt="2022-11-14T14:49:34.463" v="8029"/>
          <ac:spMkLst>
            <pc:docMk/>
            <pc:sldMk cId="4050504572" sldId="297"/>
            <ac:spMk id="4" creationId="{E660ADC7-7C16-43D8-98E7-9C9AD6274C51}"/>
          </ac:spMkLst>
        </pc:spChg>
      </pc:sldChg>
      <pc:sldChg chg="addSp delSp modSp add">
        <pc:chgData name="Bhushan Paradkar" userId="34e5527b-0322-46c9-85e8-191e72d03a67" providerId="ADAL" clId="{012C8E73-AA5B-403A-8C8A-B88E69271B92}" dt="2022-11-14T14:53:32.166" v="8050"/>
        <pc:sldMkLst>
          <pc:docMk/>
          <pc:sldMk cId="3703436075" sldId="298"/>
        </pc:sldMkLst>
        <pc:spChg chg="mod">
          <ac:chgData name="Bhushan Paradkar" userId="34e5527b-0322-46c9-85e8-191e72d03a67" providerId="ADAL" clId="{012C8E73-AA5B-403A-8C8A-B88E69271B92}" dt="2022-11-14T14:52:48.140" v="8044" actId="14100"/>
          <ac:spMkLst>
            <pc:docMk/>
            <pc:sldMk cId="3703436075" sldId="298"/>
            <ac:spMk id="3" creationId="{DBBD6F88-53F0-47A0-A076-38E0D7740E36}"/>
          </ac:spMkLst>
        </pc:spChg>
        <pc:spChg chg="add del">
          <ac:chgData name="Bhushan Paradkar" userId="34e5527b-0322-46c9-85e8-191e72d03a67" providerId="ADAL" clId="{012C8E73-AA5B-403A-8C8A-B88E69271B92}" dt="2022-11-14T14:50:39.746" v="8036"/>
          <ac:spMkLst>
            <pc:docMk/>
            <pc:sldMk cId="3703436075" sldId="298"/>
            <ac:spMk id="5" creationId="{4B8A7A47-655B-4F60-9DFD-DD27C55A5BEF}"/>
          </ac:spMkLst>
        </pc:spChg>
        <pc:spChg chg="add del">
          <ac:chgData name="Bhushan Paradkar" userId="34e5527b-0322-46c9-85e8-191e72d03a67" providerId="ADAL" clId="{012C8E73-AA5B-403A-8C8A-B88E69271B92}" dt="2022-11-14T14:51:45.606" v="8039"/>
          <ac:spMkLst>
            <pc:docMk/>
            <pc:sldMk cId="3703436075" sldId="298"/>
            <ac:spMk id="6" creationId="{FB5F67C7-4B81-4364-B4E5-BBC6CD66DFEA}"/>
          </ac:spMkLst>
        </pc:spChg>
        <pc:graphicFrameChg chg="add del">
          <ac:chgData name="Bhushan Paradkar" userId="34e5527b-0322-46c9-85e8-191e72d03a67" providerId="ADAL" clId="{012C8E73-AA5B-403A-8C8A-B88E69271B92}" dt="2022-11-14T14:50:39.746" v="8036"/>
          <ac:graphicFrameMkLst>
            <pc:docMk/>
            <pc:sldMk cId="3703436075" sldId="298"/>
            <ac:graphicFrameMk id="4" creationId="{B232AD50-0CD6-45DA-BD16-156E63EC4430}"/>
          </ac:graphicFrameMkLst>
        </pc:graphicFrameChg>
        <pc:picChg chg="add mod">
          <ac:chgData name="Bhushan Paradkar" userId="34e5527b-0322-46c9-85e8-191e72d03a67" providerId="ADAL" clId="{012C8E73-AA5B-403A-8C8A-B88E69271B92}" dt="2022-11-14T14:53:32.166" v="8050"/>
          <ac:picMkLst>
            <pc:docMk/>
            <pc:sldMk cId="3703436075" sldId="298"/>
            <ac:picMk id="7" creationId="{EAC526A4-83E4-405F-932E-59445E120B8E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4T14:57:29.264" v="8290" actId="20577"/>
        <pc:sldMkLst>
          <pc:docMk/>
          <pc:sldMk cId="2869616727" sldId="299"/>
        </pc:sldMkLst>
        <pc:spChg chg="mod">
          <ac:chgData name="Bhushan Paradkar" userId="34e5527b-0322-46c9-85e8-191e72d03a67" providerId="ADAL" clId="{012C8E73-AA5B-403A-8C8A-B88E69271B92}" dt="2022-11-14T14:57:29.264" v="8290" actId="20577"/>
          <ac:spMkLst>
            <pc:docMk/>
            <pc:sldMk cId="2869616727" sldId="299"/>
            <ac:spMk id="3" creationId="{DBBD6F88-53F0-47A0-A076-38E0D7740E36}"/>
          </ac:spMkLst>
        </pc:spChg>
        <pc:picChg chg="add mod">
          <ac:chgData name="Bhushan Paradkar" userId="34e5527b-0322-46c9-85e8-191e72d03a67" providerId="ADAL" clId="{012C8E73-AA5B-403A-8C8A-B88E69271B92}" dt="2022-11-14T14:56:34.860" v="8137" actId="14100"/>
          <ac:picMkLst>
            <pc:docMk/>
            <pc:sldMk cId="2869616727" sldId="299"/>
            <ac:picMk id="4" creationId="{E808C1B4-BA05-4246-883D-9DEDF331D8B2}"/>
          </ac:picMkLst>
        </pc:picChg>
        <pc:picChg chg="del">
          <ac:chgData name="Bhushan Paradkar" userId="34e5527b-0322-46c9-85e8-191e72d03a67" providerId="ADAL" clId="{012C8E73-AA5B-403A-8C8A-B88E69271B92}" dt="2022-11-14T14:55:16.097" v="8052" actId="478"/>
          <ac:picMkLst>
            <pc:docMk/>
            <pc:sldMk cId="2869616727" sldId="299"/>
            <ac:picMk id="7" creationId="{EAC526A4-83E4-405F-932E-59445E120B8E}"/>
          </ac:picMkLst>
        </pc:picChg>
      </pc:sldChg>
      <pc:sldChg chg="delSp modSp add">
        <pc:chgData name="Bhushan Paradkar" userId="34e5527b-0322-46c9-85e8-191e72d03a67" providerId="ADAL" clId="{012C8E73-AA5B-403A-8C8A-B88E69271B92}" dt="2022-11-17T04:40:28.543" v="10578" actId="20577"/>
        <pc:sldMkLst>
          <pc:docMk/>
          <pc:sldMk cId="1196961571" sldId="300"/>
        </pc:sldMkLst>
        <pc:spChg chg="mod">
          <ac:chgData name="Bhushan Paradkar" userId="34e5527b-0322-46c9-85e8-191e72d03a67" providerId="ADAL" clId="{012C8E73-AA5B-403A-8C8A-B88E69271B92}" dt="2022-11-17T04:40:28.543" v="10578" actId="20577"/>
          <ac:spMkLst>
            <pc:docMk/>
            <pc:sldMk cId="1196961571" sldId="300"/>
            <ac:spMk id="3" creationId="{DBBD6F88-53F0-47A0-A076-38E0D7740E36}"/>
          </ac:spMkLst>
        </pc:spChg>
        <pc:picChg chg="del">
          <ac:chgData name="Bhushan Paradkar" userId="34e5527b-0322-46c9-85e8-191e72d03a67" providerId="ADAL" clId="{012C8E73-AA5B-403A-8C8A-B88E69271B92}" dt="2022-11-14T14:57:51.621" v="8294" actId="478"/>
          <ac:picMkLst>
            <pc:docMk/>
            <pc:sldMk cId="1196961571" sldId="300"/>
            <ac:picMk id="4" creationId="{E808C1B4-BA05-4246-883D-9DEDF331D8B2}"/>
          </ac:picMkLst>
        </pc:picChg>
      </pc:sldChg>
      <pc:sldChg chg="addSp modSp add">
        <pc:chgData name="Bhushan Paradkar" userId="34e5527b-0322-46c9-85e8-191e72d03a67" providerId="ADAL" clId="{012C8E73-AA5B-403A-8C8A-B88E69271B92}" dt="2022-11-14T15:05:03.430" v="9221" actId="20577"/>
        <pc:sldMkLst>
          <pc:docMk/>
          <pc:sldMk cId="846093138" sldId="301"/>
        </pc:sldMkLst>
        <pc:spChg chg="mod">
          <ac:chgData name="Bhushan Paradkar" userId="34e5527b-0322-46c9-85e8-191e72d03a67" providerId="ADAL" clId="{012C8E73-AA5B-403A-8C8A-B88E69271B92}" dt="2022-11-14T15:05:03.430" v="9221" actId="20577"/>
          <ac:spMkLst>
            <pc:docMk/>
            <pc:sldMk cId="846093138" sldId="301"/>
            <ac:spMk id="3" creationId="{DBBD6F88-53F0-47A0-A076-38E0D7740E36}"/>
          </ac:spMkLst>
        </pc:spChg>
        <pc:picChg chg="add mod">
          <ac:chgData name="Bhushan Paradkar" userId="34e5527b-0322-46c9-85e8-191e72d03a67" providerId="ADAL" clId="{012C8E73-AA5B-403A-8C8A-B88E69271B92}" dt="2022-11-14T15:04:36.747" v="9181" actId="14100"/>
          <ac:picMkLst>
            <pc:docMk/>
            <pc:sldMk cId="846093138" sldId="301"/>
            <ac:picMk id="4" creationId="{C73DD609-1B28-4BCE-9AB8-06EAB675249D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5T14:40:46.285" v="9951" actId="20577"/>
        <pc:sldMkLst>
          <pc:docMk/>
          <pc:sldMk cId="4000596677" sldId="302"/>
        </pc:sldMkLst>
        <pc:spChg chg="mod">
          <ac:chgData name="Bhushan Paradkar" userId="34e5527b-0322-46c9-85e8-191e72d03a67" providerId="ADAL" clId="{012C8E73-AA5B-403A-8C8A-B88E69271B92}" dt="2022-11-15T14:40:46.285" v="9951" actId="20577"/>
          <ac:spMkLst>
            <pc:docMk/>
            <pc:sldMk cId="4000596677" sldId="302"/>
            <ac:spMk id="3" creationId="{DBBD6F88-53F0-47A0-A076-38E0D7740E36}"/>
          </ac:spMkLst>
        </pc:spChg>
        <pc:picChg chg="del">
          <ac:chgData name="Bhushan Paradkar" userId="34e5527b-0322-46c9-85e8-191e72d03a67" providerId="ADAL" clId="{012C8E73-AA5B-403A-8C8A-B88E69271B92}" dt="2022-11-14T15:05:09.840" v="9223" actId="478"/>
          <ac:picMkLst>
            <pc:docMk/>
            <pc:sldMk cId="4000596677" sldId="302"/>
            <ac:picMk id="4" creationId="{C73DD609-1B28-4BCE-9AB8-06EAB675249D}"/>
          </ac:picMkLst>
        </pc:picChg>
        <pc:picChg chg="add mod">
          <ac:chgData name="Bhushan Paradkar" userId="34e5527b-0322-46c9-85e8-191e72d03a67" providerId="ADAL" clId="{012C8E73-AA5B-403A-8C8A-B88E69271B92}" dt="2022-11-14T15:10:03.590" v="9422" actId="14100"/>
          <ac:picMkLst>
            <pc:docMk/>
            <pc:sldMk cId="4000596677" sldId="302"/>
            <ac:picMk id="5" creationId="{C469E00C-7AB8-463D-9CFD-A568C9B46BD7}"/>
          </ac:picMkLst>
        </pc:picChg>
        <pc:picChg chg="add mod">
          <ac:chgData name="Bhushan Paradkar" userId="34e5527b-0322-46c9-85e8-191e72d03a67" providerId="ADAL" clId="{012C8E73-AA5B-403A-8C8A-B88E69271B92}" dt="2022-11-14T15:09:59.706" v="9421" actId="1076"/>
          <ac:picMkLst>
            <pc:docMk/>
            <pc:sldMk cId="4000596677" sldId="302"/>
            <ac:picMk id="6" creationId="{699719AE-7CDB-4A90-BEB5-436AB71788B0}"/>
          </ac:picMkLst>
        </pc:picChg>
        <pc:cxnChg chg="add mod">
          <ac:chgData name="Bhushan Paradkar" userId="34e5527b-0322-46c9-85e8-191e72d03a67" providerId="ADAL" clId="{012C8E73-AA5B-403A-8C8A-B88E69271B92}" dt="2022-11-14T15:10:46.742" v="9476" actId="13822"/>
          <ac:cxnSpMkLst>
            <pc:docMk/>
            <pc:sldMk cId="4000596677" sldId="302"/>
            <ac:cxnSpMk id="8" creationId="{822892DD-D5DA-485C-838F-42D92648903B}"/>
          </ac:cxnSpMkLst>
        </pc:cxnChg>
      </pc:sldChg>
      <pc:sldChg chg="delSp modSp add">
        <pc:chgData name="Bhushan Paradkar" userId="34e5527b-0322-46c9-85e8-191e72d03a67" providerId="ADAL" clId="{012C8E73-AA5B-403A-8C8A-B88E69271B92}" dt="2022-11-14T15:19:27.603" v="9827" actId="20577"/>
        <pc:sldMkLst>
          <pc:docMk/>
          <pc:sldMk cId="2667921540" sldId="303"/>
        </pc:sldMkLst>
        <pc:spChg chg="mod">
          <ac:chgData name="Bhushan Paradkar" userId="34e5527b-0322-46c9-85e8-191e72d03a67" providerId="ADAL" clId="{012C8E73-AA5B-403A-8C8A-B88E69271B92}" dt="2022-11-14T15:19:27.603" v="9827" actId="20577"/>
          <ac:spMkLst>
            <pc:docMk/>
            <pc:sldMk cId="2667921540" sldId="303"/>
            <ac:spMk id="3" creationId="{DBBD6F88-53F0-47A0-A076-38E0D7740E36}"/>
          </ac:spMkLst>
        </pc:spChg>
        <pc:picChg chg="del">
          <ac:chgData name="Bhushan Paradkar" userId="34e5527b-0322-46c9-85e8-191e72d03a67" providerId="ADAL" clId="{012C8E73-AA5B-403A-8C8A-B88E69271B92}" dt="2022-11-14T15:11:40.107" v="9525" actId="478"/>
          <ac:picMkLst>
            <pc:docMk/>
            <pc:sldMk cId="2667921540" sldId="303"/>
            <ac:picMk id="5" creationId="{C469E00C-7AB8-463D-9CFD-A568C9B46BD7}"/>
          </ac:picMkLst>
        </pc:picChg>
        <pc:picChg chg="del">
          <ac:chgData name="Bhushan Paradkar" userId="34e5527b-0322-46c9-85e8-191e72d03a67" providerId="ADAL" clId="{012C8E73-AA5B-403A-8C8A-B88E69271B92}" dt="2022-11-14T15:11:38.490" v="9524" actId="478"/>
          <ac:picMkLst>
            <pc:docMk/>
            <pc:sldMk cId="2667921540" sldId="303"/>
            <ac:picMk id="6" creationId="{699719AE-7CDB-4A90-BEB5-436AB71788B0}"/>
          </ac:picMkLst>
        </pc:picChg>
        <pc:cxnChg chg="del">
          <ac:chgData name="Bhushan Paradkar" userId="34e5527b-0322-46c9-85e8-191e72d03a67" providerId="ADAL" clId="{012C8E73-AA5B-403A-8C8A-B88E69271B92}" dt="2022-11-14T15:11:51.658" v="9527" actId="478"/>
          <ac:cxnSpMkLst>
            <pc:docMk/>
            <pc:sldMk cId="2667921540" sldId="303"/>
            <ac:cxnSpMk id="8" creationId="{822892DD-D5DA-485C-838F-42D92648903B}"/>
          </ac:cxnSpMkLst>
        </pc:cxnChg>
      </pc:sldChg>
      <pc:sldChg chg="modSp add">
        <pc:chgData name="Bhushan Paradkar" userId="34e5527b-0322-46c9-85e8-191e72d03a67" providerId="ADAL" clId="{012C8E73-AA5B-403A-8C8A-B88E69271B92}" dt="2022-11-15T14:22:48.290" v="9861" actId="20577"/>
        <pc:sldMkLst>
          <pc:docMk/>
          <pc:sldMk cId="1827961030" sldId="304"/>
        </pc:sldMkLst>
        <pc:spChg chg="mod">
          <ac:chgData name="Bhushan Paradkar" userId="34e5527b-0322-46c9-85e8-191e72d03a67" providerId="ADAL" clId="{012C8E73-AA5B-403A-8C8A-B88E69271B92}" dt="2022-11-15T14:22:48.290" v="9861" actId="20577"/>
          <ac:spMkLst>
            <pc:docMk/>
            <pc:sldMk cId="1827961030" sldId="304"/>
            <ac:spMk id="3" creationId="{DBBD6F88-53F0-47A0-A076-38E0D7740E36}"/>
          </ac:spMkLst>
        </pc:spChg>
      </pc:sldChg>
      <pc:sldChg chg="addSp delSp modSp add">
        <pc:chgData name="Bhushan Paradkar" userId="34e5527b-0322-46c9-85e8-191e72d03a67" providerId="ADAL" clId="{012C8E73-AA5B-403A-8C8A-B88E69271B92}" dt="2022-11-16T14:04:53.692" v="9990" actId="27636"/>
        <pc:sldMkLst>
          <pc:docMk/>
          <pc:sldMk cId="2937896977" sldId="305"/>
        </pc:sldMkLst>
        <pc:spChg chg="mod">
          <ac:chgData name="Bhushan Paradkar" userId="34e5527b-0322-46c9-85e8-191e72d03a67" providerId="ADAL" clId="{012C8E73-AA5B-403A-8C8A-B88E69271B92}" dt="2022-11-16T13:21:40.800" v="9962" actId="1076"/>
          <ac:spMkLst>
            <pc:docMk/>
            <pc:sldMk cId="2937896977" sldId="305"/>
            <ac:spMk id="2" creationId="{9E986420-DC38-444E-842A-4444F5A892B6}"/>
          </ac:spMkLst>
        </pc:spChg>
        <pc:spChg chg="add mod">
          <ac:chgData name="Bhushan Paradkar" userId="34e5527b-0322-46c9-85e8-191e72d03a67" providerId="ADAL" clId="{012C8E73-AA5B-403A-8C8A-B88E69271B92}" dt="2022-11-16T14:04:53.692" v="9990" actId="27636"/>
          <ac:spMkLst>
            <pc:docMk/>
            <pc:sldMk cId="2937896977" sldId="305"/>
            <ac:spMk id="3" creationId="{DBC309ED-7C22-43E7-9D9C-8EBC46CA3EF4}"/>
          </ac:spMkLst>
        </pc:spChg>
        <pc:picChg chg="del mod">
          <ac:chgData name="Bhushan Paradkar" userId="34e5527b-0322-46c9-85e8-191e72d03a67" providerId="ADAL" clId="{012C8E73-AA5B-403A-8C8A-B88E69271B92}" dt="2022-11-16T13:21:27.719" v="9958" actId="478"/>
          <ac:picMkLst>
            <pc:docMk/>
            <pc:sldMk cId="2937896977" sldId="305"/>
            <ac:picMk id="4" creationId="{7D58BE34-7AF0-4F88-8560-85CB9D836164}"/>
          </ac:picMkLst>
        </pc:picChg>
      </pc:sldChg>
      <pc:sldChg chg="modSp add">
        <pc:chgData name="Bhushan Paradkar" userId="34e5527b-0322-46c9-85e8-191e72d03a67" providerId="ADAL" clId="{012C8E73-AA5B-403A-8C8A-B88E69271B92}" dt="2022-11-16T18:12:11.861" v="10529" actId="27636"/>
        <pc:sldMkLst>
          <pc:docMk/>
          <pc:sldMk cId="3728504768" sldId="306"/>
        </pc:sldMkLst>
        <pc:spChg chg="mod">
          <ac:chgData name="Bhushan Paradkar" userId="34e5527b-0322-46c9-85e8-191e72d03a67" providerId="ADAL" clId="{012C8E73-AA5B-403A-8C8A-B88E69271B92}" dt="2022-11-16T18:12:11.861" v="10529" actId="27636"/>
          <ac:spMkLst>
            <pc:docMk/>
            <pc:sldMk cId="3728504768" sldId="306"/>
            <ac:spMk id="3" creationId="{DBC309ED-7C22-43E7-9D9C-8EBC46CA3EF4}"/>
          </ac:spMkLst>
        </pc:spChg>
      </pc:sldChg>
      <pc:sldChg chg="modSp add">
        <pc:chgData name="Bhushan Paradkar" userId="34e5527b-0322-46c9-85e8-191e72d03a67" providerId="ADAL" clId="{012C8E73-AA5B-403A-8C8A-B88E69271B92}" dt="2022-11-16T14:22:46.249" v="10360"/>
        <pc:sldMkLst>
          <pc:docMk/>
          <pc:sldMk cId="1849159678" sldId="307"/>
        </pc:sldMkLst>
        <pc:spChg chg="mod">
          <ac:chgData name="Bhushan Paradkar" userId="34e5527b-0322-46c9-85e8-191e72d03a67" providerId="ADAL" clId="{012C8E73-AA5B-403A-8C8A-B88E69271B92}" dt="2022-11-16T14:22:46.249" v="10360"/>
          <ac:spMkLst>
            <pc:docMk/>
            <pc:sldMk cId="1849159678" sldId="307"/>
            <ac:spMk id="3" creationId="{DBC309ED-7C22-43E7-9D9C-8EBC46CA3EF4}"/>
          </ac:spMkLst>
        </pc:spChg>
      </pc:sldChg>
      <pc:sldChg chg="addSp modSp add">
        <pc:chgData name="Bhushan Paradkar" userId="34e5527b-0322-46c9-85e8-191e72d03a67" providerId="ADAL" clId="{012C8E73-AA5B-403A-8C8A-B88E69271B92}" dt="2022-11-16T14:26:07.735" v="10393"/>
        <pc:sldMkLst>
          <pc:docMk/>
          <pc:sldMk cId="789722688" sldId="308"/>
        </pc:sldMkLst>
        <pc:spChg chg="mod">
          <ac:chgData name="Bhushan Paradkar" userId="34e5527b-0322-46c9-85e8-191e72d03a67" providerId="ADAL" clId="{012C8E73-AA5B-403A-8C8A-B88E69271B92}" dt="2022-11-16T14:26:07.735" v="10393"/>
          <ac:spMkLst>
            <pc:docMk/>
            <pc:sldMk cId="789722688" sldId="308"/>
            <ac:spMk id="3" creationId="{DBC309ED-7C22-43E7-9D9C-8EBC46CA3EF4}"/>
          </ac:spMkLst>
        </pc:spChg>
        <pc:picChg chg="add mod">
          <ac:chgData name="Bhushan Paradkar" userId="34e5527b-0322-46c9-85e8-191e72d03a67" providerId="ADAL" clId="{012C8E73-AA5B-403A-8C8A-B88E69271B92}" dt="2022-11-16T14:25:56.629" v="10392" actId="14100"/>
          <ac:picMkLst>
            <pc:docMk/>
            <pc:sldMk cId="789722688" sldId="308"/>
            <ac:picMk id="4" creationId="{3113D8D3-39A2-402B-BF88-1D2C8202EF28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6T14:29:00.189" v="10521" actId="207"/>
        <pc:sldMkLst>
          <pc:docMk/>
          <pc:sldMk cId="2913105867" sldId="309"/>
        </pc:sldMkLst>
        <pc:spChg chg="add mod">
          <ac:chgData name="Bhushan Paradkar" userId="34e5527b-0322-46c9-85e8-191e72d03a67" providerId="ADAL" clId="{012C8E73-AA5B-403A-8C8A-B88E69271B92}" dt="2022-11-16T14:29:00.189" v="10521" actId="207"/>
          <ac:spMkLst>
            <pc:docMk/>
            <pc:sldMk cId="2913105867" sldId="309"/>
            <ac:spMk id="5" creationId="{DC07FEDC-34BF-418D-9E8A-D4DAFBAB0837}"/>
          </ac:spMkLst>
        </pc:spChg>
        <pc:picChg chg="del">
          <ac:chgData name="Bhushan Paradkar" userId="34e5527b-0322-46c9-85e8-191e72d03a67" providerId="ADAL" clId="{012C8E73-AA5B-403A-8C8A-B88E69271B92}" dt="2022-11-16T14:28:03.278" v="10395" actId="478"/>
          <ac:picMkLst>
            <pc:docMk/>
            <pc:sldMk cId="2913105867" sldId="309"/>
            <ac:picMk id="4" creationId="{7D58BE34-7AF0-4F88-8560-85CB9D836164}"/>
          </ac:picMkLst>
        </pc:picChg>
      </pc:sldChg>
      <pc:sldMasterChg chg="modSldLayout">
        <pc:chgData name="Bhushan Paradkar" userId="34e5527b-0322-46c9-85e8-191e72d03a67" providerId="ADAL" clId="{012C8E73-AA5B-403A-8C8A-B88E69271B92}" dt="2022-11-04T15:51:36.998" v="92" actId="14100"/>
        <pc:sldMasterMkLst>
          <pc:docMk/>
          <pc:sldMasterMk cId="916233437" sldId="2147483648"/>
        </pc:sldMasterMkLst>
        <pc:sldLayoutChg chg="addSp delSp modSp">
          <pc:chgData name="Bhushan Paradkar" userId="34e5527b-0322-46c9-85e8-191e72d03a67" providerId="ADAL" clId="{012C8E73-AA5B-403A-8C8A-B88E69271B92}" dt="2022-11-04T15:48:45.910" v="28" actId="20577"/>
          <pc:sldLayoutMkLst>
            <pc:docMk/>
            <pc:sldMasterMk cId="916233437" sldId="2147483648"/>
            <pc:sldLayoutMk cId="4061052588" sldId="2147483649"/>
          </pc:sldLayoutMkLst>
          <pc:spChg chg="mod">
            <ac:chgData name="Bhushan Paradkar" userId="34e5527b-0322-46c9-85e8-191e72d03a67" providerId="ADAL" clId="{012C8E73-AA5B-403A-8C8A-B88E69271B92}" dt="2022-11-04T15:48:45.910" v="28" actId="20577"/>
            <ac:spMkLst>
              <pc:docMk/>
              <pc:sldMasterMk cId="916233437" sldId="2147483648"/>
              <pc:sldLayoutMk cId="4061052588" sldId="2147483649"/>
              <ac:spMk id="4" creationId="{47F56D0B-81E6-44F9-9E39-32E4B6BBF308}"/>
            </ac:spMkLst>
          </pc:spChg>
          <pc:spChg chg="mod">
            <ac:chgData name="Bhushan Paradkar" userId="34e5527b-0322-46c9-85e8-191e72d03a67" providerId="ADAL" clId="{012C8E73-AA5B-403A-8C8A-B88E69271B92}" dt="2022-11-04T15:48:32.060" v="16" actId="14100"/>
            <ac:spMkLst>
              <pc:docMk/>
              <pc:sldMasterMk cId="916233437" sldId="2147483648"/>
              <pc:sldLayoutMk cId="4061052588" sldId="2147483649"/>
              <ac:spMk id="5" creationId="{2E7849B0-41DE-4062-9029-5A51E30A8F17}"/>
            </ac:spMkLst>
          </pc:spChg>
          <pc:spChg chg="del">
            <ac:chgData name="Bhushan Paradkar" userId="34e5527b-0322-46c9-85e8-191e72d03a67" providerId="ADAL" clId="{012C8E73-AA5B-403A-8C8A-B88E69271B92}" dt="2022-11-04T15:48:38.311" v="18" actId="478"/>
            <ac:spMkLst>
              <pc:docMk/>
              <pc:sldMasterMk cId="916233437" sldId="2147483648"/>
              <pc:sldLayoutMk cId="4061052588" sldId="2147483649"/>
              <ac:spMk id="6" creationId="{192E9FFB-F8DC-46FB-B92B-4BBB76860218}"/>
            </ac:spMkLst>
          </pc:spChg>
          <pc:picChg chg="add mod">
            <ac:chgData name="Bhushan Paradkar" userId="34e5527b-0322-46c9-85e8-191e72d03a67" providerId="ADAL" clId="{012C8E73-AA5B-403A-8C8A-B88E69271B92}" dt="2022-11-04T15:48:35.870" v="17" actId="14100"/>
            <ac:picMkLst>
              <pc:docMk/>
              <pc:sldMasterMk cId="916233437" sldId="2147483648"/>
              <pc:sldLayoutMk cId="4061052588" sldId="2147483649"/>
              <ac:picMk id="1026" creationId="{3A56AEF6-B4E2-4347-8169-E14AA3FB2557}"/>
            </ac:picMkLst>
          </pc:picChg>
        </pc:sldLayoutChg>
        <pc:sldLayoutChg chg="addSp modSp">
          <pc:chgData name="Bhushan Paradkar" userId="34e5527b-0322-46c9-85e8-191e72d03a67" providerId="ADAL" clId="{012C8E73-AA5B-403A-8C8A-B88E69271B92}" dt="2022-11-04T15:51:36.998" v="92" actId="14100"/>
          <pc:sldLayoutMkLst>
            <pc:docMk/>
            <pc:sldMasterMk cId="916233437" sldId="2147483648"/>
            <pc:sldLayoutMk cId="1255277422" sldId="2147483652"/>
          </pc:sldLayoutMkLst>
          <pc:spChg chg="mod">
            <ac:chgData name="Bhushan Paradkar" userId="34e5527b-0322-46c9-85e8-191e72d03a67" providerId="ADAL" clId="{012C8E73-AA5B-403A-8C8A-B88E69271B92}" dt="2022-11-04T15:51:36.998" v="92" actId="14100"/>
            <ac:spMkLst>
              <pc:docMk/>
              <pc:sldMasterMk cId="916233437" sldId="2147483648"/>
              <pc:sldLayoutMk cId="1255277422" sldId="2147483652"/>
              <ac:spMk id="7" creationId="{4B0E15BD-BC99-4EB0-9420-9A94CE3DE283}"/>
            </ac:spMkLst>
          </pc:spChg>
          <pc:picChg chg="add mod">
            <ac:chgData name="Bhushan Paradkar" userId="34e5527b-0322-46c9-85e8-191e72d03a67" providerId="ADAL" clId="{012C8E73-AA5B-403A-8C8A-B88E69271B92}" dt="2022-11-04T15:51:36.998" v="92" actId="14100"/>
            <ac:picMkLst>
              <pc:docMk/>
              <pc:sldMasterMk cId="916233437" sldId="2147483648"/>
              <pc:sldLayoutMk cId="1255277422" sldId="2147483652"/>
              <ac:picMk id="2050" creationId="{342DCE39-5DDF-4F35-ABBB-41329A1F6BFE}"/>
            </ac:picMkLst>
          </pc:picChg>
        </pc:sldLayoutChg>
      </pc:sldMasterChg>
    </pc:docChg>
  </pc:docChgLst>
  <pc:docChgLst>
    <pc:chgData name="Bhushan Paradkar" userId="34e5527b-0322-46c9-85e8-191e72d03a67" providerId="ADAL" clId="{2E00A8A5-76B4-4B9B-AA05-29005BF1A6B4}"/>
    <pc:docChg chg="delSld modSld">
      <pc:chgData name="Bhushan Paradkar" userId="34e5527b-0322-46c9-85e8-191e72d03a67" providerId="ADAL" clId="{2E00A8A5-76B4-4B9B-AA05-29005BF1A6B4}" dt="2022-12-16T17:49:05.326" v="16" actId="47"/>
      <pc:docMkLst>
        <pc:docMk/>
      </pc:docMkLst>
      <pc:sldChg chg="modSp mod">
        <pc:chgData name="Bhushan Paradkar" userId="34e5527b-0322-46c9-85e8-191e72d03a67" providerId="ADAL" clId="{2E00A8A5-76B4-4B9B-AA05-29005BF1A6B4}" dt="2022-12-16T17:48:40.918" v="15" actId="20577"/>
        <pc:sldMkLst>
          <pc:docMk/>
          <pc:sldMk cId="1039626104" sldId="256"/>
        </pc:sldMkLst>
        <pc:spChg chg="mod">
          <ac:chgData name="Bhushan Paradkar" userId="34e5527b-0322-46c9-85e8-191e72d03a67" providerId="ADAL" clId="{2E00A8A5-76B4-4B9B-AA05-29005BF1A6B4}" dt="2022-12-16T17:48:40.918" v="15" actId="20577"/>
          <ac:spMkLst>
            <pc:docMk/>
            <pc:sldMk cId="1039626104" sldId="256"/>
            <ac:spMk id="3" creationId="{BDC8C406-551B-4E68-BAEE-E6FB2D55E026}"/>
          </ac:spMkLst>
        </pc:spChg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185495728" sldId="270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767790092" sldId="271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716908532" sldId="272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511082415" sldId="273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047723219" sldId="274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137916635" sldId="275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410715080" sldId="278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316937218" sldId="279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38035495" sldId="280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625662425" sldId="281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947664917" sldId="282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4253287818" sldId="283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900087149" sldId="284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056350648" sldId="285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718373868" sldId="286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443078531" sldId="287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293743549" sldId="288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98404378" sldId="289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948834575" sldId="290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102394251" sldId="291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120461373" sldId="292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519262143" sldId="293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189797957" sldId="294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928934595" sldId="295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4235303681" sldId="296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4050504572" sldId="297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703436075" sldId="298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869616727" sldId="299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196961571" sldId="300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846093138" sldId="301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4000596677" sldId="302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667921540" sldId="303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827961030" sldId="304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937896977" sldId="305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3728504768" sldId="306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1849159678" sldId="307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789722688" sldId="308"/>
        </pc:sldMkLst>
      </pc:sldChg>
      <pc:sldChg chg="del">
        <pc:chgData name="Bhushan Paradkar" userId="34e5527b-0322-46c9-85e8-191e72d03a67" providerId="ADAL" clId="{2E00A8A5-76B4-4B9B-AA05-29005BF1A6B4}" dt="2022-12-16T17:49:05.326" v="16" actId="47"/>
        <pc:sldMkLst>
          <pc:docMk/>
          <pc:sldMk cId="2913105867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FCD6-2048-40D7-8F76-F1AF2CD6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1721-C7E0-472C-9991-A5E89265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6D0B-81E6-44F9-9E39-32E4B6BB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By Bhushan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49B0-41DE-4062-9029-5A51E30A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8604" y="7752236"/>
            <a:ext cx="994545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itiusTech Vector Logo - (.SVG + .PNG) - VectorLogoSeek.Com">
            <a:extLst>
              <a:ext uri="{FF2B5EF4-FFF2-40B4-BE49-F238E27FC236}">
                <a16:creationId xmlns:a16="http://schemas.microsoft.com/office/drawing/2014/main" id="{3A56AEF6-B4E2-4347-8169-E14AA3FB2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76" y="5889812"/>
            <a:ext cx="2940424" cy="9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5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A9-3022-4461-A32A-DBCC02E5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221A6-1637-4C5D-B3F8-9E3F09C3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1C0D-E19F-4EB4-ACD2-A0113CF6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D382-896C-4EAE-BF3C-390E074E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6F52-F97A-41C9-BF9A-E8C5D226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3A528-381E-4621-805F-0D33A5A1A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1550E-0836-492A-9C35-E1EC4F4D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6AC1-D50E-4EEF-BFBA-E192D242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849E-2E81-4FDF-A20E-74FAFCBE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4A9C-E06B-4A86-9FE3-627BC113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127E-13D5-4B50-A58A-E03429FF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4D3A-8118-490C-B1B4-76B8591C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8954-E995-4A59-BE8C-8361DC2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9DE1-67FF-42F0-BF9E-F17DEA97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61AC-32CE-4AFA-90C6-86827F72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E5-BB5D-4412-A611-FCC52D04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5EB0-A111-4FD6-93D0-A14A0D0B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B09B-30B6-4EEC-A456-47DFECDF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AE55-5021-449C-82DC-946A5D4A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834F-8553-4C76-B170-1F85BA93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96C5-F596-490B-8450-B771618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661D-E8AC-4EEB-B449-226F8865C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EBAB8-3E4A-4839-9928-917792E1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0134-609A-4ED5-94BB-DD9B64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22FB-EE8E-4E71-8D06-8BFF61D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E15BD-BC99-4EB0-9420-9A94CE3D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2988" y="9042618"/>
            <a:ext cx="793556" cy="62998"/>
          </a:xfrm>
        </p:spPr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itiusTech Vector Logo - (.SVG + .PNG) - VectorLogoSeek.Com">
            <a:extLst>
              <a:ext uri="{FF2B5EF4-FFF2-40B4-BE49-F238E27FC236}">
                <a16:creationId xmlns:a16="http://schemas.microsoft.com/office/drawing/2014/main" id="{342DCE39-5DDF-4F35-ABBB-41329A1F6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38" y="6026727"/>
            <a:ext cx="2479862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7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72DF-A64E-4430-9D9B-10F3D786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8E37-B920-49A2-8524-1397BD68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F9D7-C321-47CB-8156-2C9EA5E5A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725A8-BC0C-4E9A-8BB7-BE3C36F86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14BB0-F32A-47B0-89E3-613696FDC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22484-92DD-43A4-9B27-B67FE0D9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F00B9-F2D9-4BAA-86A9-A41720A0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8C42-63F9-4CB6-BEE7-3FE1AFDB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311-1AB3-4230-A611-18638CEB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F6F0C-6E24-48D1-A7B6-99682A4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6964-5210-4A80-B619-71281152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9056B-891D-4BD0-8BD4-A65CC15F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E4F10-89BC-4C37-A20F-CD649585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FB7E7-DCFD-4CFB-95A1-AAABB71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FF3B-35EE-43E3-A2D7-01BCCEFB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39D9-333D-4178-BE7E-FE3D9614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03CC-C8E9-477E-8CEF-3E1D5D56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246F-D3EF-419D-87B1-765DD374F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B88A-2CFD-4D69-8669-3A7F69BC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309F-F7B6-4078-A461-73B625F8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F71B-9DA5-4FAA-BF93-431D6E0C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BCC7-F07A-4FB4-8823-D614C480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0C45D-0632-4799-8859-814FD30B5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A217-7CE2-4128-8DA2-1CFC9AA7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4BAF-0090-4E16-BF4C-6C5C33FF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75F03-887A-4AF9-B50D-3CB976B4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264A-23EB-4D83-8732-B7A0E20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6528-4C65-4DDE-A90C-8FC681B6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4ADD-95B4-4C8E-8A08-7191322E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5F54-2C0A-48D4-BC5A-5DDB49E0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EAAF-3A0D-4ED5-8FE6-23C7DC50B4B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E591-0DD6-4909-BFB0-020F94894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D0FF-1FF1-4874-B861-D68C1314D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ofindia.indiatimes.com/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3C5E-1180-44B7-91A1-7D33CDC6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8C406-551B-4E68-BAEE-E6FB2D55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03962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BA8-EE8B-4541-89F4-72E435E2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287"/>
            <a:ext cx="10515600" cy="492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Websites vs Static Pages vs Single Page Apps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FC99-5BE9-4728-8C69-E36EFE60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66"/>
            <a:ext cx="10515600" cy="485729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Pros and Cons.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B9BE1-AB9B-4793-80BB-07AB334A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3" y="1768475"/>
            <a:ext cx="11669754" cy="50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65E5-E622-4A95-8770-AF34AB67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Single page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CFE2-3880-4D8A-A69C-068FAF54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here we can answer that why SPA? SPA is fast, as most resources (</a:t>
            </a:r>
            <a:r>
              <a:rPr lang="en-US" dirty="0" err="1"/>
              <a:t>HTML+CSS+Scripts</a:t>
            </a:r>
            <a:r>
              <a:rPr lang="en-US" dirty="0"/>
              <a:t>) are only loaded once throughout the lifespan of application. Only data is transmitted back and forth. The development is simplified. </a:t>
            </a:r>
          </a:p>
        </p:txBody>
      </p:sp>
    </p:spTree>
    <p:extLst>
      <p:ext uri="{BB962C8B-B14F-4D97-AF65-F5344CB8AC3E}">
        <p14:creationId xmlns:p14="http://schemas.microsoft.com/office/powerpoint/2010/main" val="234426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B17-2A26-4065-B72E-5A6528BB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and Why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4A81-99D3-4F65-98B5-FDE5F26D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development platform, built on TypeScript. As a platform, Angular includes:</a:t>
            </a:r>
          </a:p>
          <a:p>
            <a:pPr lvl="1"/>
            <a:r>
              <a:rPr lang="en-US" dirty="0"/>
              <a:t>A component-based framework for building scalable web applications</a:t>
            </a:r>
          </a:p>
          <a:p>
            <a:pPr lvl="1"/>
            <a:r>
              <a:rPr lang="en-US" dirty="0"/>
              <a:t>A collection of well-integrated libraries that cover a wide variety of features, including routing, forms management, client-server communication, and more</a:t>
            </a:r>
          </a:p>
          <a:p>
            <a:r>
              <a:rPr lang="en-US" dirty="0"/>
              <a:t>Let’s visit official web site for details:</a:t>
            </a:r>
          </a:p>
          <a:p>
            <a:pPr lvl="1"/>
            <a:r>
              <a:rPr lang="en-US" u="sng" dirty="0">
                <a:solidFill>
                  <a:schemeClr val="accent1"/>
                </a:solidFill>
              </a:rPr>
              <a:t>https://angular.io/guide/what-is-angular</a:t>
            </a:r>
          </a:p>
        </p:txBody>
      </p:sp>
    </p:spTree>
    <p:extLst>
      <p:ext uri="{BB962C8B-B14F-4D97-AF65-F5344CB8AC3E}">
        <p14:creationId xmlns:p14="http://schemas.microsoft.com/office/powerpoint/2010/main" val="24703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ED1-24C9-49E1-872D-6D886C92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970189"/>
          </a:xfrm>
        </p:spPr>
        <p:txBody>
          <a:bodyPr>
            <a:normAutofit fontScale="90000"/>
          </a:bodyPr>
          <a:lstStyle/>
          <a:p>
            <a:r>
              <a:rPr lang="en-US" dirty="0"/>
              <a:t>Why Angular is so popular in modern application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AF10-451E-4A19-9485-EC99DF6A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highly popular web development framework that offers rich user experiences, fast responsiveness, and code maintainability. </a:t>
            </a:r>
          </a:p>
          <a:p>
            <a:endParaRPr lang="en-US" dirty="0"/>
          </a:p>
          <a:p>
            <a:r>
              <a:rPr lang="en-US" dirty="0"/>
              <a:t>Angular provides two-way data binding and ability to build cross-platform progressive web applications quickly and easily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It is a versatile framework that enables to build dynamic and interactive Single-Page applications </a:t>
            </a:r>
          </a:p>
        </p:txBody>
      </p:sp>
    </p:spTree>
    <p:extLst>
      <p:ext uri="{BB962C8B-B14F-4D97-AF65-F5344CB8AC3E}">
        <p14:creationId xmlns:p14="http://schemas.microsoft.com/office/powerpoint/2010/main" val="42964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ACA-9E74-4612-8B8F-B6862CCD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Angular Versioning..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E6F5-1D59-409C-897F-8594952F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110"/>
            <a:ext cx="12192000" cy="60628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Angular Version List &amp; History</a:t>
            </a:r>
          </a:p>
          <a:p>
            <a:pPr marL="0" indent="0">
              <a:buNone/>
            </a:pPr>
            <a:r>
              <a:rPr lang="en-US" dirty="0"/>
              <a:t>   Following are the Angular version release dates:</a:t>
            </a:r>
          </a:p>
          <a:p>
            <a:pPr lvl="1"/>
            <a:r>
              <a:rPr lang="en-US" dirty="0"/>
              <a:t>Angular version 1.0, which is known as AngularJS, was released in 2010 by Google</a:t>
            </a:r>
          </a:p>
          <a:p>
            <a:pPr lvl="1"/>
            <a:r>
              <a:rPr lang="en-US" dirty="0"/>
              <a:t>Angular version 2.0 was released in September 2016</a:t>
            </a:r>
          </a:p>
          <a:p>
            <a:pPr lvl="1"/>
            <a:r>
              <a:rPr lang="en-US" dirty="0"/>
              <a:t>Angular 4.0 was released in March 2017</a:t>
            </a:r>
          </a:p>
          <a:p>
            <a:pPr lvl="1"/>
            <a:r>
              <a:rPr lang="en-US" dirty="0"/>
              <a:t>Angular 5.0 was released in Nov 2017</a:t>
            </a:r>
          </a:p>
          <a:p>
            <a:pPr lvl="1"/>
            <a:r>
              <a:rPr lang="en-US" dirty="0"/>
              <a:t>Angular 6.0 was released in May 2018</a:t>
            </a:r>
          </a:p>
          <a:p>
            <a:pPr lvl="1"/>
            <a:r>
              <a:rPr lang="en-US" dirty="0"/>
              <a:t>Angular 7.0 was released in Oct 2018</a:t>
            </a:r>
          </a:p>
          <a:p>
            <a:pPr lvl="1"/>
            <a:r>
              <a:rPr lang="en-US" dirty="0"/>
              <a:t>Angular 8.0 was released in May 2019</a:t>
            </a:r>
          </a:p>
          <a:p>
            <a:pPr lvl="1"/>
            <a:r>
              <a:rPr lang="en-US" dirty="0"/>
              <a:t>Angular 9.0 was released in Feb 2020</a:t>
            </a:r>
          </a:p>
          <a:p>
            <a:pPr lvl="1"/>
            <a:r>
              <a:rPr lang="en-US" dirty="0"/>
              <a:t>Angular 10.0 was released in June 2020</a:t>
            </a:r>
          </a:p>
          <a:p>
            <a:pPr lvl="1"/>
            <a:r>
              <a:rPr lang="en-US" dirty="0"/>
              <a:t>Angular 11.0 was released in Nov 2020</a:t>
            </a:r>
          </a:p>
          <a:p>
            <a:pPr lvl="1"/>
            <a:r>
              <a:rPr lang="en-US" dirty="0"/>
              <a:t>Angular 12 is released in May 2021</a:t>
            </a:r>
          </a:p>
          <a:p>
            <a:pPr lvl="1"/>
            <a:r>
              <a:rPr lang="en-US" dirty="0"/>
              <a:t>Angular 13 is released in Nov 2021</a:t>
            </a:r>
          </a:p>
          <a:p>
            <a:pPr lvl="1"/>
            <a:r>
              <a:rPr lang="en-US" dirty="0"/>
              <a:t>Angular 14 is released in June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2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ACA-9E74-4612-8B8F-B6862CCD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Angular Versioning..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E6F5-1D59-409C-897F-8594952F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110"/>
            <a:ext cx="12192000" cy="6062889"/>
          </a:xfrm>
        </p:spPr>
        <p:txBody>
          <a:bodyPr>
            <a:normAutofit/>
          </a:bodyPr>
          <a:lstStyle/>
          <a:p>
            <a:r>
              <a:rPr lang="en-US" dirty="0"/>
              <a:t>Angular 1 or Angular </a:t>
            </a:r>
            <a:r>
              <a:rPr lang="en-US" dirty="0" err="1"/>
              <a:t>js</a:t>
            </a:r>
            <a:r>
              <a:rPr lang="en-US" dirty="0"/>
              <a:t> was the first version introduced by google, but eventually google realized it’s not futuristic therefore they rewritten Angular again and released it as Angular 2.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7E9E9-AAE1-47CC-829A-FF1221A4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67" y="2120673"/>
            <a:ext cx="8305120" cy="47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8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43A1-1C70-474E-BA5E-2CF2432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8E5B-C8DB-48BE-AB7C-1A233B54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SPA (Single Page Application)?</a:t>
            </a:r>
          </a:p>
          <a:p>
            <a:r>
              <a:rPr lang="en-US" dirty="0"/>
              <a:t>What and Why Angular?</a:t>
            </a:r>
          </a:p>
          <a:p>
            <a:r>
              <a:rPr lang="en-US" dirty="0"/>
              <a:t>Angular CLI and creating an Angular application</a:t>
            </a:r>
          </a:p>
          <a:p>
            <a:r>
              <a:rPr lang="en-US" dirty="0"/>
              <a:t>Angular Architecture</a:t>
            </a:r>
          </a:p>
          <a:p>
            <a:pPr lvl="0"/>
            <a:r>
              <a:rPr lang="en-US" dirty="0"/>
              <a:t>Angular Core Concepts (high level overview)</a:t>
            </a:r>
          </a:p>
          <a:p>
            <a:pPr lvl="1"/>
            <a:r>
              <a:rPr lang="en-US" dirty="0"/>
              <a:t>NgModules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Directives and Pipes</a:t>
            </a:r>
          </a:p>
          <a:p>
            <a:pPr lvl="1"/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3470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4177-03D0-4303-BC63-BEDDF778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 (Single Page Application)?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8361-0386-48EB-ACA5-F6112248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In order to understand SPA, first we will have to understand client-server arch. With request and response.</a:t>
            </a:r>
          </a:p>
          <a:p>
            <a:endParaRPr lang="en-US" dirty="0"/>
          </a:p>
          <a:p>
            <a:pPr marL="2286000" lvl="5" indent="0">
              <a:buNone/>
            </a:pPr>
            <a:r>
              <a:rPr lang="en-US" dirty="0"/>
              <a:t>Request(</a:t>
            </a:r>
            <a:r>
              <a:rPr lang="en-US" dirty="0">
                <a:hlinkClick r:id="rId2"/>
              </a:rPr>
              <a:t>https://timesofindia.indiatimes.com/india</a:t>
            </a:r>
            <a:r>
              <a:rPr lang="en-US" dirty="0"/>
              <a:t>)</a:t>
            </a:r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marL="2286000" lvl="5" indent="0">
              <a:buNone/>
            </a:pPr>
            <a:r>
              <a:rPr lang="en-US" dirty="0"/>
              <a:t>Response by Server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dirty="0"/>
              <a:t>Request for specific article</a:t>
            </a:r>
          </a:p>
          <a:p>
            <a:pPr marL="2286000" lvl="5" indent="0">
              <a:buNone/>
            </a:pPr>
            <a:r>
              <a:rPr lang="en-US" dirty="0"/>
              <a:t>Response by server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-2286000">
              <a:buNone/>
            </a:pPr>
            <a:r>
              <a:rPr lang="en-US" dirty="0"/>
              <a:t>So, here we can see two requests and two responses from server. So, for both request page will be loaded.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B46F6-85B2-4B6E-8FD3-8B47DB3CAEDF}"/>
              </a:ext>
            </a:extLst>
          </p:cNvPr>
          <p:cNvSpPr/>
          <p:nvPr/>
        </p:nvSpPr>
        <p:spPr>
          <a:xfrm>
            <a:off x="1320800" y="3759200"/>
            <a:ext cx="1857829" cy="155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64038-09DB-4DFD-B137-3A6B3C30847D}"/>
              </a:ext>
            </a:extLst>
          </p:cNvPr>
          <p:cNvSpPr/>
          <p:nvPr/>
        </p:nvSpPr>
        <p:spPr>
          <a:xfrm>
            <a:off x="6299200" y="3541489"/>
            <a:ext cx="4194629" cy="26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6BD18-AA6C-4FF3-8F19-67CCEDE43A83}"/>
              </a:ext>
            </a:extLst>
          </p:cNvPr>
          <p:cNvCxnSpPr/>
          <p:nvPr/>
        </p:nvCxnSpPr>
        <p:spPr>
          <a:xfrm>
            <a:off x="3178629" y="3759200"/>
            <a:ext cx="3120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8B33C-0FBF-46C0-85C1-13DBDED37BD4}"/>
              </a:ext>
            </a:extLst>
          </p:cNvPr>
          <p:cNvCxnSpPr/>
          <p:nvPr/>
        </p:nvCxnSpPr>
        <p:spPr>
          <a:xfrm flipH="1">
            <a:off x="3178629" y="4412343"/>
            <a:ext cx="3120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F6C4DB-C462-4272-A142-BEE6170D86A5}"/>
              </a:ext>
            </a:extLst>
          </p:cNvPr>
          <p:cNvCxnSpPr>
            <a:cxnSpLocks/>
          </p:cNvCxnSpPr>
          <p:nvPr/>
        </p:nvCxnSpPr>
        <p:spPr>
          <a:xfrm>
            <a:off x="3178628" y="4967230"/>
            <a:ext cx="3120571" cy="1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22A5A-429E-4C38-8746-CE01FF288B8B}"/>
              </a:ext>
            </a:extLst>
          </p:cNvPr>
          <p:cNvCxnSpPr/>
          <p:nvPr/>
        </p:nvCxnSpPr>
        <p:spPr>
          <a:xfrm flipH="1">
            <a:off x="3178628" y="5312225"/>
            <a:ext cx="3120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89B8D-0D43-4C7F-84F4-D1A49CDE7748}"/>
              </a:ext>
            </a:extLst>
          </p:cNvPr>
          <p:cNvSpPr/>
          <p:nvPr/>
        </p:nvSpPr>
        <p:spPr>
          <a:xfrm>
            <a:off x="8098971" y="2394857"/>
            <a:ext cx="4093029" cy="10116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 also observe this behavior of web pages from dev. Tools. New HTML pages along with some resources will be reloaded.</a:t>
            </a:r>
          </a:p>
        </p:txBody>
      </p:sp>
    </p:spTree>
    <p:extLst>
      <p:ext uri="{BB962C8B-B14F-4D97-AF65-F5344CB8AC3E}">
        <p14:creationId xmlns:p14="http://schemas.microsoft.com/office/powerpoint/2010/main" val="3486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FEB0-3761-4B94-8087-6C71EC6F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 (Single Page Application)?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2A54-620C-44BE-8194-938661CE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will visit an existing SPA. (</a:t>
            </a:r>
            <a:r>
              <a:rPr lang="en-US" dirty="0">
                <a:hlinkClick r:id="rId2"/>
              </a:rPr>
              <a:t>https://angular.io/</a:t>
            </a:r>
            <a:r>
              <a:rPr lang="en-US" dirty="0"/>
              <a:t>)</a:t>
            </a:r>
          </a:p>
          <a:p>
            <a:r>
              <a:rPr lang="en-US" dirty="0"/>
              <a:t>Here we can observe that whole application will be loaded at once only but for further requests only data will be fetched and arranged in html format without reloading pages.</a:t>
            </a:r>
          </a:p>
        </p:txBody>
      </p:sp>
    </p:spTree>
    <p:extLst>
      <p:ext uri="{BB962C8B-B14F-4D97-AF65-F5344CB8AC3E}">
        <p14:creationId xmlns:p14="http://schemas.microsoft.com/office/powerpoint/2010/main" val="11868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E229-2F34-4C43-BF75-1E357A3B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 (Single Page Application)?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ACF2-71E0-4D1A-9BB7-682F7DD5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Definition:</a:t>
            </a:r>
            <a:r>
              <a:rPr lang="en-US" dirty="0"/>
              <a:t>- A single page application(SPA), also known as single page interface which is nothing but a web application or web site that fits on single web page with goal of providing more fluid user experience like desktop application.</a:t>
            </a:r>
          </a:p>
        </p:txBody>
      </p:sp>
    </p:spTree>
    <p:extLst>
      <p:ext uri="{BB962C8B-B14F-4D97-AF65-F5344CB8AC3E}">
        <p14:creationId xmlns:p14="http://schemas.microsoft.com/office/powerpoint/2010/main" val="5745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BA8-EE8B-4541-89F4-72E435E2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16"/>
            <a:ext cx="10515600" cy="492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Websites vs Static Pages vs Single Page Apps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FC99-5BE9-4728-8C69-E36EFE60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66"/>
            <a:ext cx="10515600" cy="4857297"/>
          </a:xfrm>
        </p:spPr>
        <p:txBody>
          <a:bodyPr/>
          <a:lstStyle/>
          <a:p>
            <a:r>
              <a:rPr lang="en-US" dirty="0"/>
              <a:t>You know how the web works - the browser sends a request, the server returns a response. If a webpage was requested, the response contains HTML code which then is used by the browser to render the website.</a:t>
            </a:r>
          </a:p>
          <a:p>
            <a:pPr lvl="1"/>
            <a:r>
              <a:rPr lang="en-US" dirty="0"/>
              <a:t>But how does the HTML code, which is returned, end up on the server? </a:t>
            </a:r>
          </a:p>
          <a:p>
            <a:pPr lvl="1"/>
            <a:r>
              <a:rPr lang="en-US" dirty="0"/>
              <a:t>Is it generated "on the fly" (per request)?</a:t>
            </a:r>
          </a:p>
          <a:p>
            <a:pPr lvl="1"/>
            <a:r>
              <a:rPr lang="en-US" dirty="0"/>
              <a:t> Is it "pre-generated" (i.e. are the finished HTML pages uploaded onto the server)?</a:t>
            </a:r>
          </a:p>
          <a:p>
            <a:r>
              <a:rPr lang="en-US" dirty="0"/>
              <a:t>It turns out, that there are three main alternatives when it comes to rendering websites (and the HTML code that is required):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BA8-EE8B-4541-89F4-72E435E2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16"/>
            <a:ext cx="10515600" cy="492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Websites vs Static Pages vs Single Page Apps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FC99-5BE9-4728-8C69-E36EFE60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66"/>
            <a:ext cx="10515600" cy="4857297"/>
          </a:xfrm>
        </p:spPr>
        <p:txBody>
          <a:bodyPr/>
          <a:lstStyle/>
          <a:p>
            <a:r>
              <a:rPr lang="en-US" dirty="0"/>
              <a:t>It turns out, that there are three main alternatives when it comes to rendering websites (and the HTML code that is required):</a:t>
            </a:r>
          </a:p>
          <a:p>
            <a:pPr marL="0" indent="0">
              <a:buNone/>
            </a:pPr>
            <a:r>
              <a:rPr lang="en-US" b="1" dirty="0"/>
              <a:t>1. Static Pages</a:t>
            </a:r>
          </a:p>
          <a:p>
            <a:pPr lvl="1"/>
            <a:r>
              <a:rPr lang="en-US" dirty="0"/>
              <a:t>HTML pages were pre-generated and are stored as such on the server - typically, those pages are not hand-written but also generated automatically (but before they're uploaded) with the help of a </a:t>
            </a:r>
            <a:r>
              <a:rPr lang="en-US" b="1" dirty="0"/>
              <a:t>static site generator</a:t>
            </a:r>
            <a:endParaRPr lang="en-US" dirty="0"/>
          </a:p>
        </p:txBody>
      </p:sp>
      <p:pic>
        <p:nvPicPr>
          <p:cNvPr id="2050" name="Picture 2" descr="Static websites are websites where all HTML files were pre-generated and deployed onto a server.">
            <a:extLst>
              <a:ext uri="{FF2B5EF4-FFF2-40B4-BE49-F238E27FC236}">
                <a16:creationId xmlns:a16="http://schemas.microsoft.com/office/drawing/2014/main" id="{1B662043-75D7-42D1-9601-94744A00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831770"/>
            <a:ext cx="6132286" cy="30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0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BA8-EE8B-4541-89F4-72E435E2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16"/>
            <a:ext cx="10515600" cy="492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Websites vs Static Pages vs Single Page Apps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FC99-5BE9-4728-8C69-E36EFE60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66"/>
            <a:ext cx="10515600" cy="48572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Dynamic Pages</a:t>
            </a:r>
          </a:p>
          <a:p>
            <a:pPr lvl="1"/>
            <a:r>
              <a:rPr lang="en-US" dirty="0"/>
              <a:t>HTML pages are created dynamically, on the server - with the help of a </a:t>
            </a:r>
            <a:r>
              <a:rPr lang="en-US" b="1" dirty="0"/>
              <a:t>server-side programming language</a:t>
            </a:r>
            <a:r>
              <a:rPr lang="en-US" dirty="0"/>
              <a:t> and typically also a </a:t>
            </a:r>
            <a:r>
              <a:rPr lang="en-US" b="1" dirty="0"/>
              <a:t>"templating engine"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6E462-73BF-426D-AA97-AFD8861D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85" y="2757714"/>
            <a:ext cx="6161314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BA8-EE8B-4541-89F4-72E435E2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16"/>
            <a:ext cx="10515600" cy="492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Websites vs Static Pages vs Single Page Apps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FC99-5BE9-4728-8C69-E36EFE60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66"/>
            <a:ext cx="10515600" cy="48572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Single Page Applications</a:t>
            </a:r>
          </a:p>
          <a:p>
            <a:pPr lvl="1"/>
            <a:r>
              <a:rPr lang="en-US" dirty="0"/>
              <a:t>The server returns one single, pre-generated HTML page which in turn contains JavaScript code that changes the page dynamically in the browser (this approach is known as a </a:t>
            </a:r>
            <a:r>
              <a:rPr lang="en-US" b="1" dirty="0"/>
              <a:t>"Single Page Application"</a:t>
            </a:r>
            <a:r>
              <a:rPr lang="en-US" dirty="0"/>
              <a:t> or </a:t>
            </a:r>
            <a:r>
              <a:rPr lang="en-US" b="1" dirty="0"/>
              <a:t>"SPA"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26" name="Picture 2" descr="Single Page Applications use JavaScript in the browser to re-render the user interface on the client.">
            <a:extLst>
              <a:ext uri="{FF2B5EF4-FFF2-40B4-BE49-F238E27FC236}">
                <a16:creationId xmlns:a16="http://schemas.microsoft.com/office/drawing/2014/main" id="{C7B1AFAB-AC2E-42E2-A51B-09C14F64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42" y="3429000"/>
            <a:ext cx="5805715" cy="312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900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Angular</vt:lpstr>
      <vt:lpstr>Objectives</vt:lpstr>
      <vt:lpstr>What is SPA (Single Page Application)?</vt:lpstr>
      <vt:lpstr>What is SPA (Single Page Application)?</vt:lpstr>
      <vt:lpstr>What is SPA (Single Page Application)?</vt:lpstr>
      <vt:lpstr>Dynamic Websites vs Static Pages vs Single Page Apps </vt:lpstr>
      <vt:lpstr>Dynamic Websites vs Static Pages vs Single Page Apps </vt:lpstr>
      <vt:lpstr>Dynamic Websites vs Static Pages vs Single Page Apps </vt:lpstr>
      <vt:lpstr>Dynamic Websites vs Static Pages vs Single Page Apps </vt:lpstr>
      <vt:lpstr>Dynamic Websites vs Static Pages vs Single Page Apps </vt:lpstr>
      <vt:lpstr>Why Single page application?</vt:lpstr>
      <vt:lpstr>What and Why Angular?</vt:lpstr>
      <vt:lpstr>Why Angular is so popular in modern application development?</vt:lpstr>
      <vt:lpstr>Angular Versioning..</vt:lpstr>
      <vt:lpstr>Angular Versioning..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Bhushan Paradkar</dc:creator>
  <cp:lastModifiedBy>Bhushan Paradkar</cp:lastModifiedBy>
  <cp:revision>7</cp:revision>
  <dcterms:created xsi:type="dcterms:W3CDTF">2022-11-04T15:46:53Z</dcterms:created>
  <dcterms:modified xsi:type="dcterms:W3CDTF">2022-12-16T17:49:07Z</dcterms:modified>
</cp:coreProperties>
</file>