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86" r:id="rId10"/>
    <p:sldId id="287" r:id="rId11"/>
    <p:sldId id="288" r:id="rId12"/>
    <p:sldId id="289" r:id="rId13"/>
    <p:sldId id="290" r:id="rId14"/>
    <p:sldId id="291" r:id="rId15"/>
    <p:sldId id="292" r:id="rId16"/>
    <p:sldId id="293" r:id="rId17"/>
    <p:sldId id="294" r:id="rId18"/>
    <p:sldId id="295" r:id="rId19"/>
    <p:sldId id="282" r:id="rId20"/>
    <p:sldId id="283" r:id="rId21"/>
    <p:sldId id="284" r:id="rId22"/>
    <p:sldId id="285" r:id="rId23"/>
    <p:sldId id="278" r:id="rId24"/>
    <p:sldId id="279" r:id="rId25"/>
    <p:sldId id="296" r:id="rId26"/>
    <p:sldId id="297" r:id="rId27"/>
    <p:sldId id="298" r:id="rId28"/>
    <p:sldId id="299" r:id="rId29"/>
    <p:sldId id="300" r:id="rId30"/>
    <p:sldId id="301" r:id="rId31"/>
    <p:sldId id="302" r:id="rId32"/>
    <p:sldId id="303" r:id="rId33"/>
    <p:sldId id="304" r:id="rId34"/>
    <p:sldId id="280" r:id="rId35"/>
    <p:sldId id="309" r:id="rId36"/>
    <p:sldId id="305" r:id="rId37"/>
    <p:sldId id="306" r:id="rId38"/>
    <p:sldId id="307" r:id="rId39"/>
    <p:sldId id="308"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012C8E73-AA5B-403A-8C8A-B88E69271B92}"/>
    <pc:docChg chg="undo custSel addSld delSld modSld sldOrd modMainMaster">
      <pc:chgData name="Bhushan Paradkar" userId="34e5527b-0322-46c9-85e8-191e72d03a67" providerId="ADAL" clId="{012C8E73-AA5B-403A-8C8A-B88E69271B92}" dt="2022-11-17T07:05:47.689" v="10579" actId="14100"/>
      <pc:docMkLst>
        <pc:docMk/>
      </pc:docMkLst>
      <pc:sldChg chg="modSp add">
        <pc:chgData name="Bhushan Paradkar" userId="34e5527b-0322-46c9-85e8-191e72d03a67" providerId="ADAL" clId="{012C8E73-AA5B-403A-8C8A-B88E69271B92}" dt="2022-11-04T15:47:06.035" v="12" actId="20577"/>
        <pc:sldMkLst>
          <pc:docMk/>
          <pc:sldMk cId="1039626104" sldId="256"/>
        </pc:sldMkLst>
        <pc:spChg chg="mod">
          <ac:chgData name="Bhushan Paradkar" userId="34e5527b-0322-46c9-85e8-191e72d03a67" providerId="ADAL" clId="{012C8E73-AA5B-403A-8C8A-B88E69271B92}" dt="2022-11-04T15:47:02.317" v="7" actId="20577"/>
          <ac:spMkLst>
            <pc:docMk/>
            <pc:sldMk cId="1039626104" sldId="256"/>
            <ac:spMk id="2" creationId="{4E163C5E-1180-44B7-91A1-7D33CDC6E63D}"/>
          </ac:spMkLst>
        </pc:spChg>
        <pc:spChg chg="mod">
          <ac:chgData name="Bhushan Paradkar" userId="34e5527b-0322-46c9-85e8-191e72d03a67" providerId="ADAL" clId="{012C8E73-AA5B-403A-8C8A-B88E69271B92}" dt="2022-11-04T15:47:06.035" v="12" actId="20577"/>
          <ac:spMkLst>
            <pc:docMk/>
            <pc:sldMk cId="1039626104" sldId="256"/>
            <ac:spMk id="3" creationId="{BDC8C406-551B-4E68-BAEE-E6FB2D55E026}"/>
          </ac:spMkLst>
        </pc:spChg>
      </pc:sldChg>
      <pc:sldChg chg="modSp add">
        <pc:chgData name="Bhushan Paradkar" userId="34e5527b-0322-46c9-85e8-191e72d03a67" providerId="ADAL" clId="{012C8E73-AA5B-403A-8C8A-B88E69271B92}" dt="2022-11-05T12:09:16.723" v="3661" actId="27636"/>
        <pc:sldMkLst>
          <pc:docMk/>
          <pc:sldMk cId="2347017003" sldId="257"/>
        </pc:sldMkLst>
        <pc:spChg chg="mod">
          <ac:chgData name="Bhushan Paradkar" userId="34e5527b-0322-46c9-85e8-191e72d03a67" providerId="ADAL" clId="{012C8E73-AA5B-403A-8C8A-B88E69271B92}" dt="2022-11-04T15:49:07.237" v="39" actId="20577"/>
          <ac:spMkLst>
            <pc:docMk/>
            <pc:sldMk cId="2347017003" sldId="257"/>
            <ac:spMk id="2" creationId="{55E043A1-1C70-474E-BA5E-2CF24322B16E}"/>
          </ac:spMkLst>
        </pc:spChg>
        <pc:spChg chg="mod">
          <ac:chgData name="Bhushan Paradkar" userId="34e5527b-0322-46c9-85e8-191e72d03a67" providerId="ADAL" clId="{012C8E73-AA5B-403A-8C8A-B88E69271B92}" dt="2022-11-05T12:09:16.723" v="3661" actId="27636"/>
          <ac:spMkLst>
            <pc:docMk/>
            <pc:sldMk cId="2347017003" sldId="257"/>
            <ac:spMk id="3" creationId="{5A738E5B-C8DB-48BE-AB7C-1A233B540A3A}"/>
          </ac:spMkLst>
        </pc:spChg>
      </pc:sldChg>
      <pc:sldChg chg="addSp modSp add modAnim">
        <pc:chgData name="Bhushan Paradkar" userId="34e5527b-0322-46c9-85e8-191e72d03a67" providerId="ADAL" clId="{012C8E73-AA5B-403A-8C8A-B88E69271B92}" dt="2022-11-04T16:17:03.303" v="674" actId="20577"/>
        <pc:sldMkLst>
          <pc:docMk/>
          <pc:sldMk cId="3486557076" sldId="258"/>
        </pc:sldMkLst>
        <pc:spChg chg="mod">
          <ac:chgData name="Bhushan Paradkar" userId="34e5527b-0322-46c9-85e8-191e72d03a67" providerId="ADAL" clId="{012C8E73-AA5B-403A-8C8A-B88E69271B92}" dt="2022-11-04T15:52:09.808" v="94" actId="20577"/>
          <ac:spMkLst>
            <pc:docMk/>
            <pc:sldMk cId="3486557076" sldId="258"/>
            <ac:spMk id="2" creationId="{9F7D4177-03D0-4303-BC63-BEDDF77895C7}"/>
          </ac:spMkLst>
        </pc:spChg>
        <pc:spChg chg="mod">
          <ac:chgData name="Bhushan Paradkar" userId="34e5527b-0322-46c9-85e8-191e72d03a67" providerId="ADAL" clId="{012C8E73-AA5B-403A-8C8A-B88E69271B92}" dt="2022-11-04T16:16:26.390" v="609" actId="14100"/>
          <ac:spMkLst>
            <pc:docMk/>
            <pc:sldMk cId="3486557076" sldId="258"/>
            <ac:spMk id="3" creationId="{02BC8361-0386-48EB-ACA5-F61122483545}"/>
          </ac:spMkLst>
        </pc:spChg>
        <pc:spChg chg="add mod">
          <ac:chgData name="Bhushan Paradkar" userId="34e5527b-0322-46c9-85e8-191e72d03a67" providerId="ADAL" clId="{012C8E73-AA5B-403A-8C8A-B88E69271B92}" dt="2022-11-04T16:06:14.075" v="313" actId="14100"/>
          <ac:spMkLst>
            <pc:docMk/>
            <pc:sldMk cId="3486557076" sldId="258"/>
            <ac:spMk id="4" creationId="{CD2B46F6-85B2-4B6E-8FD3-8B47DB3CAEDF}"/>
          </ac:spMkLst>
        </pc:spChg>
        <pc:spChg chg="add mod">
          <ac:chgData name="Bhushan Paradkar" userId="34e5527b-0322-46c9-85e8-191e72d03a67" providerId="ADAL" clId="{012C8E73-AA5B-403A-8C8A-B88E69271B92}" dt="2022-11-04T16:03:55.945" v="261" actId="14100"/>
          <ac:spMkLst>
            <pc:docMk/>
            <pc:sldMk cId="3486557076" sldId="258"/>
            <ac:spMk id="5" creationId="{99364038-09DB-4DFD-B137-3A6B3C30847D}"/>
          </ac:spMkLst>
        </pc:spChg>
        <pc:spChg chg="add mod">
          <ac:chgData name="Bhushan Paradkar" userId="34e5527b-0322-46c9-85e8-191e72d03a67" providerId="ADAL" clId="{012C8E73-AA5B-403A-8C8A-B88E69271B92}" dt="2022-11-04T16:08:48.972" v="530" actId="571"/>
          <ac:spMkLst>
            <pc:docMk/>
            <pc:sldMk cId="3486557076" sldId="258"/>
            <ac:spMk id="14" creationId="{16817DC8-6E37-432E-A471-BD4665203CB1}"/>
          </ac:spMkLst>
        </pc:spChg>
        <pc:spChg chg="add mod">
          <ac:chgData name="Bhushan Paradkar" userId="34e5527b-0322-46c9-85e8-191e72d03a67" providerId="ADAL" clId="{012C8E73-AA5B-403A-8C8A-B88E69271B92}" dt="2022-11-04T16:17:03.303" v="674" actId="20577"/>
          <ac:spMkLst>
            <pc:docMk/>
            <pc:sldMk cId="3486557076" sldId="258"/>
            <ac:spMk id="16" creationId="{56D89B8D-0D43-4C7F-84F4-D1A49CDE7748}"/>
          </ac:spMkLst>
        </pc:spChg>
        <pc:cxnChg chg="add mod">
          <ac:chgData name="Bhushan Paradkar" userId="34e5527b-0322-46c9-85e8-191e72d03a67" providerId="ADAL" clId="{012C8E73-AA5B-403A-8C8A-B88E69271B92}" dt="2022-11-04T16:02:29.821" v="228" actId="13822"/>
          <ac:cxnSpMkLst>
            <pc:docMk/>
            <pc:sldMk cId="3486557076" sldId="258"/>
            <ac:cxnSpMk id="7" creationId="{3556BD18-AA6C-4FF3-8F19-67CCEDE43A83}"/>
          </ac:cxnSpMkLst>
        </pc:cxnChg>
        <pc:cxnChg chg="add mod">
          <ac:chgData name="Bhushan Paradkar" userId="34e5527b-0322-46c9-85e8-191e72d03a67" providerId="ADAL" clId="{012C8E73-AA5B-403A-8C8A-B88E69271B92}" dt="2022-11-04T16:05:09.061" v="286" actId="13822"/>
          <ac:cxnSpMkLst>
            <pc:docMk/>
            <pc:sldMk cId="3486557076" sldId="258"/>
            <ac:cxnSpMk id="9" creationId="{9DA8B33C-0FBF-46C0-85C1-13DBDED37BD4}"/>
          </ac:cxnSpMkLst>
        </pc:cxnChg>
        <pc:cxnChg chg="add mod">
          <ac:chgData name="Bhushan Paradkar" userId="34e5527b-0322-46c9-85e8-191e72d03a67" providerId="ADAL" clId="{012C8E73-AA5B-403A-8C8A-B88E69271B92}" dt="2022-11-04T16:06:09.380" v="312" actId="1076"/>
          <ac:cxnSpMkLst>
            <pc:docMk/>
            <pc:sldMk cId="3486557076" sldId="258"/>
            <ac:cxnSpMk id="11" creationId="{54F6C4DB-C462-4272-A142-BEE6170D86A5}"/>
          </ac:cxnSpMkLst>
        </pc:cxnChg>
        <pc:cxnChg chg="add mod">
          <ac:chgData name="Bhushan Paradkar" userId="34e5527b-0322-46c9-85e8-191e72d03a67" providerId="ADAL" clId="{012C8E73-AA5B-403A-8C8A-B88E69271B92}" dt="2022-11-04T16:06:40.971" v="321" actId="11529"/>
          <ac:cxnSpMkLst>
            <pc:docMk/>
            <pc:sldMk cId="3486557076" sldId="258"/>
            <ac:cxnSpMk id="13" creationId="{88622A5A-429E-4C38-8746-CE01FF288B8B}"/>
          </ac:cxnSpMkLst>
        </pc:cxnChg>
        <pc:cxnChg chg="add mod">
          <ac:chgData name="Bhushan Paradkar" userId="34e5527b-0322-46c9-85e8-191e72d03a67" providerId="ADAL" clId="{012C8E73-AA5B-403A-8C8A-B88E69271B92}" dt="2022-11-04T16:08:48.972" v="530" actId="571"/>
          <ac:cxnSpMkLst>
            <pc:docMk/>
            <pc:sldMk cId="3486557076" sldId="258"/>
            <ac:cxnSpMk id="15" creationId="{8B8968A8-98A8-4975-9977-19B822DEF771}"/>
          </ac:cxnSpMkLst>
        </pc:cxnChg>
      </pc:sldChg>
      <pc:sldChg chg="modSp add">
        <pc:chgData name="Bhushan Paradkar" userId="34e5527b-0322-46c9-85e8-191e72d03a67" providerId="ADAL" clId="{012C8E73-AA5B-403A-8C8A-B88E69271B92}" dt="2022-11-05T08:02:25.998" v="1170" actId="20577"/>
        <pc:sldMkLst>
          <pc:docMk/>
          <pc:sldMk cId="1186874117" sldId="259"/>
        </pc:sldMkLst>
        <pc:spChg chg="mod">
          <ac:chgData name="Bhushan Paradkar" userId="34e5527b-0322-46c9-85e8-191e72d03a67" providerId="ADAL" clId="{012C8E73-AA5B-403A-8C8A-B88E69271B92}" dt="2022-11-04T16:15:32.176" v="608" actId="20577"/>
          <ac:spMkLst>
            <pc:docMk/>
            <pc:sldMk cId="1186874117" sldId="259"/>
            <ac:spMk id="2" creationId="{44B3FEB0-3761-4B94-8087-6C71EC6F8E29}"/>
          </ac:spMkLst>
        </pc:spChg>
        <pc:spChg chg="mod">
          <ac:chgData name="Bhushan Paradkar" userId="34e5527b-0322-46c9-85e8-191e72d03a67" providerId="ADAL" clId="{012C8E73-AA5B-403A-8C8A-B88E69271B92}" dt="2022-11-05T08:02:25.998" v="1170" actId="20577"/>
          <ac:spMkLst>
            <pc:docMk/>
            <pc:sldMk cId="1186874117" sldId="259"/>
            <ac:spMk id="3" creationId="{FF122A54-620C-44BE-8194-938661CE493F}"/>
          </ac:spMkLst>
        </pc:spChg>
      </pc:sldChg>
      <pc:sldChg chg="modSp add">
        <pc:chgData name="Bhushan Paradkar" userId="34e5527b-0322-46c9-85e8-191e72d03a67" providerId="ADAL" clId="{012C8E73-AA5B-403A-8C8A-B88E69271B92}" dt="2022-11-05T08:03:01.963" v="1184" actId="115"/>
        <pc:sldMkLst>
          <pc:docMk/>
          <pc:sldMk cId="574529058" sldId="260"/>
        </pc:sldMkLst>
        <pc:spChg chg="mod">
          <ac:chgData name="Bhushan Paradkar" userId="34e5527b-0322-46c9-85e8-191e72d03a67" providerId="ADAL" clId="{012C8E73-AA5B-403A-8C8A-B88E69271B92}" dt="2022-11-04T16:37:20.751" v="732"/>
          <ac:spMkLst>
            <pc:docMk/>
            <pc:sldMk cId="574529058" sldId="260"/>
            <ac:spMk id="2" creationId="{2A46E229-2F34-4C43-BF75-1E357A3B1861}"/>
          </ac:spMkLst>
        </pc:spChg>
        <pc:spChg chg="mod">
          <ac:chgData name="Bhushan Paradkar" userId="34e5527b-0322-46c9-85e8-191e72d03a67" providerId="ADAL" clId="{012C8E73-AA5B-403A-8C8A-B88E69271B92}" dt="2022-11-05T08:03:01.963" v="1184" actId="115"/>
          <ac:spMkLst>
            <pc:docMk/>
            <pc:sldMk cId="574529058" sldId="260"/>
            <ac:spMk id="3" creationId="{7343ACF2-71E0-4D1A-9BB7-682F7DD517D4}"/>
          </ac:spMkLst>
        </pc:spChg>
      </pc:sldChg>
      <pc:sldChg chg="modSp add">
        <pc:chgData name="Bhushan Paradkar" userId="34e5527b-0322-46c9-85e8-191e72d03a67" providerId="ADAL" clId="{012C8E73-AA5B-403A-8C8A-B88E69271B92}" dt="2022-11-05T08:05:41.521" v="1198" actId="15"/>
        <pc:sldMkLst>
          <pc:docMk/>
          <pc:sldMk cId="2867773477" sldId="262"/>
        </pc:sldMkLst>
        <pc:spChg chg="mod">
          <ac:chgData name="Bhushan Paradkar" userId="34e5527b-0322-46c9-85e8-191e72d03a67" providerId="ADAL" clId="{012C8E73-AA5B-403A-8C8A-B88E69271B92}" dt="2022-11-05T08:03:46.940" v="1190" actId="1076"/>
          <ac:spMkLst>
            <pc:docMk/>
            <pc:sldMk cId="2867773477" sldId="262"/>
            <ac:spMk id="2" creationId="{EC5B5BA8-EE8B-4541-89F4-72E435E2DC14}"/>
          </ac:spMkLst>
        </pc:spChg>
        <pc:spChg chg="mod">
          <ac:chgData name="Bhushan Paradkar" userId="34e5527b-0322-46c9-85e8-191e72d03a67" providerId="ADAL" clId="{012C8E73-AA5B-403A-8C8A-B88E69271B92}" dt="2022-11-05T08:05:41.521" v="1198" actId="15"/>
          <ac:spMkLst>
            <pc:docMk/>
            <pc:sldMk cId="2867773477" sldId="262"/>
            <ac:spMk id="3" creationId="{C79AFC99-5BE9-4728-8C69-E36EFE6036F1}"/>
          </ac:spMkLst>
        </pc:spChg>
      </pc:sldChg>
      <pc:sldChg chg="addSp modSp add">
        <pc:chgData name="Bhushan Paradkar" userId="34e5527b-0322-46c9-85e8-191e72d03a67" providerId="ADAL" clId="{012C8E73-AA5B-403A-8C8A-B88E69271B92}" dt="2022-11-05T08:16:34.313" v="1246" actId="1076"/>
        <pc:sldMkLst>
          <pc:docMk/>
          <pc:sldMk cId="2412501407" sldId="263"/>
        </pc:sldMkLst>
        <pc:spChg chg="mod">
          <ac:chgData name="Bhushan Paradkar" userId="34e5527b-0322-46c9-85e8-191e72d03a67" providerId="ADAL" clId="{012C8E73-AA5B-403A-8C8A-B88E69271B92}" dt="2022-11-05T08:16:26.727" v="1243" actId="20577"/>
          <ac:spMkLst>
            <pc:docMk/>
            <pc:sldMk cId="2412501407" sldId="263"/>
            <ac:spMk id="3" creationId="{C79AFC99-5BE9-4728-8C69-E36EFE6036F1}"/>
          </ac:spMkLst>
        </pc:spChg>
        <pc:picChg chg="add mod">
          <ac:chgData name="Bhushan Paradkar" userId="34e5527b-0322-46c9-85e8-191e72d03a67" providerId="ADAL" clId="{012C8E73-AA5B-403A-8C8A-B88E69271B92}" dt="2022-11-05T08:16:34.313" v="1246" actId="1076"/>
          <ac:picMkLst>
            <pc:docMk/>
            <pc:sldMk cId="2412501407" sldId="263"/>
            <ac:picMk id="4" creationId="{6B46E462-73BF-426D-AA97-AFD8861D2E37}"/>
          </ac:picMkLst>
        </pc:picChg>
      </pc:sldChg>
      <pc:sldChg chg="addSp delSp modSp add">
        <pc:chgData name="Bhushan Paradkar" userId="34e5527b-0322-46c9-85e8-191e72d03a67" providerId="ADAL" clId="{012C8E73-AA5B-403A-8C8A-B88E69271B92}" dt="2022-11-05T08:16:41.040" v="1253" actId="20577"/>
        <pc:sldMkLst>
          <pc:docMk/>
          <pc:sldMk cId="2261018475" sldId="264"/>
        </pc:sldMkLst>
        <pc:spChg chg="mod">
          <ac:chgData name="Bhushan Paradkar" userId="34e5527b-0322-46c9-85e8-191e72d03a67" providerId="ADAL" clId="{012C8E73-AA5B-403A-8C8A-B88E69271B92}" dt="2022-11-05T08:16:41.040" v="1253" actId="20577"/>
          <ac:spMkLst>
            <pc:docMk/>
            <pc:sldMk cId="2261018475" sldId="264"/>
            <ac:spMk id="3" creationId="{C79AFC99-5BE9-4728-8C69-E36EFE6036F1}"/>
          </ac:spMkLst>
        </pc:spChg>
        <pc:picChg chg="del">
          <ac:chgData name="Bhushan Paradkar" userId="34e5527b-0322-46c9-85e8-191e72d03a67" providerId="ADAL" clId="{012C8E73-AA5B-403A-8C8A-B88E69271B92}" dt="2022-11-05T08:08:02.135" v="1212" actId="478"/>
          <ac:picMkLst>
            <pc:docMk/>
            <pc:sldMk cId="2261018475" sldId="264"/>
            <ac:picMk id="4" creationId="{6B46E462-73BF-426D-AA97-AFD8861D2E37}"/>
          </ac:picMkLst>
        </pc:picChg>
        <pc:picChg chg="add mod">
          <ac:chgData name="Bhushan Paradkar" userId="34e5527b-0322-46c9-85e8-191e72d03a67" providerId="ADAL" clId="{012C8E73-AA5B-403A-8C8A-B88E69271B92}" dt="2022-11-05T08:08:15.487" v="1217" actId="1076"/>
          <ac:picMkLst>
            <pc:docMk/>
            <pc:sldMk cId="2261018475" sldId="264"/>
            <ac:picMk id="1026" creationId="{C7B1AFAB-AC2E-42E2-A51B-09C14F64A351}"/>
          </ac:picMkLst>
        </pc:picChg>
      </pc:sldChg>
      <pc:sldChg chg="addSp delSp modSp add ord">
        <pc:chgData name="Bhushan Paradkar" userId="34e5527b-0322-46c9-85e8-191e72d03a67" providerId="ADAL" clId="{012C8E73-AA5B-403A-8C8A-B88E69271B92}" dt="2022-11-14T14:01:43.231" v="7555" actId="14100"/>
        <pc:sldMkLst>
          <pc:docMk/>
          <pc:sldMk cId="769807068" sldId="265"/>
        </pc:sldMkLst>
        <pc:spChg chg="mod">
          <ac:chgData name="Bhushan Paradkar" userId="34e5527b-0322-46c9-85e8-191e72d03a67" providerId="ADAL" clId="{012C8E73-AA5B-403A-8C8A-B88E69271B92}" dt="2022-11-05T08:16:19.839" v="1236" actId="12"/>
          <ac:spMkLst>
            <pc:docMk/>
            <pc:sldMk cId="769807068" sldId="265"/>
            <ac:spMk id="3" creationId="{C79AFC99-5BE9-4728-8C69-E36EFE6036F1}"/>
          </ac:spMkLst>
        </pc:spChg>
        <pc:picChg chg="del">
          <ac:chgData name="Bhushan Paradkar" userId="34e5527b-0322-46c9-85e8-191e72d03a67" providerId="ADAL" clId="{012C8E73-AA5B-403A-8C8A-B88E69271B92}" dt="2022-11-05T08:09:14.223" v="1222" actId="478"/>
          <ac:picMkLst>
            <pc:docMk/>
            <pc:sldMk cId="769807068" sldId="265"/>
            <ac:picMk id="1026" creationId="{C7B1AFAB-AC2E-42E2-A51B-09C14F64A351}"/>
          </ac:picMkLst>
        </pc:picChg>
        <pc:picChg chg="add mod">
          <ac:chgData name="Bhushan Paradkar" userId="34e5527b-0322-46c9-85e8-191e72d03a67" providerId="ADAL" clId="{012C8E73-AA5B-403A-8C8A-B88E69271B92}" dt="2022-11-14T14:01:43.231" v="7555" actId="14100"/>
          <ac:picMkLst>
            <pc:docMk/>
            <pc:sldMk cId="769807068" sldId="265"/>
            <ac:picMk id="2050" creationId="{1B662043-75D7-42D1-9601-94744A0037D3}"/>
          </ac:picMkLst>
        </pc:picChg>
      </pc:sldChg>
      <pc:sldChg chg="addSp delSp modSp add">
        <pc:chgData name="Bhushan Paradkar" userId="34e5527b-0322-46c9-85e8-191e72d03a67" providerId="ADAL" clId="{012C8E73-AA5B-403A-8C8A-B88E69271B92}" dt="2022-11-05T08:31:27.591" v="1289" actId="1076"/>
        <pc:sldMkLst>
          <pc:docMk/>
          <pc:sldMk cId="1348936169" sldId="266"/>
        </pc:sldMkLst>
        <pc:spChg chg="mod">
          <ac:chgData name="Bhushan Paradkar" userId="34e5527b-0322-46c9-85e8-191e72d03a67" providerId="ADAL" clId="{012C8E73-AA5B-403A-8C8A-B88E69271B92}" dt="2022-11-05T08:31:27.591" v="1289" actId="1076"/>
          <ac:spMkLst>
            <pc:docMk/>
            <pc:sldMk cId="1348936169" sldId="266"/>
            <ac:spMk id="2" creationId="{EC5B5BA8-EE8B-4541-89F4-72E435E2DC14}"/>
          </ac:spMkLst>
        </pc:spChg>
        <pc:spChg chg="mod">
          <ac:chgData name="Bhushan Paradkar" userId="34e5527b-0322-46c9-85e8-191e72d03a67" providerId="ADAL" clId="{012C8E73-AA5B-403A-8C8A-B88E69271B92}" dt="2022-11-05T08:30:43.655" v="1279" actId="20577"/>
          <ac:spMkLst>
            <pc:docMk/>
            <pc:sldMk cId="1348936169" sldId="266"/>
            <ac:spMk id="3" creationId="{C79AFC99-5BE9-4728-8C69-E36EFE6036F1}"/>
          </ac:spMkLst>
        </pc:spChg>
        <pc:picChg chg="add mod">
          <ac:chgData name="Bhushan Paradkar" userId="34e5527b-0322-46c9-85e8-191e72d03a67" providerId="ADAL" clId="{012C8E73-AA5B-403A-8C8A-B88E69271B92}" dt="2022-11-05T08:31:25.726" v="1288" actId="1035"/>
          <ac:picMkLst>
            <pc:docMk/>
            <pc:sldMk cId="1348936169" sldId="266"/>
            <ac:picMk id="5" creationId="{00DB9BE1-AB9B-4793-80BB-07AB334A9DE8}"/>
          </ac:picMkLst>
        </pc:picChg>
        <pc:picChg chg="del">
          <ac:chgData name="Bhushan Paradkar" userId="34e5527b-0322-46c9-85e8-191e72d03a67" providerId="ADAL" clId="{012C8E73-AA5B-403A-8C8A-B88E69271B92}" dt="2022-11-05T08:30:02.034" v="1255" actId="478"/>
          <ac:picMkLst>
            <pc:docMk/>
            <pc:sldMk cId="1348936169" sldId="266"/>
            <ac:picMk id="1026" creationId="{C7B1AFAB-AC2E-42E2-A51B-09C14F64A351}"/>
          </ac:picMkLst>
        </pc:picChg>
      </pc:sldChg>
      <pc:sldChg chg="modSp add">
        <pc:chgData name="Bhushan Paradkar" userId="34e5527b-0322-46c9-85e8-191e72d03a67" providerId="ADAL" clId="{012C8E73-AA5B-403A-8C8A-B88E69271B92}" dt="2022-11-17T04:13:12.689" v="10546" actId="6549"/>
        <pc:sldMkLst>
          <pc:docMk/>
          <pc:sldMk cId="2344261731" sldId="267"/>
        </pc:sldMkLst>
        <pc:spChg chg="mod">
          <ac:chgData name="Bhushan Paradkar" userId="34e5527b-0322-46c9-85e8-191e72d03a67" providerId="ADAL" clId="{012C8E73-AA5B-403A-8C8A-B88E69271B92}" dt="2022-11-05T08:33:59.913" v="1321" actId="113"/>
          <ac:spMkLst>
            <pc:docMk/>
            <pc:sldMk cId="2344261731" sldId="267"/>
            <ac:spMk id="2" creationId="{4CAD65E5-E622-4A95-8770-AF34AB676347}"/>
          </ac:spMkLst>
        </pc:spChg>
        <pc:spChg chg="mod">
          <ac:chgData name="Bhushan Paradkar" userId="34e5527b-0322-46c9-85e8-191e72d03a67" providerId="ADAL" clId="{012C8E73-AA5B-403A-8C8A-B88E69271B92}" dt="2022-11-17T04:13:12.689" v="10546" actId="6549"/>
          <ac:spMkLst>
            <pc:docMk/>
            <pc:sldMk cId="2344261731" sldId="267"/>
            <ac:spMk id="3" creationId="{654FCFE2-3880-4D8A-A69C-068FAF54DE24}"/>
          </ac:spMkLst>
        </pc:spChg>
      </pc:sldChg>
      <pc:sldChg chg="modSp add">
        <pc:chgData name="Bhushan Paradkar" userId="34e5527b-0322-46c9-85e8-191e72d03a67" providerId="ADAL" clId="{012C8E73-AA5B-403A-8C8A-B88E69271B92}" dt="2022-11-05T09:01:35.429" v="1444" actId="113"/>
        <pc:sldMkLst>
          <pc:docMk/>
          <pc:sldMk cId="2470365143" sldId="268"/>
        </pc:sldMkLst>
        <pc:spChg chg="mod">
          <ac:chgData name="Bhushan Paradkar" userId="34e5527b-0322-46c9-85e8-191e72d03a67" providerId="ADAL" clId="{012C8E73-AA5B-403A-8C8A-B88E69271B92}" dt="2022-11-05T09:01:35.429" v="1444" actId="113"/>
          <ac:spMkLst>
            <pc:docMk/>
            <pc:sldMk cId="2470365143" sldId="268"/>
            <ac:spMk id="2" creationId="{D7214B17-2A26-4065-B72E-5A6528BBD361}"/>
          </ac:spMkLst>
        </pc:spChg>
        <pc:spChg chg="mod">
          <ac:chgData name="Bhushan Paradkar" userId="34e5527b-0322-46c9-85e8-191e72d03a67" providerId="ADAL" clId="{012C8E73-AA5B-403A-8C8A-B88E69271B92}" dt="2022-11-05T08:47:49.738" v="1432" actId="20577"/>
          <ac:spMkLst>
            <pc:docMk/>
            <pc:sldMk cId="2470365143" sldId="268"/>
            <ac:spMk id="3" creationId="{0A0C4A81-99D3-4F65-98B5-FDE5F26D4AC0}"/>
          </ac:spMkLst>
        </pc:spChg>
      </pc:sldChg>
      <pc:sldChg chg="modSp add">
        <pc:chgData name="Bhushan Paradkar" userId="34e5527b-0322-46c9-85e8-191e72d03a67" providerId="ADAL" clId="{012C8E73-AA5B-403A-8C8A-B88E69271B92}" dt="2022-11-17T04:15:55.147" v="10554" actId="5793"/>
        <pc:sldMkLst>
          <pc:docMk/>
          <pc:sldMk cId="429641186" sldId="269"/>
        </pc:sldMkLst>
        <pc:spChg chg="mod">
          <ac:chgData name="Bhushan Paradkar" userId="34e5527b-0322-46c9-85e8-191e72d03a67" providerId="ADAL" clId="{012C8E73-AA5B-403A-8C8A-B88E69271B92}" dt="2022-11-05T09:03:14.807" v="1453" actId="1076"/>
          <ac:spMkLst>
            <pc:docMk/>
            <pc:sldMk cId="429641186" sldId="269"/>
            <ac:spMk id="2" creationId="{8BE1AED1-24C9-49E1-872D-6D886C929375}"/>
          </ac:spMkLst>
        </pc:spChg>
        <pc:spChg chg="mod">
          <ac:chgData name="Bhushan Paradkar" userId="34e5527b-0322-46c9-85e8-191e72d03a67" providerId="ADAL" clId="{012C8E73-AA5B-403A-8C8A-B88E69271B92}" dt="2022-11-17T04:15:55.147" v="10554" actId="5793"/>
          <ac:spMkLst>
            <pc:docMk/>
            <pc:sldMk cId="429641186" sldId="269"/>
            <ac:spMk id="3" creationId="{CAD8AF10-451E-4A19-9485-EC99DF6A6F9C}"/>
          </ac:spMkLst>
        </pc:spChg>
      </pc:sldChg>
      <pc:sldChg chg="addSp modSp add">
        <pc:chgData name="Bhushan Paradkar" userId="34e5527b-0322-46c9-85e8-191e72d03a67" providerId="ADAL" clId="{012C8E73-AA5B-403A-8C8A-B88E69271B92}" dt="2022-11-05T12:09:55.094" v="3666" actId="207"/>
        <pc:sldMkLst>
          <pc:docMk/>
          <pc:sldMk cId="1185495728" sldId="270"/>
        </pc:sldMkLst>
        <pc:spChg chg="mod">
          <ac:chgData name="Bhushan Paradkar" userId="34e5527b-0322-46c9-85e8-191e72d03a67" providerId="ADAL" clId="{012C8E73-AA5B-403A-8C8A-B88E69271B92}" dt="2022-11-05T12:09:55.094" v="3666" actId="207"/>
          <ac:spMkLst>
            <pc:docMk/>
            <pc:sldMk cId="1185495728" sldId="270"/>
            <ac:spMk id="2" creationId="{18D2102C-0BDD-4F97-8657-AAA397782EF3}"/>
          </ac:spMkLst>
        </pc:spChg>
        <pc:spChg chg="mod">
          <ac:chgData name="Bhushan Paradkar" userId="34e5527b-0322-46c9-85e8-191e72d03a67" providerId="ADAL" clId="{012C8E73-AA5B-403A-8C8A-B88E69271B92}" dt="2022-11-05T09:13:23.487" v="2169" actId="20577"/>
          <ac:spMkLst>
            <pc:docMk/>
            <pc:sldMk cId="1185495728" sldId="270"/>
            <ac:spMk id="3" creationId="{CC1F2E59-3328-43DD-BC93-A4AD56C5C2C7}"/>
          </ac:spMkLst>
        </pc:spChg>
        <pc:picChg chg="add mod">
          <ac:chgData name="Bhushan Paradkar" userId="34e5527b-0322-46c9-85e8-191e72d03a67" providerId="ADAL" clId="{012C8E73-AA5B-403A-8C8A-B88E69271B92}" dt="2022-11-05T09:11:42.377" v="2069" actId="1076"/>
          <ac:picMkLst>
            <pc:docMk/>
            <pc:sldMk cId="1185495728" sldId="270"/>
            <ac:picMk id="4" creationId="{E9CE1C29-446E-47D8-9255-37708FB4CDBB}"/>
          </ac:picMkLst>
        </pc:picChg>
        <pc:picChg chg="add mod">
          <ac:chgData name="Bhushan Paradkar" userId="34e5527b-0322-46c9-85e8-191e72d03a67" providerId="ADAL" clId="{012C8E73-AA5B-403A-8C8A-B88E69271B92}" dt="2022-11-05T09:13:10.384" v="2131" actId="14100"/>
          <ac:picMkLst>
            <pc:docMk/>
            <pc:sldMk cId="1185495728" sldId="270"/>
            <ac:picMk id="5" creationId="{FD4AFDD0-5B79-4EB1-88E0-212A87946E45}"/>
          </ac:picMkLst>
        </pc:picChg>
      </pc:sldChg>
      <pc:sldChg chg="addSp delSp modSp add">
        <pc:chgData name="Bhushan Paradkar" userId="34e5527b-0322-46c9-85e8-191e72d03a67" providerId="ADAL" clId="{012C8E73-AA5B-403A-8C8A-B88E69271B92}" dt="2022-11-05T12:10:05.749" v="3668" actId="14100"/>
        <pc:sldMkLst>
          <pc:docMk/>
          <pc:sldMk cId="2767790092" sldId="271"/>
        </pc:sldMkLst>
        <pc:spChg chg="mod">
          <ac:chgData name="Bhushan Paradkar" userId="34e5527b-0322-46c9-85e8-191e72d03a67" providerId="ADAL" clId="{012C8E73-AA5B-403A-8C8A-B88E69271B92}" dt="2022-11-05T12:10:05.749" v="3668" actId="14100"/>
          <ac:spMkLst>
            <pc:docMk/>
            <pc:sldMk cId="2767790092" sldId="271"/>
            <ac:spMk id="2" creationId="{18D2102C-0BDD-4F97-8657-AAA397782EF3}"/>
          </ac:spMkLst>
        </pc:spChg>
        <pc:spChg chg="mod">
          <ac:chgData name="Bhushan Paradkar" userId="34e5527b-0322-46c9-85e8-191e72d03a67" providerId="ADAL" clId="{012C8E73-AA5B-403A-8C8A-B88E69271B92}" dt="2022-11-05T10:00:29.012" v="2519" actId="20577"/>
          <ac:spMkLst>
            <pc:docMk/>
            <pc:sldMk cId="2767790092" sldId="271"/>
            <ac:spMk id="3" creationId="{CC1F2E59-3328-43DD-BC93-A4AD56C5C2C7}"/>
          </ac:spMkLst>
        </pc:spChg>
        <pc:picChg chg="del">
          <ac:chgData name="Bhushan Paradkar" userId="34e5527b-0322-46c9-85e8-191e72d03a67" providerId="ADAL" clId="{012C8E73-AA5B-403A-8C8A-B88E69271B92}" dt="2022-11-05T09:13:35.666" v="2173" actId="478"/>
          <ac:picMkLst>
            <pc:docMk/>
            <pc:sldMk cId="2767790092" sldId="271"/>
            <ac:picMk id="4" creationId="{E9CE1C29-446E-47D8-9255-37708FB4CDBB}"/>
          </ac:picMkLst>
        </pc:picChg>
        <pc:picChg chg="del">
          <ac:chgData name="Bhushan Paradkar" userId="34e5527b-0322-46c9-85e8-191e72d03a67" providerId="ADAL" clId="{012C8E73-AA5B-403A-8C8A-B88E69271B92}" dt="2022-11-05T09:13:34.027" v="2172" actId="478"/>
          <ac:picMkLst>
            <pc:docMk/>
            <pc:sldMk cId="2767790092" sldId="271"/>
            <ac:picMk id="5" creationId="{FD4AFDD0-5B79-4EB1-88E0-212A87946E45}"/>
          </ac:picMkLst>
        </pc:picChg>
        <pc:picChg chg="add mod">
          <ac:chgData name="Bhushan Paradkar" userId="34e5527b-0322-46c9-85e8-191e72d03a67" providerId="ADAL" clId="{012C8E73-AA5B-403A-8C8A-B88E69271B92}" dt="2022-11-05T09:15:02.212" v="2296" actId="1076"/>
          <ac:picMkLst>
            <pc:docMk/>
            <pc:sldMk cId="2767790092" sldId="271"/>
            <ac:picMk id="6" creationId="{8D26B327-665B-4891-B2E4-CD8AB789FB7A}"/>
          </ac:picMkLst>
        </pc:picChg>
      </pc:sldChg>
      <pc:sldChg chg="addSp delSp modSp add">
        <pc:chgData name="Bhushan Paradkar" userId="34e5527b-0322-46c9-85e8-191e72d03a67" providerId="ADAL" clId="{012C8E73-AA5B-403A-8C8A-B88E69271B92}" dt="2022-11-05T12:10:16.865" v="3671" actId="1076"/>
        <pc:sldMkLst>
          <pc:docMk/>
          <pc:sldMk cId="3716908532" sldId="272"/>
        </pc:sldMkLst>
        <pc:spChg chg="mod">
          <ac:chgData name="Bhushan Paradkar" userId="34e5527b-0322-46c9-85e8-191e72d03a67" providerId="ADAL" clId="{012C8E73-AA5B-403A-8C8A-B88E69271B92}" dt="2022-11-05T12:10:16.865" v="3671" actId="1076"/>
          <ac:spMkLst>
            <pc:docMk/>
            <pc:sldMk cId="3716908532" sldId="272"/>
            <ac:spMk id="2" creationId="{18D2102C-0BDD-4F97-8657-AAA397782EF3}"/>
          </ac:spMkLst>
        </pc:spChg>
        <pc:spChg chg="mod">
          <ac:chgData name="Bhushan Paradkar" userId="34e5527b-0322-46c9-85e8-191e72d03a67" providerId="ADAL" clId="{012C8E73-AA5B-403A-8C8A-B88E69271B92}" dt="2022-11-05T10:05:47.698" v="2708" actId="5793"/>
          <ac:spMkLst>
            <pc:docMk/>
            <pc:sldMk cId="3716908532" sldId="272"/>
            <ac:spMk id="3" creationId="{CC1F2E59-3328-43DD-BC93-A4AD56C5C2C7}"/>
          </ac:spMkLst>
        </pc:spChg>
        <pc:picChg chg="add mod">
          <ac:chgData name="Bhushan Paradkar" userId="34e5527b-0322-46c9-85e8-191e72d03a67" providerId="ADAL" clId="{012C8E73-AA5B-403A-8C8A-B88E69271B92}" dt="2022-11-05T10:02:25.512" v="2669" actId="1076"/>
          <ac:picMkLst>
            <pc:docMk/>
            <pc:sldMk cId="3716908532" sldId="272"/>
            <ac:picMk id="4" creationId="{CAD1D2B1-EAD4-454A-8F3E-80D2BF85C01F}"/>
          </ac:picMkLst>
        </pc:picChg>
        <pc:picChg chg="del">
          <ac:chgData name="Bhushan Paradkar" userId="34e5527b-0322-46c9-85e8-191e72d03a67" providerId="ADAL" clId="{012C8E73-AA5B-403A-8C8A-B88E69271B92}" dt="2022-11-05T09:19:05.362" v="2500" actId="478"/>
          <ac:picMkLst>
            <pc:docMk/>
            <pc:sldMk cId="3716908532" sldId="272"/>
            <ac:picMk id="6" creationId="{8D26B327-665B-4891-B2E4-CD8AB789FB7A}"/>
          </ac:picMkLst>
        </pc:picChg>
      </pc:sldChg>
      <pc:sldChg chg="addSp delSp modSp add">
        <pc:chgData name="Bhushan Paradkar" userId="34e5527b-0322-46c9-85e8-191e72d03a67" providerId="ADAL" clId="{012C8E73-AA5B-403A-8C8A-B88E69271B92}" dt="2022-11-05T12:10:24.690" v="3673" actId="14100"/>
        <pc:sldMkLst>
          <pc:docMk/>
          <pc:sldMk cId="1511082415" sldId="273"/>
        </pc:sldMkLst>
        <pc:spChg chg="mod">
          <ac:chgData name="Bhushan Paradkar" userId="34e5527b-0322-46c9-85e8-191e72d03a67" providerId="ADAL" clId="{012C8E73-AA5B-403A-8C8A-B88E69271B92}" dt="2022-11-05T12:10:24.690" v="3673" actId="14100"/>
          <ac:spMkLst>
            <pc:docMk/>
            <pc:sldMk cId="1511082415" sldId="273"/>
            <ac:spMk id="2" creationId="{18D2102C-0BDD-4F97-8657-AAA397782EF3}"/>
          </ac:spMkLst>
        </pc:spChg>
        <pc:spChg chg="mod">
          <ac:chgData name="Bhushan Paradkar" userId="34e5527b-0322-46c9-85e8-191e72d03a67" providerId="ADAL" clId="{012C8E73-AA5B-403A-8C8A-B88E69271B92}" dt="2022-11-05T10:08:00.677" v="2849" actId="6549"/>
          <ac:spMkLst>
            <pc:docMk/>
            <pc:sldMk cId="1511082415" sldId="273"/>
            <ac:spMk id="3" creationId="{CC1F2E59-3328-43DD-BC93-A4AD56C5C2C7}"/>
          </ac:spMkLst>
        </pc:spChg>
        <pc:picChg chg="del">
          <ac:chgData name="Bhushan Paradkar" userId="34e5527b-0322-46c9-85e8-191e72d03a67" providerId="ADAL" clId="{012C8E73-AA5B-403A-8C8A-B88E69271B92}" dt="2022-11-05T10:06:00.322" v="2711" actId="478"/>
          <ac:picMkLst>
            <pc:docMk/>
            <pc:sldMk cId="1511082415" sldId="273"/>
            <ac:picMk id="4" creationId="{CAD1D2B1-EAD4-454A-8F3E-80D2BF85C01F}"/>
          </ac:picMkLst>
        </pc:picChg>
        <pc:picChg chg="add mod">
          <ac:chgData name="Bhushan Paradkar" userId="34e5527b-0322-46c9-85e8-191e72d03a67" providerId="ADAL" clId="{012C8E73-AA5B-403A-8C8A-B88E69271B92}" dt="2022-11-05T10:06:42.781" v="2766" actId="1076"/>
          <ac:picMkLst>
            <pc:docMk/>
            <pc:sldMk cId="1511082415" sldId="273"/>
            <ac:picMk id="5" creationId="{E0DD8F6A-1EC6-4E41-8D5C-B6BC20EDC975}"/>
          </ac:picMkLst>
        </pc:picChg>
        <pc:picChg chg="add mod">
          <ac:chgData name="Bhushan Paradkar" userId="34e5527b-0322-46c9-85e8-191e72d03a67" providerId="ADAL" clId="{012C8E73-AA5B-403A-8C8A-B88E69271B92}" dt="2022-11-05T10:08:05.541" v="2850" actId="14100"/>
          <ac:picMkLst>
            <pc:docMk/>
            <pc:sldMk cId="1511082415" sldId="273"/>
            <ac:picMk id="6" creationId="{9A072043-4A6E-4385-832F-0C0E284683DD}"/>
          </ac:picMkLst>
        </pc:picChg>
      </pc:sldChg>
      <pc:sldChg chg="addSp delSp modSp add">
        <pc:chgData name="Bhushan Paradkar" userId="34e5527b-0322-46c9-85e8-191e72d03a67" providerId="ADAL" clId="{012C8E73-AA5B-403A-8C8A-B88E69271B92}" dt="2022-11-05T12:10:37.653" v="3676" actId="1076"/>
        <pc:sldMkLst>
          <pc:docMk/>
          <pc:sldMk cId="3047723219" sldId="274"/>
        </pc:sldMkLst>
        <pc:spChg chg="mod">
          <ac:chgData name="Bhushan Paradkar" userId="34e5527b-0322-46c9-85e8-191e72d03a67" providerId="ADAL" clId="{012C8E73-AA5B-403A-8C8A-B88E69271B92}" dt="2022-11-05T12:10:37.653" v="3676" actId="1076"/>
          <ac:spMkLst>
            <pc:docMk/>
            <pc:sldMk cId="3047723219" sldId="274"/>
            <ac:spMk id="2" creationId="{18D2102C-0BDD-4F97-8657-AAA397782EF3}"/>
          </ac:spMkLst>
        </pc:spChg>
        <pc:spChg chg="mod">
          <ac:chgData name="Bhushan Paradkar" userId="34e5527b-0322-46c9-85e8-191e72d03a67" providerId="ADAL" clId="{012C8E73-AA5B-403A-8C8A-B88E69271B92}" dt="2022-11-05T10:17:00.241" v="3224" actId="20577"/>
          <ac:spMkLst>
            <pc:docMk/>
            <pc:sldMk cId="3047723219" sldId="274"/>
            <ac:spMk id="3" creationId="{CC1F2E59-3328-43DD-BC93-A4AD56C5C2C7}"/>
          </ac:spMkLst>
        </pc:spChg>
        <pc:picChg chg="add mod">
          <ac:chgData name="Bhushan Paradkar" userId="34e5527b-0322-46c9-85e8-191e72d03a67" providerId="ADAL" clId="{012C8E73-AA5B-403A-8C8A-B88E69271B92}" dt="2022-11-05T10:13:06.903" v="2997" actId="1076"/>
          <ac:picMkLst>
            <pc:docMk/>
            <pc:sldMk cId="3047723219" sldId="274"/>
            <ac:picMk id="4" creationId="{C891BBD0-FA6D-44F7-B3C6-BEF1C77BBE53}"/>
          </ac:picMkLst>
        </pc:picChg>
        <pc:picChg chg="del">
          <ac:chgData name="Bhushan Paradkar" userId="34e5527b-0322-46c9-85e8-191e72d03a67" providerId="ADAL" clId="{012C8E73-AA5B-403A-8C8A-B88E69271B92}" dt="2022-11-05T10:09:36.981" v="2853" actId="478"/>
          <ac:picMkLst>
            <pc:docMk/>
            <pc:sldMk cId="3047723219" sldId="274"/>
            <ac:picMk id="5" creationId="{E0DD8F6A-1EC6-4E41-8D5C-B6BC20EDC975}"/>
          </ac:picMkLst>
        </pc:picChg>
        <pc:picChg chg="del">
          <ac:chgData name="Bhushan Paradkar" userId="34e5527b-0322-46c9-85e8-191e72d03a67" providerId="ADAL" clId="{012C8E73-AA5B-403A-8C8A-B88E69271B92}" dt="2022-11-05T10:09:35.235" v="2852" actId="478"/>
          <ac:picMkLst>
            <pc:docMk/>
            <pc:sldMk cId="3047723219" sldId="274"/>
            <ac:picMk id="6" creationId="{9A072043-4A6E-4385-832F-0C0E284683DD}"/>
          </ac:picMkLst>
        </pc:picChg>
        <pc:picChg chg="add mod">
          <ac:chgData name="Bhushan Paradkar" userId="34e5527b-0322-46c9-85e8-191e72d03a67" providerId="ADAL" clId="{012C8E73-AA5B-403A-8C8A-B88E69271B92}" dt="2022-11-05T10:16:13.640" v="3098" actId="1076"/>
          <ac:picMkLst>
            <pc:docMk/>
            <pc:sldMk cId="3047723219" sldId="274"/>
            <ac:picMk id="7" creationId="{799FD5A9-6D24-43A7-BF96-68A79C7B261B}"/>
          </ac:picMkLst>
        </pc:picChg>
      </pc:sldChg>
      <pc:sldChg chg="addSp delSp modSp add">
        <pc:chgData name="Bhushan Paradkar" userId="34e5527b-0322-46c9-85e8-191e72d03a67" providerId="ADAL" clId="{012C8E73-AA5B-403A-8C8A-B88E69271B92}" dt="2022-11-17T04:29:43.559" v="10575" actId="20577"/>
        <pc:sldMkLst>
          <pc:docMk/>
          <pc:sldMk cId="2137916635" sldId="275"/>
        </pc:sldMkLst>
        <pc:spChg chg="mod">
          <ac:chgData name="Bhushan Paradkar" userId="34e5527b-0322-46c9-85e8-191e72d03a67" providerId="ADAL" clId="{012C8E73-AA5B-403A-8C8A-B88E69271B92}" dt="2022-11-17T04:29:43.559" v="10575" actId="20577"/>
          <ac:spMkLst>
            <pc:docMk/>
            <pc:sldMk cId="2137916635" sldId="275"/>
            <ac:spMk id="2" creationId="{18D2102C-0BDD-4F97-8657-AAA397782EF3}"/>
          </ac:spMkLst>
        </pc:spChg>
        <pc:spChg chg="mod">
          <ac:chgData name="Bhushan Paradkar" userId="34e5527b-0322-46c9-85e8-191e72d03a67" providerId="ADAL" clId="{012C8E73-AA5B-403A-8C8A-B88E69271B92}" dt="2022-11-05T12:29:25.895" v="3833" actId="20577"/>
          <ac:spMkLst>
            <pc:docMk/>
            <pc:sldMk cId="2137916635" sldId="275"/>
            <ac:spMk id="3" creationId="{CC1F2E59-3328-43DD-BC93-A4AD56C5C2C7}"/>
          </ac:spMkLst>
        </pc:spChg>
        <pc:picChg chg="del">
          <ac:chgData name="Bhushan Paradkar" userId="34e5527b-0322-46c9-85e8-191e72d03a67" providerId="ADAL" clId="{012C8E73-AA5B-403A-8C8A-B88E69271B92}" dt="2022-11-05T10:17:09.712" v="3226" actId="478"/>
          <ac:picMkLst>
            <pc:docMk/>
            <pc:sldMk cId="2137916635" sldId="275"/>
            <ac:picMk id="4" creationId="{C891BBD0-FA6D-44F7-B3C6-BEF1C77BBE53}"/>
          </ac:picMkLst>
        </pc:picChg>
        <pc:picChg chg="add mod">
          <ac:chgData name="Bhushan Paradkar" userId="34e5527b-0322-46c9-85e8-191e72d03a67" providerId="ADAL" clId="{012C8E73-AA5B-403A-8C8A-B88E69271B92}" dt="2022-11-05T10:19:29.981" v="3297" actId="14100"/>
          <ac:picMkLst>
            <pc:docMk/>
            <pc:sldMk cId="2137916635" sldId="275"/>
            <ac:picMk id="5" creationId="{4947965D-558B-4A3A-A8CE-EE33D3F608F3}"/>
          </ac:picMkLst>
        </pc:picChg>
        <pc:picChg chg="del">
          <ac:chgData name="Bhushan Paradkar" userId="34e5527b-0322-46c9-85e8-191e72d03a67" providerId="ADAL" clId="{012C8E73-AA5B-403A-8C8A-B88E69271B92}" dt="2022-11-05T10:17:13.411" v="3227" actId="478"/>
          <ac:picMkLst>
            <pc:docMk/>
            <pc:sldMk cId="2137916635" sldId="275"/>
            <ac:picMk id="7" creationId="{799FD5A9-6D24-43A7-BF96-68A79C7B261B}"/>
          </ac:picMkLst>
        </pc:picChg>
      </pc:sldChg>
      <pc:sldChg chg="modSp add">
        <pc:chgData name="Bhushan Paradkar" userId="34e5527b-0322-46c9-85e8-191e72d03a67" providerId="ADAL" clId="{012C8E73-AA5B-403A-8C8A-B88E69271B92}" dt="2022-11-05T12:03:49.507" v="3337" actId="20577"/>
        <pc:sldMkLst>
          <pc:docMk/>
          <pc:sldMk cId="3840824912" sldId="276"/>
        </pc:sldMkLst>
        <pc:spChg chg="mod">
          <ac:chgData name="Bhushan Paradkar" userId="34e5527b-0322-46c9-85e8-191e72d03a67" providerId="ADAL" clId="{012C8E73-AA5B-403A-8C8A-B88E69271B92}" dt="2022-11-05T12:03:27.240" v="3324" actId="1076"/>
          <ac:spMkLst>
            <pc:docMk/>
            <pc:sldMk cId="3840824912" sldId="276"/>
            <ac:spMk id="2" creationId="{00CC9ACA-9E74-4612-8B8F-B6862CCDD649}"/>
          </ac:spMkLst>
        </pc:spChg>
        <pc:spChg chg="mod">
          <ac:chgData name="Bhushan Paradkar" userId="34e5527b-0322-46c9-85e8-191e72d03a67" providerId="ADAL" clId="{012C8E73-AA5B-403A-8C8A-B88E69271B92}" dt="2022-11-05T12:03:49.507" v="3337" actId="20577"/>
          <ac:spMkLst>
            <pc:docMk/>
            <pc:sldMk cId="3840824912" sldId="276"/>
            <ac:spMk id="3" creationId="{0D69E6F5-1D59-409C-897F-8594952F7CC8}"/>
          </ac:spMkLst>
        </pc:spChg>
      </pc:sldChg>
      <pc:sldChg chg="addSp modSp add">
        <pc:chgData name="Bhushan Paradkar" userId="34e5527b-0322-46c9-85e8-191e72d03a67" providerId="ADAL" clId="{012C8E73-AA5B-403A-8C8A-B88E69271B92}" dt="2022-11-14T14:04:22.480" v="7557" actId="6549"/>
        <pc:sldMkLst>
          <pc:docMk/>
          <pc:sldMk cId="2446980448" sldId="277"/>
        </pc:sldMkLst>
        <pc:spChg chg="mod">
          <ac:chgData name="Bhushan Paradkar" userId="34e5527b-0322-46c9-85e8-191e72d03a67" providerId="ADAL" clId="{012C8E73-AA5B-403A-8C8A-B88E69271B92}" dt="2022-11-14T14:04:22.480" v="7557" actId="6549"/>
          <ac:spMkLst>
            <pc:docMk/>
            <pc:sldMk cId="2446980448" sldId="277"/>
            <ac:spMk id="3" creationId="{0D69E6F5-1D59-409C-897F-8594952F7CC8}"/>
          </ac:spMkLst>
        </pc:spChg>
        <pc:picChg chg="add mod">
          <ac:chgData name="Bhushan Paradkar" userId="34e5527b-0322-46c9-85e8-191e72d03a67" providerId="ADAL" clId="{012C8E73-AA5B-403A-8C8A-B88E69271B92}" dt="2022-11-05T12:08:30.022" v="3655" actId="1038"/>
          <ac:picMkLst>
            <pc:docMk/>
            <pc:sldMk cId="2446980448" sldId="277"/>
            <ac:picMk id="4" creationId="{2127E9E9-AAE1-47CC-829A-FF1221A47616}"/>
          </ac:picMkLst>
        </pc:picChg>
      </pc:sldChg>
      <pc:sldChg chg="addSp delSp modSp add addAnim delAnim modAnim">
        <pc:chgData name="Bhushan Paradkar" userId="34e5527b-0322-46c9-85e8-191e72d03a67" providerId="ADAL" clId="{012C8E73-AA5B-403A-8C8A-B88E69271B92}" dt="2022-11-05T13:23:08.850" v="5045" actId="113"/>
        <pc:sldMkLst>
          <pc:docMk/>
          <pc:sldMk cId="410715080" sldId="278"/>
        </pc:sldMkLst>
        <pc:spChg chg="mod">
          <ac:chgData name="Bhushan Paradkar" userId="34e5527b-0322-46c9-85e8-191e72d03a67" providerId="ADAL" clId="{012C8E73-AA5B-403A-8C8A-B88E69271B92}" dt="2022-11-05T13:23:08.850" v="5045" actId="113"/>
          <ac:spMkLst>
            <pc:docMk/>
            <pc:sldMk cId="410715080" sldId="278"/>
            <ac:spMk id="2" creationId="{18D2102C-0BDD-4F97-8657-AAA397782EF3}"/>
          </ac:spMkLst>
        </pc:spChg>
        <pc:spChg chg="mod">
          <ac:chgData name="Bhushan Paradkar" userId="34e5527b-0322-46c9-85e8-191e72d03a67" providerId="ADAL" clId="{012C8E73-AA5B-403A-8C8A-B88E69271B92}" dt="2022-11-05T12:29:48.701" v="3837" actId="14100"/>
          <ac:spMkLst>
            <pc:docMk/>
            <pc:sldMk cId="410715080" sldId="278"/>
            <ac:spMk id="3" creationId="{CC1F2E59-3328-43DD-BC93-A4AD56C5C2C7}"/>
          </ac:spMkLst>
        </pc:spChg>
        <pc:spChg chg="add mod">
          <ac:chgData name="Bhushan Paradkar" userId="34e5527b-0322-46c9-85e8-191e72d03a67" providerId="ADAL" clId="{012C8E73-AA5B-403A-8C8A-B88E69271B92}" dt="2022-11-05T12:31:38.548" v="3871" actId="20577"/>
          <ac:spMkLst>
            <pc:docMk/>
            <pc:sldMk cId="410715080" sldId="278"/>
            <ac:spMk id="4" creationId="{DED880C7-F766-45BF-9EC1-E50A40914570}"/>
          </ac:spMkLst>
        </pc:spChg>
        <pc:spChg chg="add mod">
          <ac:chgData name="Bhushan Paradkar" userId="34e5527b-0322-46c9-85e8-191e72d03a67" providerId="ADAL" clId="{012C8E73-AA5B-403A-8C8A-B88E69271B92}" dt="2022-11-05T12:34:35.150" v="3986" actId="5793"/>
          <ac:spMkLst>
            <pc:docMk/>
            <pc:sldMk cId="410715080" sldId="278"/>
            <ac:spMk id="6" creationId="{DEC021D5-C74E-4C03-9E07-4897E45F7E57}"/>
          </ac:spMkLst>
        </pc:spChg>
        <pc:spChg chg="add mod">
          <ac:chgData name="Bhushan Paradkar" userId="34e5527b-0322-46c9-85e8-191e72d03a67" providerId="ADAL" clId="{012C8E73-AA5B-403A-8C8A-B88E69271B92}" dt="2022-11-05T12:40:02.131" v="4133" actId="20577"/>
          <ac:spMkLst>
            <pc:docMk/>
            <pc:sldMk cId="410715080" sldId="278"/>
            <ac:spMk id="7" creationId="{41D2A53D-19FF-44EF-9EC6-B2704F03D608}"/>
          </ac:spMkLst>
        </pc:spChg>
        <pc:spChg chg="add mod">
          <ac:chgData name="Bhushan Paradkar" userId="34e5527b-0322-46c9-85e8-191e72d03a67" providerId="ADAL" clId="{012C8E73-AA5B-403A-8C8A-B88E69271B92}" dt="2022-11-05T12:40:59.273" v="4240" actId="1076"/>
          <ac:spMkLst>
            <pc:docMk/>
            <pc:sldMk cId="410715080" sldId="278"/>
            <ac:spMk id="12" creationId="{CD57FBF7-3BB8-4776-8484-203E521D26C4}"/>
          </ac:spMkLst>
        </pc:spChg>
        <pc:spChg chg="add mod">
          <ac:chgData name="Bhushan Paradkar" userId="34e5527b-0322-46c9-85e8-191e72d03a67" providerId="ADAL" clId="{012C8E73-AA5B-403A-8C8A-B88E69271B92}" dt="2022-11-05T12:43:46.084" v="4310" actId="207"/>
          <ac:spMkLst>
            <pc:docMk/>
            <pc:sldMk cId="410715080" sldId="278"/>
            <ac:spMk id="16" creationId="{6D7859BD-8D76-46F3-ACA1-82B6D147261D}"/>
          </ac:spMkLst>
        </pc:spChg>
        <pc:spChg chg="add del mod">
          <ac:chgData name="Bhushan Paradkar" userId="34e5527b-0322-46c9-85e8-191e72d03a67" providerId="ADAL" clId="{012C8E73-AA5B-403A-8C8A-B88E69271B92}" dt="2022-11-05T12:52:45.553" v="4390" actId="478"/>
          <ac:spMkLst>
            <pc:docMk/>
            <pc:sldMk cId="410715080" sldId="278"/>
            <ac:spMk id="19" creationId="{0697231F-2D90-4EF2-B699-5CA8BE43167E}"/>
          </ac:spMkLst>
        </pc:spChg>
        <pc:spChg chg="add mod">
          <ac:chgData name="Bhushan Paradkar" userId="34e5527b-0322-46c9-85e8-191e72d03a67" providerId="ADAL" clId="{012C8E73-AA5B-403A-8C8A-B88E69271B92}" dt="2022-11-05T12:52:31.558" v="4388" actId="2085"/>
          <ac:spMkLst>
            <pc:docMk/>
            <pc:sldMk cId="410715080" sldId="278"/>
            <ac:spMk id="22" creationId="{CAD0C64E-1866-4833-930B-FE2693003F2C}"/>
          </ac:spMkLst>
        </pc:spChg>
        <pc:spChg chg="add mod">
          <ac:chgData name="Bhushan Paradkar" userId="34e5527b-0322-46c9-85e8-191e72d03a67" providerId="ADAL" clId="{012C8E73-AA5B-403A-8C8A-B88E69271B92}" dt="2022-11-05T12:54:02.979" v="4422" actId="113"/>
          <ac:spMkLst>
            <pc:docMk/>
            <pc:sldMk cId="410715080" sldId="278"/>
            <ac:spMk id="23" creationId="{AE79EC39-ED36-43D0-8D36-5670124EC45E}"/>
          </ac:spMkLst>
        </pc:spChg>
        <pc:spChg chg="add mod">
          <ac:chgData name="Bhushan Paradkar" userId="34e5527b-0322-46c9-85e8-191e72d03a67" providerId="ADAL" clId="{012C8E73-AA5B-403A-8C8A-B88E69271B92}" dt="2022-11-05T12:54:41.902" v="4436" actId="113"/>
          <ac:spMkLst>
            <pc:docMk/>
            <pc:sldMk cId="410715080" sldId="278"/>
            <ac:spMk id="24" creationId="{530FF7A5-0162-4813-856B-8C6CB343C09F}"/>
          </ac:spMkLst>
        </pc:spChg>
        <pc:spChg chg="add mod">
          <ac:chgData name="Bhushan Paradkar" userId="34e5527b-0322-46c9-85e8-191e72d03a67" providerId="ADAL" clId="{012C8E73-AA5B-403A-8C8A-B88E69271B92}" dt="2022-11-05T12:57:08.612" v="4446" actId="688"/>
          <ac:spMkLst>
            <pc:docMk/>
            <pc:sldMk cId="410715080" sldId="278"/>
            <ac:spMk id="28" creationId="{EA347400-CCF0-430B-B482-802B198967BA}"/>
          </ac:spMkLst>
        </pc:spChg>
        <pc:spChg chg="add mod">
          <ac:chgData name="Bhushan Paradkar" userId="34e5527b-0322-46c9-85e8-191e72d03a67" providerId="ADAL" clId="{012C8E73-AA5B-403A-8C8A-B88E69271B92}" dt="2022-11-05T12:57:14.613" v="4447" actId="14100"/>
          <ac:spMkLst>
            <pc:docMk/>
            <pc:sldMk cId="410715080" sldId="278"/>
            <ac:spMk id="29" creationId="{6E83CDC3-A523-4EFB-A7E0-2B6159B48C80}"/>
          </ac:spMkLst>
        </pc:spChg>
        <pc:spChg chg="add mod">
          <ac:chgData name="Bhushan Paradkar" userId="34e5527b-0322-46c9-85e8-191e72d03a67" providerId="ADAL" clId="{012C8E73-AA5B-403A-8C8A-B88E69271B92}" dt="2022-11-05T12:58:06.330" v="4480" actId="20577"/>
          <ac:spMkLst>
            <pc:docMk/>
            <pc:sldMk cId="410715080" sldId="278"/>
            <ac:spMk id="30" creationId="{F0B8B1E6-949F-4105-AF0A-2649F6D90F89}"/>
          </ac:spMkLst>
        </pc:spChg>
        <pc:spChg chg="add mod">
          <ac:chgData name="Bhushan Paradkar" userId="34e5527b-0322-46c9-85e8-191e72d03a67" providerId="ADAL" clId="{012C8E73-AA5B-403A-8C8A-B88E69271B92}" dt="2022-11-05T12:58:33.350" v="4497" actId="14100"/>
          <ac:spMkLst>
            <pc:docMk/>
            <pc:sldMk cId="410715080" sldId="278"/>
            <ac:spMk id="31" creationId="{9738B054-63EB-400A-BB21-40A462EA368A}"/>
          </ac:spMkLst>
        </pc:spChg>
        <pc:spChg chg="add mod">
          <ac:chgData name="Bhushan Paradkar" userId="34e5527b-0322-46c9-85e8-191e72d03a67" providerId="ADAL" clId="{012C8E73-AA5B-403A-8C8A-B88E69271B92}" dt="2022-11-05T13:08:10.041" v="4577" actId="1036"/>
          <ac:spMkLst>
            <pc:docMk/>
            <pc:sldMk cId="410715080" sldId="278"/>
            <ac:spMk id="32" creationId="{3BEC26F8-E79B-4E7E-9978-F14BDF84FE2B}"/>
          </ac:spMkLst>
        </pc:spChg>
        <pc:spChg chg="add mod">
          <ac:chgData name="Bhushan Paradkar" userId="34e5527b-0322-46c9-85e8-191e72d03a67" providerId="ADAL" clId="{012C8E73-AA5B-403A-8C8A-B88E69271B92}" dt="2022-11-05T13:10:40.146" v="4700" actId="1076"/>
          <ac:spMkLst>
            <pc:docMk/>
            <pc:sldMk cId="410715080" sldId="278"/>
            <ac:spMk id="33" creationId="{14D8DFFA-8172-45B1-9FC0-72243C217A89}"/>
          </ac:spMkLst>
        </pc:spChg>
        <pc:spChg chg="add mod">
          <ac:chgData name="Bhushan Paradkar" userId="34e5527b-0322-46c9-85e8-191e72d03a67" providerId="ADAL" clId="{012C8E73-AA5B-403A-8C8A-B88E69271B92}" dt="2022-11-05T13:08:20.430" v="4604" actId="1036"/>
          <ac:spMkLst>
            <pc:docMk/>
            <pc:sldMk cId="410715080" sldId="278"/>
            <ac:spMk id="34" creationId="{3DAEA867-102C-4029-AA51-0A05A61A08BD}"/>
          </ac:spMkLst>
        </pc:spChg>
        <pc:spChg chg="add mod">
          <ac:chgData name="Bhushan Paradkar" userId="34e5527b-0322-46c9-85e8-191e72d03a67" providerId="ADAL" clId="{012C8E73-AA5B-403A-8C8A-B88E69271B92}" dt="2022-11-05T13:08:16.067" v="4592" actId="1036"/>
          <ac:spMkLst>
            <pc:docMk/>
            <pc:sldMk cId="410715080" sldId="278"/>
            <ac:spMk id="35" creationId="{038BFD6E-78A8-4CD7-AF3C-733D1FD48736}"/>
          </ac:spMkLst>
        </pc:spChg>
        <pc:spChg chg="add del mod">
          <ac:chgData name="Bhushan Paradkar" userId="34e5527b-0322-46c9-85e8-191e72d03a67" providerId="ADAL" clId="{012C8E73-AA5B-403A-8C8A-B88E69271B92}" dt="2022-11-05T13:04:52.643" v="4513" actId="478"/>
          <ac:spMkLst>
            <pc:docMk/>
            <pc:sldMk cId="410715080" sldId="278"/>
            <ac:spMk id="36" creationId="{EEDC99E0-5FA2-4CEF-8029-E2E0AA08C0D4}"/>
          </ac:spMkLst>
        </pc:spChg>
        <pc:spChg chg="add mod">
          <ac:chgData name="Bhushan Paradkar" userId="34e5527b-0322-46c9-85e8-191e72d03a67" providerId="ADAL" clId="{012C8E73-AA5B-403A-8C8A-B88E69271B92}" dt="2022-11-05T13:08:26.841" v="4617" actId="1036"/>
          <ac:spMkLst>
            <pc:docMk/>
            <pc:sldMk cId="410715080" sldId="278"/>
            <ac:spMk id="37" creationId="{2773C9A7-2BD2-4B1C-B051-2094DA42843D}"/>
          </ac:spMkLst>
        </pc:spChg>
        <pc:spChg chg="add mod">
          <ac:chgData name="Bhushan Paradkar" userId="34e5527b-0322-46c9-85e8-191e72d03a67" providerId="ADAL" clId="{012C8E73-AA5B-403A-8C8A-B88E69271B92}" dt="2022-11-05T13:08:30.184" v="4626" actId="1035"/>
          <ac:spMkLst>
            <pc:docMk/>
            <pc:sldMk cId="410715080" sldId="278"/>
            <ac:spMk id="38" creationId="{C08BF364-6DD8-4390-A686-7CF475E81F2A}"/>
          </ac:spMkLst>
        </pc:spChg>
        <pc:spChg chg="add mod">
          <ac:chgData name="Bhushan Paradkar" userId="34e5527b-0322-46c9-85e8-191e72d03a67" providerId="ADAL" clId="{012C8E73-AA5B-403A-8C8A-B88E69271B92}" dt="2022-11-05T13:11:21.598" v="4702" actId="207"/>
          <ac:spMkLst>
            <pc:docMk/>
            <pc:sldMk cId="410715080" sldId="278"/>
            <ac:spMk id="43" creationId="{F05CF4CD-8FB1-4BA1-AA08-F3A6BF09B94B}"/>
          </ac:spMkLst>
        </pc:spChg>
        <pc:spChg chg="add mod">
          <ac:chgData name="Bhushan Paradkar" userId="34e5527b-0322-46c9-85e8-191e72d03a67" providerId="ADAL" clId="{012C8E73-AA5B-403A-8C8A-B88E69271B92}" dt="2022-11-05T13:10:29.602" v="4699" actId="20577"/>
          <ac:spMkLst>
            <pc:docMk/>
            <pc:sldMk cId="410715080" sldId="278"/>
            <ac:spMk id="44" creationId="{86932FCC-15BF-410C-84CB-4EE957CA2106}"/>
          </ac:spMkLst>
        </pc:spChg>
        <pc:spChg chg="add mod">
          <ac:chgData name="Bhushan Paradkar" userId="34e5527b-0322-46c9-85e8-191e72d03a67" providerId="ADAL" clId="{012C8E73-AA5B-403A-8C8A-B88E69271B92}" dt="2022-11-05T13:11:34.883" v="4705" actId="13822"/>
          <ac:spMkLst>
            <pc:docMk/>
            <pc:sldMk cId="410715080" sldId="278"/>
            <ac:spMk id="45" creationId="{5A92CCCB-3F86-4162-8040-3D6190E9A4A9}"/>
          </ac:spMkLst>
        </pc:spChg>
        <pc:spChg chg="add mod">
          <ac:chgData name="Bhushan Paradkar" userId="34e5527b-0322-46c9-85e8-191e72d03a67" providerId="ADAL" clId="{012C8E73-AA5B-403A-8C8A-B88E69271B92}" dt="2022-11-05T13:11:51.629" v="4789" actId="1038"/>
          <ac:spMkLst>
            <pc:docMk/>
            <pc:sldMk cId="410715080" sldId="278"/>
            <ac:spMk id="46" creationId="{58C184D7-8C0A-4730-A4E1-C7FB4C9DA140}"/>
          </ac:spMkLst>
        </pc:spChg>
        <pc:spChg chg="add mod">
          <ac:chgData name="Bhushan Paradkar" userId="34e5527b-0322-46c9-85e8-191e72d03a67" providerId="ADAL" clId="{012C8E73-AA5B-403A-8C8A-B88E69271B92}" dt="2022-11-05T13:11:43.318" v="4750" actId="1037"/>
          <ac:spMkLst>
            <pc:docMk/>
            <pc:sldMk cId="410715080" sldId="278"/>
            <ac:spMk id="47" creationId="{F372B867-4679-4A9D-8234-5A678927F3B6}"/>
          </ac:spMkLst>
        </pc:spChg>
        <pc:spChg chg="add mod">
          <ac:chgData name="Bhushan Paradkar" userId="34e5527b-0322-46c9-85e8-191e72d03a67" providerId="ADAL" clId="{012C8E73-AA5B-403A-8C8A-B88E69271B92}" dt="2022-11-05T13:14:14.597" v="4825" actId="113"/>
          <ac:spMkLst>
            <pc:docMk/>
            <pc:sldMk cId="410715080" sldId="278"/>
            <ac:spMk id="54" creationId="{E4E7D8F9-3C83-4CA2-8CC6-1802979C422F}"/>
          </ac:spMkLst>
        </pc:spChg>
        <pc:spChg chg="add mod">
          <ac:chgData name="Bhushan Paradkar" userId="34e5527b-0322-46c9-85e8-191e72d03a67" providerId="ADAL" clId="{012C8E73-AA5B-403A-8C8A-B88E69271B92}" dt="2022-11-05T13:16:24.879" v="4896" actId="2085"/>
          <ac:spMkLst>
            <pc:docMk/>
            <pc:sldMk cId="410715080" sldId="278"/>
            <ac:spMk id="57" creationId="{38197B4A-C11B-49E0-8539-BA5AB61D2F92}"/>
          </ac:spMkLst>
        </pc:spChg>
        <pc:spChg chg="add mod">
          <ac:chgData name="Bhushan Paradkar" userId="34e5527b-0322-46c9-85e8-191e72d03a67" providerId="ADAL" clId="{012C8E73-AA5B-403A-8C8A-B88E69271B92}" dt="2022-11-05T13:18:15.491" v="4998" actId="2085"/>
          <ac:spMkLst>
            <pc:docMk/>
            <pc:sldMk cId="410715080" sldId="278"/>
            <ac:spMk id="63" creationId="{DD465893-16C4-4046-A4AD-BBFD1098A654}"/>
          </ac:spMkLst>
        </pc:spChg>
        <pc:spChg chg="add mod">
          <ac:chgData name="Bhushan Paradkar" userId="34e5527b-0322-46c9-85e8-191e72d03a67" providerId="ADAL" clId="{012C8E73-AA5B-403A-8C8A-B88E69271B92}" dt="2022-11-05T13:18:49.556" v="5000" actId="11529"/>
          <ac:spMkLst>
            <pc:docMk/>
            <pc:sldMk cId="410715080" sldId="278"/>
            <ac:spMk id="64" creationId="{7FC5150D-0A88-43D2-A874-41DF39EDE59C}"/>
          </ac:spMkLst>
        </pc:spChg>
        <pc:spChg chg="add mod">
          <ac:chgData name="Bhushan Paradkar" userId="34e5527b-0322-46c9-85e8-191e72d03a67" providerId="ADAL" clId="{012C8E73-AA5B-403A-8C8A-B88E69271B92}" dt="2022-11-05T13:19:54.818" v="5043" actId="2085"/>
          <ac:spMkLst>
            <pc:docMk/>
            <pc:sldMk cId="410715080" sldId="278"/>
            <ac:spMk id="65" creationId="{7463E199-D364-4044-9175-30B8B2EC7755}"/>
          </ac:spMkLst>
        </pc:spChg>
        <pc:picChg chg="del">
          <ac:chgData name="Bhushan Paradkar" userId="34e5527b-0322-46c9-85e8-191e72d03a67" providerId="ADAL" clId="{012C8E73-AA5B-403A-8C8A-B88E69271B92}" dt="2022-11-05T12:29:41.942" v="3835" actId="478"/>
          <ac:picMkLst>
            <pc:docMk/>
            <pc:sldMk cId="410715080" sldId="278"/>
            <ac:picMk id="5" creationId="{4947965D-558B-4A3A-A8CE-EE33D3F608F3}"/>
          </ac:picMkLst>
        </pc:picChg>
        <pc:cxnChg chg="add mod">
          <ac:chgData name="Bhushan Paradkar" userId="34e5527b-0322-46c9-85e8-191e72d03a67" providerId="ADAL" clId="{012C8E73-AA5B-403A-8C8A-B88E69271B92}" dt="2022-11-05T12:37:53.016" v="4119" actId="14100"/>
          <ac:cxnSpMkLst>
            <pc:docMk/>
            <pc:sldMk cId="410715080" sldId="278"/>
            <ac:cxnSpMk id="9" creationId="{F605EBFE-CBF5-4D4C-92B8-694686DF0447}"/>
          </ac:cxnSpMkLst>
        </pc:cxnChg>
        <pc:cxnChg chg="add mod">
          <ac:chgData name="Bhushan Paradkar" userId="34e5527b-0322-46c9-85e8-191e72d03a67" providerId="ADAL" clId="{012C8E73-AA5B-403A-8C8A-B88E69271B92}" dt="2022-11-05T12:41:04.756" v="4241" actId="11529"/>
          <ac:cxnSpMkLst>
            <pc:docMk/>
            <pc:sldMk cId="410715080" sldId="278"/>
            <ac:cxnSpMk id="14" creationId="{6DCEE510-0659-4B8E-BCAE-74AD670C17FC}"/>
          </ac:cxnSpMkLst>
        </pc:cxnChg>
        <pc:cxnChg chg="add mod">
          <ac:chgData name="Bhushan Paradkar" userId="34e5527b-0322-46c9-85e8-191e72d03a67" providerId="ADAL" clId="{012C8E73-AA5B-403A-8C8A-B88E69271B92}" dt="2022-11-05T12:43:58.701" v="4311" actId="11529"/>
          <ac:cxnSpMkLst>
            <pc:docMk/>
            <pc:sldMk cId="410715080" sldId="278"/>
            <ac:cxnSpMk id="18" creationId="{98CA3521-31B5-4587-B2DA-D58C455FF75A}"/>
          </ac:cxnSpMkLst>
        </pc:cxnChg>
        <pc:cxnChg chg="add mod">
          <ac:chgData name="Bhushan Paradkar" userId="34e5527b-0322-46c9-85e8-191e72d03a67" providerId="ADAL" clId="{012C8E73-AA5B-403A-8C8A-B88E69271B92}" dt="2022-11-05T12:51:48.221" v="4371" actId="11529"/>
          <ac:cxnSpMkLst>
            <pc:docMk/>
            <pc:sldMk cId="410715080" sldId="278"/>
            <ac:cxnSpMk id="21" creationId="{F030EE64-9AD7-4AE2-81B4-367AB44F1ED7}"/>
          </ac:cxnSpMkLst>
        </pc:cxnChg>
        <pc:cxnChg chg="add mod">
          <ac:chgData name="Bhushan Paradkar" userId="34e5527b-0322-46c9-85e8-191e72d03a67" providerId="ADAL" clId="{012C8E73-AA5B-403A-8C8A-B88E69271B92}" dt="2022-11-05T12:54:58.052" v="4438" actId="13822"/>
          <ac:cxnSpMkLst>
            <pc:docMk/>
            <pc:sldMk cId="410715080" sldId="278"/>
            <ac:cxnSpMk id="26" creationId="{32591122-F152-43EB-9F3E-BC5F4A33C5BF}"/>
          </ac:cxnSpMkLst>
        </pc:cxnChg>
        <pc:cxnChg chg="add mod">
          <ac:chgData name="Bhushan Paradkar" userId="34e5527b-0322-46c9-85e8-191e72d03a67" providerId="ADAL" clId="{012C8E73-AA5B-403A-8C8A-B88E69271B92}" dt="2022-11-05T13:08:10.041" v="4577" actId="1036"/>
          <ac:cxnSpMkLst>
            <pc:docMk/>
            <pc:sldMk cId="410715080" sldId="278"/>
            <ac:cxnSpMk id="40" creationId="{0E0F452C-9E76-434A-BFBA-EDB92E531DCE}"/>
          </ac:cxnSpMkLst>
        </pc:cxnChg>
        <pc:cxnChg chg="add mod">
          <ac:chgData name="Bhushan Paradkar" userId="34e5527b-0322-46c9-85e8-191e72d03a67" providerId="ADAL" clId="{012C8E73-AA5B-403A-8C8A-B88E69271B92}" dt="2022-11-05T13:12:20.250" v="4793" actId="13822"/>
          <ac:cxnSpMkLst>
            <pc:docMk/>
            <pc:sldMk cId="410715080" sldId="278"/>
            <ac:cxnSpMk id="49" creationId="{DC3042C4-D4EF-4A31-99F7-213E4AD0DF9D}"/>
          </ac:cxnSpMkLst>
        </pc:cxnChg>
        <pc:cxnChg chg="add mod">
          <ac:chgData name="Bhushan Paradkar" userId="34e5527b-0322-46c9-85e8-191e72d03a67" providerId="ADAL" clId="{012C8E73-AA5B-403A-8C8A-B88E69271B92}" dt="2022-11-05T13:12:17.582" v="4792" actId="13822"/>
          <ac:cxnSpMkLst>
            <pc:docMk/>
            <pc:sldMk cId="410715080" sldId="278"/>
            <ac:cxnSpMk id="51" creationId="{C2C86C01-EE44-471C-A4E5-7F4E650CF500}"/>
          </ac:cxnSpMkLst>
        </pc:cxnChg>
        <pc:cxnChg chg="add mod">
          <ac:chgData name="Bhushan Paradkar" userId="34e5527b-0322-46c9-85e8-191e72d03a67" providerId="ADAL" clId="{012C8E73-AA5B-403A-8C8A-B88E69271B92}" dt="2022-11-05T13:12:34.610" v="4796" actId="1076"/>
          <ac:cxnSpMkLst>
            <pc:docMk/>
            <pc:sldMk cId="410715080" sldId="278"/>
            <ac:cxnSpMk id="53" creationId="{BDEA7C74-162D-49B9-99AF-E78035994F58}"/>
          </ac:cxnSpMkLst>
        </pc:cxnChg>
        <pc:cxnChg chg="add mod">
          <ac:chgData name="Bhushan Paradkar" userId="34e5527b-0322-46c9-85e8-191e72d03a67" providerId="ADAL" clId="{012C8E73-AA5B-403A-8C8A-B88E69271B92}" dt="2022-11-05T13:14:55.509" v="4828" actId="13822"/>
          <ac:cxnSpMkLst>
            <pc:docMk/>
            <pc:sldMk cId="410715080" sldId="278"/>
            <ac:cxnSpMk id="56" creationId="{53587616-0F3D-4CE7-AE6D-27A000F31C4B}"/>
          </ac:cxnSpMkLst>
        </pc:cxnChg>
        <pc:cxnChg chg="add mod">
          <ac:chgData name="Bhushan Paradkar" userId="34e5527b-0322-46c9-85e8-191e72d03a67" providerId="ADAL" clId="{012C8E73-AA5B-403A-8C8A-B88E69271B92}" dt="2022-11-05T13:17:09.218" v="4902" actId="14100"/>
          <ac:cxnSpMkLst>
            <pc:docMk/>
            <pc:sldMk cId="410715080" sldId="278"/>
            <ac:cxnSpMk id="59" creationId="{0D50B258-EDCE-4F2C-A0EF-D036F676E1AE}"/>
          </ac:cxnSpMkLst>
        </pc:cxnChg>
        <pc:cxnChg chg="add mod">
          <ac:chgData name="Bhushan Paradkar" userId="34e5527b-0322-46c9-85e8-191e72d03a67" providerId="ADAL" clId="{012C8E73-AA5B-403A-8C8A-B88E69271B92}" dt="2022-11-05T13:17:00.355" v="4901" actId="13822"/>
          <ac:cxnSpMkLst>
            <pc:docMk/>
            <pc:sldMk cId="410715080" sldId="278"/>
            <ac:cxnSpMk id="61" creationId="{06572F98-C1EA-4D58-8658-6C4322597EB1}"/>
          </ac:cxnSpMkLst>
        </pc:cxnChg>
      </pc:sldChg>
      <pc:sldChg chg="addSp modSp add modAnim">
        <pc:chgData name="Bhushan Paradkar" userId="34e5527b-0322-46c9-85e8-191e72d03a67" providerId="ADAL" clId="{012C8E73-AA5B-403A-8C8A-B88E69271B92}" dt="2022-11-05T13:44:41.679" v="5904"/>
        <pc:sldMkLst>
          <pc:docMk/>
          <pc:sldMk cId="2316937218" sldId="279"/>
        </pc:sldMkLst>
        <pc:spChg chg="mod">
          <ac:chgData name="Bhushan Paradkar" userId="34e5527b-0322-46c9-85e8-191e72d03a67" providerId="ADAL" clId="{012C8E73-AA5B-403A-8C8A-B88E69271B92}" dt="2022-11-05T13:23:48.105" v="5054" actId="113"/>
          <ac:spMkLst>
            <pc:docMk/>
            <pc:sldMk cId="2316937218" sldId="279"/>
            <ac:spMk id="2" creationId="{215FEB23-B6CA-4B94-A1DE-66A45F8FF9B5}"/>
          </ac:spMkLst>
        </pc:spChg>
        <pc:spChg chg="mod">
          <ac:chgData name="Bhushan Paradkar" userId="34e5527b-0322-46c9-85e8-191e72d03a67" providerId="ADAL" clId="{012C8E73-AA5B-403A-8C8A-B88E69271B92}" dt="2022-11-05T13:30:22.256" v="5305" actId="20577"/>
          <ac:spMkLst>
            <pc:docMk/>
            <pc:sldMk cId="2316937218" sldId="279"/>
            <ac:spMk id="3" creationId="{1791D6F0-04F0-4D70-8806-AE7656E7E714}"/>
          </ac:spMkLst>
        </pc:spChg>
        <pc:spChg chg="add mod">
          <ac:chgData name="Bhushan Paradkar" userId="34e5527b-0322-46c9-85e8-191e72d03a67" providerId="ADAL" clId="{012C8E73-AA5B-403A-8C8A-B88E69271B92}" dt="2022-11-05T13:33:39.267" v="5382" actId="1037"/>
          <ac:spMkLst>
            <pc:docMk/>
            <pc:sldMk cId="2316937218" sldId="279"/>
            <ac:spMk id="4" creationId="{28636C93-08F5-4589-8053-45DF8D390211}"/>
          </ac:spMkLst>
        </pc:spChg>
        <pc:spChg chg="add mod">
          <ac:chgData name="Bhushan Paradkar" userId="34e5527b-0322-46c9-85e8-191e72d03a67" providerId="ADAL" clId="{012C8E73-AA5B-403A-8C8A-B88E69271B92}" dt="2022-11-05T13:37:27.844" v="5536" actId="14100"/>
          <ac:spMkLst>
            <pc:docMk/>
            <pc:sldMk cId="2316937218" sldId="279"/>
            <ac:spMk id="5" creationId="{A48B3743-0568-4864-832F-10AA841F907B}"/>
          </ac:spMkLst>
        </pc:spChg>
        <pc:spChg chg="add mod">
          <ac:chgData name="Bhushan Paradkar" userId="34e5527b-0322-46c9-85e8-191e72d03a67" providerId="ADAL" clId="{012C8E73-AA5B-403A-8C8A-B88E69271B92}" dt="2022-11-05T13:33:34.796" v="5381" actId="207"/>
          <ac:spMkLst>
            <pc:docMk/>
            <pc:sldMk cId="2316937218" sldId="279"/>
            <ac:spMk id="13" creationId="{26DEC4A8-FAEE-4657-A779-ED4B738CCBE0}"/>
          </ac:spMkLst>
        </pc:spChg>
        <pc:spChg chg="add mod">
          <ac:chgData name="Bhushan Paradkar" userId="34e5527b-0322-46c9-85e8-191e72d03a67" providerId="ADAL" clId="{012C8E73-AA5B-403A-8C8A-B88E69271B92}" dt="2022-11-05T13:34:54.287" v="5413" actId="20577"/>
          <ac:spMkLst>
            <pc:docMk/>
            <pc:sldMk cId="2316937218" sldId="279"/>
            <ac:spMk id="17" creationId="{DF2E8B5C-DFAE-44FE-85E6-8B591A425C8B}"/>
          </ac:spMkLst>
        </pc:spChg>
        <pc:spChg chg="add mod">
          <ac:chgData name="Bhushan Paradkar" userId="34e5527b-0322-46c9-85e8-191e72d03a67" providerId="ADAL" clId="{012C8E73-AA5B-403A-8C8A-B88E69271B92}" dt="2022-11-05T13:36:35.523" v="5523" actId="207"/>
          <ac:spMkLst>
            <pc:docMk/>
            <pc:sldMk cId="2316937218" sldId="279"/>
            <ac:spMk id="19" creationId="{98186B44-BA03-4B10-91B0-741C18CAB7F4}"/>
          </ac:spMkLst>
        </pc:spChg>
        <pc:spChg chg="add mod">
          <ac:chgData name="Bhushan Paradkar" userId="34e5527b-0322-46c9-85e8-191e72d03a67" providerId="ADAL" clId="{012C8E73-AA5B-403A-8C8A-B88E69271B92}" dt="2022-11-05T13:36:38.943" v="5524" actId="207"/>
          <ac:spMkLst>
            <pc:docMk/>
            <pc:sldMk cId="2316937218" sldId="279"/>
            <ac:spMk id="21" creationId="{F1B90089-B399-4FEE-A8F2-0439520ED210}"/>
          </ac:spMkLst>
        </pc:spChg>
        <pc:spChg chg="add mod">
          <ac:chgData name="Bhushan Paradkar" userId="34e5527b-0322-46c9-85e8-191e72d03a67" providerId="ADAL" clId="{012C8E73-AA5B-403A-8C8A-B88E69271B92}" dt="2022-11-05T13:38:04.709" v="5541" actId="207"/>
          <ac:spMkLst>
            <pc:docMk/>
            <pc:sldMk cId="2316937218" sldId="279"/>
            <ac:spMk id="30" creationId="{4BB565A5-27FC-4171-8D82-0313572B7FE9}"/>
          </ac:spMkLst>
        </pc:spChg>
        <pc:spChg chg="add mod">
          <ac:chgData name="Bhushan Paradkar" userId="34e5527b-0322-46c9-85e8-191e72d03a67" providerId="ADAL" clId="{012C8E73-AA5B-403A-8C8A-B88E69271B92}" dt="2022-11-05T13:39:45.162" v="5560" actId="1076"/>
          <ac:spMkLst>
            <pc:docMk/>
            <pc:sldMk cId="2316937218" sldId="279"/>
            <ac:spMk id="32" creationId="{A088D8CC-295E-473D-B045-CC23BCD1E875}"/>
          </ac:spMkLst>
        </pc:spChg>
        <pc:spChg chg="add mod">
          <ac:chgData name="Bhushan Paradkar" userId="34e5527b-0322-46c9-85e8-191e72d03a67" providerId="ADAL" clId="{012C8E73-AA5B-403A-8C8A-B88E69271B92}" dt="2022-11-05T13:40:22.676" v="5566" actId="207"/>
          <ac:spMkLst>
            <pc:docMk/>
            <pc:sldMk cId="2316937218" sldId="279"/>
            <ac:spMk id="33" creationId="{A3DEFEE8-B5E8-4850-82F3-2E7533234D59}"/>
          </ac:spMkLst>
        </pc:spChg>
        <pc:spChg chg="add mod">
          <ac:chgData name="Bhushan Paradkar" userId="34e5527b-0322-46c9-85e8-191e72d03a67" providerId="ADAL" clId="{012C8E73-AA5B-403A-8C8A-B88E69271B92}" dt="2022-11-05T13:41:18.556" v="5634" actId="20577"/>
          <ac:spMkLst>
            <pc:docMk/>
            <pc:sldMk cId="2316937218" sldId="279"/>
            <ac:spMk id="35" creationId="{9C026171-8952-4A9F-8E4D-AE082B2D31D5}"/>
          </ac:spMkLst>
        </pc:spChg>
        <pc:spChg chg="add mod">
          <ac:chgData name="Bhushan Paradkar" userId="34e5527b-0322-46c9-85e8-191e72d03a67" providerId="ADAL" clId="{012C8E73-AA5B-403A-8C8A-B88E69271B92}" dt="2022-11-05T13:41:54.298" v="5658" actId="20577"/>
          <ac:spMkLst>
            <pc:docMk/>
            <pc:sldMk cId="2316937218" sldId="279"/>
            <ac:spMk id="36" creationId="{8076F8BC-2B56-4BA5-8BDD-7C60AA436060}"/>
          </ac:spMkLst>
        </pc:spChg>
        <pc:spChg chg="add mod">
          <ac:chgData name="Bhushan Paradkar" userId="34e5527b-0322-46c9-85e8-191e72d03a67" providerId="ADAL" clId="{012C8E73-AA5B-403A-8C8A-B88E69271B92}" dt="2022-11-05T13:42:21.449" v="5752" actId="20577"/>
          <ac:spMkLst>
            <pc:docMk/>
            <pc:sldMk cId="2316937218" sldId="279"/>
            <ac:spMk id="37" creationId="{EFE07181-25EF-45AC-B9B5-667470D38C2C}"/>
          </ac:spMkLst>
        </pc:spChg>
        <pc:spChg chg="add mod">
          <ac:chgData name="Bhushan Paradkar" userId="34e5527b-0322-46c9-85e8-191e72d03a67" providerId="ADAL" clId="{012C8E73-AA5B-403A-8C8A-B88E69271B92}" dt="2022-11-05T13:42:51.371" v="5755" actId="207"/>
          <ac:spMkLst>
            <pc:docMk/>
            <pc:sldMk cId="2316937218" sldId="279"/>
            <ac:spMk id="38" creationId="{6615AC4B-DD05-4D57-B54C-36EFF0585E45}"/>
          </ac:spMkLst>
        </pc:spChg>
        <pc:spChg chg="add mod">
          <ac:chgData name="Bhushan Paradkar" userId="34e5527b-0322-46c9-85e8-191e72d03a67" providerId="ADAL" clId="{012C8E73-AA5B-403A-8C8A-B88E69271B92}" dt="2022-11-05T13:43:07.840" v="5818" actId="1037"/>
          <ac:spMkLst>
            <pc:docMk/>
            <pc:sldMk cId="2316937218" sldId="279"/>
            <ac:spMk id="39" creationId="{A67DDFB6-E4D6-4E02-87D8-D85E630AF1BE}"/>
          </ac:spMkLst>
        </pc:spChg>
        <pc:spChg chg="add mod">
          <ac:chgData name="Bhushan Paradkar" userId="34e5527b-0322-46c9-85e8-191e72d03a67" providerId="ADAL" clId="{012C8E73-AA5B-403A-8C8A-B88E69271B92}" dt="2022-11-05T13:43:48.968" v="5824" actId="207"/>
          <ac:spMkLst>
            <pc:docMk/>
            <pc:sldMk cId="2316937218" sldId="279"/>
            <ac:spMk id="40" creationId="{270AC1E5-BFA4-425E-B439-37095386B204}"/>
          </ac:spMkLst>
        </pc:spChg>
        <pc:spChg chg="add mod">
          <ac:chgData name="Bhushan Paradkar" userId="34e5527b-0322-46c9-85e8-191e72d03a67" providerId="ADAL" clId="{012C8E73-AA5B-403A-8C8A-B88E69271B92}" dt="2022-11-05T13:44:21.003" v="5903" actId="1037"/>
          <ac:spMkLst>
            <pc:docMk/>
            <pc:sldMk cId="2316937218" sldId="279"/>
            <ac:spMk id="41" creationId="{7F055CBF-9F89-4E88-B3F7-6354384AEB75}"/>
          </ac:spMkLst>
        </pc:spChg>
        <pc:cxnChg chg="add mod">
          <ac:chgData name="Bhushan Paradkar" userId="34e5527b-0322-46c9-85e8-191e72d03a67" providerId="ADAL" clId="{012C8E73-AA5B-403A-8C8A-B88E69271B92}" dt="2022-11-05T13:37:27.844" v="5536" actId="14100"/>
          <ac:cxnSpMkLst>
            <pc:docMk/>
            <pc:sldMk cId="2316937218" sldId="279"/>
            <ac:cxnSpMk id="7" creationId="{474DF053-B7A4-409E-AA27-45657C2FF27F}"/>
          </ac:cxnSpMkLst>
        </pc:cxnChg>
        <pc:cxnChg chg="add mod">
          <ac:chgData name="Bhushan Paradkar" userId="34e5527b-0322-46c9-85e8-191e72d03a67" providerId="ADAL" clId="{012C8E73-AA5B-403A-8C8A-B88E69271B92}" dt="2022-11-05T13:37:04.405" v="5527" actId="13822"/>
          <ac:cxnSpMkLst>
            <pc:docMk/>
            <pc:sldMk cId="2316937218" sldId="279"/>
            <ac:cxnSpMk id="23" creationId="{84DBAC08-4625-4D2E-8B96-E708164F8064}"/>
          </ac:cxnSpMkLst>
        </pc:cxnChg>
        <pc:cxnChg chg="add mod">
          <ac:chgData name="Bhushan Paradkar" userId="34e5527b-0322-46c9-85e8-191e72d03a67" providerId="ADAL" clId="{012C8E73-AA5B-403A-8C8A-B88E69271B92}" dt="2022-11-05T13:37:11.573" v="5529" actId="13822"/>
          <ac:cxnSpMkLst>
            <pc:docMk/>
            <pc:sldMk cId="2316937218" sldId="279"/>
            <ac:cxnSpMk id="26" creationId="{61E01DAE-EE1E-43CB-9156-1DC84BD114E1}"/>
          </ac:cxnSpMkLst>
        </pc:cxnChg>
      </pc:sldChg>
      <pc:sldChg chg="addSp delSp modSp add">
        <pc:chgData name="Bhushan Paradkar" userId="34e5527b-0322-46c9-85e8-191e72d03a67" providerId="ADAL" clId="{012C8E73-AA5B-403A-8C8A-B88E69271B92}" dt="2022-11-15T14:23:10.012" v="9866" actId="1035"/>
        <pc:sldMkLst>
          <pc:docMk/>
          <pc:sldMk cId="138035495" sldId="280"/>
        </pc:sldMkLst>
        <pc:spChg chg="mod">
          <ac:chgData name="Bhushan Paradkar" userId="34e5527b-0322-46c9-85e8-191e72d03a67" providerId="ADAL" clId="{012C8E73-AA5B-403A-8C8A-B88E69271B92}" dt="2022-11-14T14:26:22.931" v="7890" actId="20577"/>
          <ac:spMkLst>
            <pc:docMk/>
            <pc:sldMk cId="138035495" sldId="280"/>
            <ac:spMk id="2" creationId="{9E986420-DC38-444E-842A-4444F5A892B6}"/>
          </ac:spMkLst>
        </pc:spChg>
        <pc:spChg chg="del">
          <ac:chgData name="Bhushan Paradkar" userId="34e5527b-0322-46c9-85e8-191e72d03a67" providerId="ADAL" clId="{012C8E73-AA5B-403A-8C8A-B88E69271B92}" dt="2022-11-05T13:49:16.082" v="5906" actId="478"/>
          <ac:spMkLst>
            <pc:docMk/>
            <pc:sldMk cId="138035495" sldId="280"/>
            <ac:spMk id="3" creationId="{B707A192-5824-4168-A9C8-5869372B7609}"/>
          </ac:spMkLst>
        </pc:spChg>
        <pc:picChg chg="add mod">
          <ac:chgData name="Bhushan Paradkar" userId="34e5527b-0322-46c9-85e8-191e72d03a67" providerId="ADAL" clId="{012C8E73-AA5B-403A-8C8A-B88E69271B92}" dt="2022-11-15T14:23:10.012" v="9866" actId="1035"/>
          <ac:picMkLst>
            <pc:docMk/>
            <pc:sldMk cId="138035495" sldId="280"/>
            <ac:picMk id="4" creationId="{7D58BE34-7AF0-4F88-8560-85CB9D836164}"/>
          </ac:picMkLst>
        </pc:picChg>
      </pc:sldChg>
      <pc:sldChg chg="addSp delSp modSp add">
        <pc:chgData name="Bhushan Paradkar" userId="34e5527b-0322-46c9-85e8-191e72d03a67" providerId="ADAL" clId="{012C8E73-AA5B-403A-8C8A-B88E69271B92}" dt="2022-11-13T15:36:23.306" v="6061"/>
        <pc:sldMkLst>
          <pc:docMk/>
          <pc:sldMk cId="625662425" sldId="281"/>
        </pc:sldMkLst>
        <pc:spChg chg="mod">
          <ac:chgData name="Bhushan Paradkar" userId="34e5527b-0322-46c9-85e8-191e72d03a67" providerId="ADAL" clId="{012C8E73-AA5B-403A-8C8A-B88E69271B92}" dt="2022-11-13T15:25:34.067" v="5945" actId="14100"/>
          <ac:spMkLst>
            <pc:docMk/>
            <pc:sldMk cId="625662425" sldId="281"/>
            <ac:spMk id="2" creationId="{9E986420-DC38-444E-842A-4444F5A892B6}"/>
          </ac:spMkLst>
        </pc:spChg>
        <pc:spChg chg="add mod">
          <ac:chgData name="Bhushan Paradkar" userId="34e5527b-0322-46c9-85e8-191e72d03a67" providerId="ADAL" clId="{012C8E73-AA5B-403A-8C8A-B88E69271B92}" dt="2022-11-13T15:36:23.306" v="6061"/>
          <ac:spMkLst>
            <pc:docMk/>
            <pc:sldMk cId="625662425" sldId="281"/>
            <ac:spMk id="3" creationId="{A94B8BBA-1226-4B53-BBF3-A97CADF25764}"/>
          </ac:spMkLst>
        </pc:spChg>
        <pc:picChg chg="del">
          <ac:chgData name="Bhushan Paradkar" userId="34e5527b-0322-46c9-85e8-191e72d03a67" providerId="ADAL" clId="{012C8E73-AA5B-403A-8C8A-B88E69271B92}" dt="2022-11-13T15:25:08.742" v="5938" actId="478"/>
          <ac:picMkLst>
            <pc:docMk/>
            <pc:sldMk cId="625662425" sldId="281"/>
            <ac:picMk id="4" creationId="{7D58BE34-7AF0-4F88-8560-85CB9D836164}"/>
          </ac:picMkLst>
        </pc:picChg>
      </pc:sldChg>
      <pc:sldChg chg="addSp modSp add ord">
        <pc:chgData name="Bhushan Paradkar" userId="34e5527b-0322-46c9-85e8-191e72d03a67" providerId="ADAL" clId="{012C8E73-AA5B-403A-8C8A-B88E69271B92}" dt="2022-11-14T13:56:16.103" v="7553"/>
        <pc:sldMkLst>
          <pc:docMk/>
          <pc:sldMk cId="3947664917" sldId="282"/>
        </pc:sldMkLst>
        <pc:spChg chg="mod">
          <ac:chgData name="Bhushan Paradkar" userId="34e5527b-0322-46c9-85e8-191e72d03a67" providerId="ADAL" clId="{012C8E73-AA5B-403A-8C8A-B88E69271B92}" dt="2022-11-14T13:25:27.923" v="6105" actId="113"/>
          <ac:spMkLst>
            <pc:docMk/>
            <pc:sldMk cId="3947664917" sldId="282"/>
            <ac:spMk id="2" creationId="{5B03C483-EE9D-400F-AB61-08A727F2D318}"/>
          </ac:spMkLst>
        </pc:spChg>
        <pc:spChg chg="mod">
          <ac:chgData name="Bhushan Paradkar" userId="34e5527b-0322-46c9-85e8-191e72d03a67" providerId="ADAL" clId="{012C8E73-AA5B-403A-8C8A-B88E69271B92}" dt="2022-11-14T13:27:42.646" v="6166" actId="20577"/>
          <ac:spMkLst>
            <pc:docMk/>
            <pc:sldMk cId="3947664917" sldId="282"/>
            <ac:spMk id="3" creationId="{F4CB6EF6-7705-44E5-BC4B-CE18C068A8C6}"/>
          </ac:spMkLst>
        </pc:spChg>
        <pc:picChg chg="add mod">
          <ac:chgData name="Bhushan Paradkar" userId="34e5527b-0322-46c9-85e8-191e72d03a67" providerId="ADAL" clId="{012C8E73-AA5B-403A-8C8A-B88E69271B92}" dt="2022-11-14T13:28:16.208" v="6168" actId="1076"/>
          <ac:picMkLst>
            <pc:docMk/>
            <pc:sldMk cId="3947664917" sldId="282"/>
            <ac:picMk id="4" creationId="{9D148788-4EE5-4AC8-93CD-266969AF620A}"/>
          </ac:picMkLst>
        </pc:picChg>
      </pc:sldChg>
      <pc:sldChg chg="addSp delSp modSp add ord">
        <pc:chgData name="Bhushan Paradkar" userId="34e5527b-0322-46c9-85e8-191e72d03a67" providerId="ADAL" clId="{012C8E73-AA5B-403A-8C8A-B88E69271B92}" dt="2022-11-14T13:56:16.103" v="7553"/>
        <pc:sldMkLst>
          <pc:docMk/>
          <pc:sldMk cId="4253287818" sldId="283"/>
        </pc:sldMkLst>
        <pc:spChg chg="mod">
          <ac:chgData name="Bhushan Paradkar" userId="34e5527b-0322-46c9-85e8-191e72d03a67" providerId="ADAL" clId="{012C8E73-AA5B-403A-8C8A-B88E69271B92}" dt="2022-11-14T13:51:15.304" v="7515" actId="20577"/>
          <ac:spMkLst>
            <pc:docMk/>
            <pc:sldMk cId="4253287818" sldId="283"/>
            <ac:spMk id="3" creationId="{F4CB6EF6-7705-44E5-BC4B-CE18C068A8C6}"/>
          </ac:spMkLst>
        </pc:spChg>
        <pc:picChg chg="del mod">
          <ac:chgData name="Bhushan Paradkar" userId="34e5527b-0322-46c9-85e8-191e72d03a67" providerId="ADAL" clId="{012C8E73-AA5B-403A-8C8A-B88E69271B92}" dt="2022-11-14T13:28:46.294" v="6197" actId="478"/>
          <ac:picMkLst>
            <pc:docMk/>
            <pc:sldMk cId="4253287818" sldId="283"/>
            <ac:picMk id="4" creationId="{9D148788-4EE5-4AC8-93CD-266969AF620A}"/>
          </ac:picMkLst>
        </pc:picChg>
        <pc:picChg chg="add mod">
          <ac:chgData name="Bhushan Paradkar" userId="34e5527b-0322-46c9-85e8-191e72d03a67" providerId="ADAL" clId="{012C8E73-AA5B-403A-8C8A-B88E69271B92}" dt="2022-11-14T13:30:49.140" v="6303" actId="1076"/>
          <ac:picMkLst>
            <pc:docMk/>
            <pc:sldMk cId="4253287818" sldId="283"/>
            <ac:picMk id="5" creationId="{08FD6C0C-5A80-4FC1-B6AB-D3650278F685}"/>
          </ac:picMkLst>
        </pc:picChg>
      </pc:sldChg>
      <pc:sldChg chg="addSp delSp modSp add ord">
        <pc:chgData name="Bhushan Paradkar" userId="34e5527b-0322-46c9-85e8-191e72d03a67" providerId="ADAL" clId="{012C8E73-AA5B-403A-8C8A-B88E69271B92}" dt="2022-11-14T13:56:16.103" v="7553"/>
        <pc:sldMkLst>
          <pc:docMk/>
          <pc:sldMk cId="900087149" sldId="284"/>
        </pc:sldMkLst>
        <pc:spChg chg="mod">
          <ac:chgData name="Bhushan Paradkar" userId="34e5527b-0322-46c9-85e8-191e72d03a67" providerId="ADAL" clId="{012C8E73-AA5B-403A-8C8A-B88E69271B92}" dt="2022-11-14T13:52:22.825" v="7550" actId="6549"/>
          <ac:spMkLst>
            <pc:docMk/>
            <pc:sldMk cId="900087149" sldId="284"/>
            <ac:spMk id="3" creationId="{F4CB6EF6-7705-44E5-BC4B-CE18C068A8C6}"/>
          </ac:spMkLst>
        </pc:spChg>
        <pc:picChg chg="add mod">
          <ac:chgData name="Bhushan Paradkar" userId="34e5527b-0322-46c9-85e8-191e72d03a67" providerId="ADAL" clId="{012C8E73-AA5B-403A-8C8A-B88E69271B92}" dt="2022-11-14T13:44:13.900" v="6938" actId="1035"/>
          <ac:picMkLst>
            <pc:docMk/>
            <pc:sldMk cId="900087149" sldId="284"/>
            <ac:picMk id="4" creationId="{23B979D0-C5A3-4C9C-B562-1E930579BE19}"/>
          </ac:picMkLst>
        </pc:picChg>
        <pc:picChg chg="del">
          <ac:chgData name="Bhushan Paradkar" userId="34e5527b-0322-46c9-85e8-191e72d03a67" providerId="ADAL" clId="{012C8E73-AA5B-403A-8C8A-B88E69271B92}" dt="2022-11-14T13:42:07.473" v="6785" actId="478"/>
          <ac:picMkLst>
            <pc:docMk/>
            <pc:sldMk cId="900087149" sldId="284"/>
            <ac:picMk id="5" creationId="{08FD6C0C-5A80-4FC1-B6AB-D3650278F685}"/>
          </ac:picMkLst>
        </pc:picChg>
      </pc:sldChg>
      <pc:sldChg chg="delSp modSp add ord">
        <pc:chgData name="Bhushan Paradkar" userId="34e5527b-0322-46c9-85e8-191e72d03a67" providerId="ADAL" clId="{012C8E73-AA5B-403A-8C8A-B88E69271B92}" dt="2022-11-14T13:56:30.193" v="7554"/>
        <pc:sldMkLst>
          <pc:docMk/>
          <pc:sldMk cId="2056350648" sldId="285"/>
        </pc:sldMkLst>
        <pc:spChg chg="mod">
          <ac:chgData name="Bhushan Paradkar" userId="34e5527b-0322-46c9-85e8-191e72d03a67" providerId="ADAL" clId="{012C8E73-AA5B-403A-8C8A-B88E69271B92}" dt="2022-11-14T13:54:29.307" v="7552" actId="20577"/>
          <ac:spMkLst>
            <pc:docMk/>
            <pc:sldMk cId="2056350648" sldId="285"/>
            <ac:spMk id="3" creationId="{F4CB6EF6-7705-44E5-BC4B-CE18C068A8C6}"/>
          </ac:spMkLst>
        </pc:spChg>
        <pc:picChg chg="del">
          <ac:chgData name="Bhushan Paradkar" userId="34e5527b-0322-46c9-85e8-191e72d03a67" providerId="ADAL" clId="{012C8E73-AA5B-403A-8C8A-B88E69271B92}" dt="2022-11-14T13:45:15.830" v="7020" actId="478"/>
          <ac:picMkLst>
            <pc:docMk/>
            <pc:sldMk cId="2056350648" sldId="285"/>
            <ac:picMk id="4" creationId="{23B979D0-C5A3-4C9C-B562-1E930579BE19}"/>
          </ac:picMkLst>
        </pc:picChg>
      </pc:sldChg>
      <pc:sldChg chg="modSp add">
        <pc:chgData name="Bhushan Paradkar" userId="34e5527b-0322-46c9-85e8-191e72d03a67" providerId="ADAL" clId="{012C8E73-AA5B-403A-8C8A-B88E69271B92}" dt="2022-11-17T04:30:18.432" v="10577" actId="14100"/>
        <pc:sldMkLst>
          <pc:docMk/>
          <pc:sldMk cId="1718373868" sldId="286"/>
        </pc:sldMkLst>
        <pc:spChg chg="mod">
          <ac:chgData name="Bhushan Paradkar" userId="34e5527b-0322-46c9-85e8-191e72d03a67" providerId="ADAL" clId="{012C8E73-AA5B-403A-8C8A-B88E69271B92}" dt="2022-11-14T14:09:49.755" v="7559" actId="1076"/>
          <ac:spMkLst>
            <pc:docMk/>
            <pc:sldMk cId="1718373868" sldId="286"/>
            <ac:spMk id="2" creationId="{00000000-0000-0000-0000-000000000000}"/>
          </ac:spMkLst>
        </pc:spChg>
        <pc:spChg chg="mod">
          <ac:chgData name="Bhushan Paradkar" userId="34e5527b-0322-46c9-85e8-191e72d03a67" providerId="ADAL" clId="{012C8E73-AA5B-403A-8C8A-B88E69271B92}" dt="2022-11-14T14:09:55.899" v="7560" actId="1076"/>
          <ac:spMkLst>
            <pc:docMk/>
            <pc:sldMk cId="1718373868" sldId="286"/>
            <ac:spMk id="3" creationId="{00000000-0000-0000-0000-000000000000}"/>
          </ac:spMkLst>
        </pc:spChg>
        <pc:spChg chg="mod">
          <ac:chgData name="Bhushan Paradkar" userId="34e5527b-0322-46c9-85e8-191e72d03a67" providerId="ADAL" clId="{012C8E73-AA5B-403A-8C8A-B88E69271B92}" dt="2022-11-17T04:30:18.432" v="10577" actId="14100"/>
          <ac:spMkLst>
            <pc:docMk/>
            <pc:sldMk cId="1718373868" sldId="286"/>
            <ac:spMk id="4" creationId="{00000000-0000-0000-0000-000000000000}"/>
          </ac:spMkLst>
        </pc:spChg>
      </pc:sldChg>
      <pc:sldChg chg="modSp add">
        <pc:chgData name="Bhushan Paradkar" userId="34e5527b-0322-46c9-85e8-191e72d03a67" providerId="ADAL" clId="{012C8E73-AA5B-403A-8C8A-B88E69271B92}" dt="2022-11-17T07:05:47.689" v="10579" actId="14100"/>
        <pc:sldMkLst>
          <pc:docMk/>
          <pc:sldMk cId="2443078531" sldId="287"/>
        </pc:sldMkLst>
        <pc:spChg chg="mod">
          <ac:chgData name="Bhushan Paradkar" userId="34e5527b-0322-46c9-85e8-191e72d03a67" providerId="ADAL" clId="{012C8E73-AA5B-403A-8C8A-B88E69271B92}" dt="2022-11-17T07:05:47.689" v="10579" actId="14100"/>
          <ac:spMkLst>
            <pc:docMk/>
            <pc:sldMk cId="2443078531" sldId="287"/>
            <ac:spMk id="4" creationId="{00000000-0000-0000-0000-000000000000}"/>
          </ac:spMkLst>
        </pc:spChg>
        <pc:picChg chg="mod">
          <ac:chgData name="Bhushan Paradkar" userId="34e5527b-0322-46c9-85e8-191e72d03a67" providerId="ADAL" clId="{012C8E73-AA5B-403A-8C8A-B88E69271B92}" dt="2022-11-14T14:10:03.841" v="7561" actId="1076"/>
          <ac:picMkLst>
            <pc:docMk/>
            <pc:sldMk cId="2443078531" sldId="287"/>
            <ac:picMk id="6146" creationId="{00000000-0000-0000-0000-000000000000}"/>
          </ac:picMkLst>
        </pc:picChg>
      </pc:sldChg>
      <pc:sldChg chg="modSp add">
        <pc:chgData name="Bhushan Paradkar" userId="34e5527b-0322-46c9-85e8-191e72d03a67" providerId="ADAL" clId="{012C8E73-AA5B-403A-8C8A-B88E69271B92}" dt="2022-11-14T14:10:17.800" v="7565" actId="14100"/>
        <pc:sldMkLst>
          <pc:docMk/>
          <pc:sldMk cId="3293743549" sldId="288"/>
        </pc:sldMkLst>
        <pc:spChg chg="mod">
          <ac:chgData name="Bhushan Paradkar" userId="34e5527b-0322-46c9-85e8-191e72d03a67" providerId="ADAL" clId="{012C8E73-AA5B-403A-8C8A-B88E69271B92}" dt="2022-11-14T14:10:17.800" v="7565" actId="14100"/>
          <ac:spMkLst>
            <pc:docMk/>
            <pc:sldMk cId="3293743549" sldId="288"/>
            <ac:spMk id="5" creationId="{00000000-0000-0000-0000-000000000000}"/>
          </ac:spMkLst>
        </pc:spChg>
        <pc:picChg chg="mod">
          <ac:chgData name="Bhushan Paradkar" userId="34e5527b-0322-46c9-85e8-191e72d03a67" providerId="ADAL" clId="{012C8E73-AA5B-403A-8C8A-B88E69271B92}" dt="2022-11-14T14:10:15.017" v="7564" actId="14100"/>
          <ac:picMkLst>
            <pc:docMk/>
            <pc:sldMk cId="3293743549" sldId="288"/>
            <ac:picMk id="7170" creationId="{00000000-0000-0000-0000-000000000000}"/>
          </ac:picMkLst>
        </pc:picChg>
      </pc:sldChg>
      <pc:sldChg chg="modSp add">
        <pc:chgData name="Bhushan Paradkar" userId="34e5527b-0322-46c9-85e8-191e72d03a67" providerId="ADAL" clId="{012C8E73-AA5B-403A-8C8A-B88E69271B92}" dt="2022-11-14T14:10:41.193" v="7568" actId="1076"/>
        <pc:sldMkLst>
          <pc:docMk/>
          <pc:sldMk cId="398404378" sldId="289"/>
        </pc:sldMkLst>
        <pc:picChg chg="mod">
          <ac:chgData name="Bhushan Paradkar" userId="34e5527b-0322-46c9-85e8-191e72d03a67" providerId="ADAL" clId="{012C8E73-AA5B-403A-8C8A-B88E69271B92}" dt="2022-11-14T14:10:41.193" v="7568" actId="1076"/>
          <ac:picMkLst>
            <pc:docMk/>
            <pc:sldMk cId="398404378" sldId="289"/>
            <ac:picMk id="8194" creationId="{00000000-0000-0000-0000-000000000000}"/>
          </ac:picMkLst>
        </pc:picChg>
        <pc:picChg chg="mod">
          <ac:chgData name="Bhushan Paradkar" userId="34e5527b-0322-46c9-85e8-191e72d03a67" providerId="ADAL" clId="{012C8E73-AA5B-403A-8C8A-B88E69271B92}" dt="2022-11-14T14:10:36.004" v="7567" actId="1076"/>
          <ac:picMkLst>
            <pc:docMk/>
            <pc:sldMk cId="398404378" sldId="289"/>
            <ac:picMk id="8195" creationId="{00000000-0000-0000-0000-000000000000}"/>
          </ac:picMkLst>
        </pc:picChg>
      </pc:sldChg>
      <pc:sldChg chg="modSp add">
        <pc:chgData name="Bhushan Paradkar" userId="34e5527b-0322-46c9-85e8-191e72d03a67" providerId="ADAL" clId="{012C8E73-AA5B-403A-8C8A-B88E69271B92}" dt="2022-11-14T14:11:51.296" v="7663" actId="20577"/>
        <pc:sldMkLst>
          <pc:docMk/>
          <pc:sldMk cId="1948834575" sldId="290"/>
        </pc:sldMkLst>
        <pc:spChg chg="mod">
          <ac:chgData name="Bhushan Paradkar" userId="34e5527b-0322-46c9-85e8-191e72d03a67" providerId="ADAL" clId="{012C8E73-AA5B-403A-8C8A-B88E69271B92}" dt="2022-11-14T14:11:09.115" v="7572" actId="1076"/>
          <ac:spMkLst>
            <pc:docMk/>
            <pc:sldMk cId="1948834575" sldId="290"/>
            <ac:spMk id="2" creationId="{00000000-0000-0000-0000-000000000000}"/>
          </ac:spMkLst>
        </pc:spChg>
        <pc:spChg chg="mod">
          <ac:chgData name="Bhushan Paradkar" userId="34e5527b-0322-46c9-85e8-191e72d03a67" providerId="ADAL" clId="{012C8E73-AA5B-403A-8C8A-B88E69271B92}" dt="2022-11-14T14:11:51.296" v="7663" actId="20577"/>
          <ac:spMkLst>
            <pc:docMk/>
            <pc:sldMk cId="1948834575" sldId="290"/>
            <ac:spMk id="6" creationId="{00000000-0000-0000-0000-000000000000}"/>
          </ac:spMkLst>
        </pc:spChg>
        <pc:picChg chg="mod">
          <ac:chgData name="Bhushan Paradkar" userId="34e5527b-0322-46c9-85e8-191e72d03a67" providerId="ADAL" clId="{012C8E73-AA5B-403A-8C8A-B88E69271B92}" dt="2022-11-14T14:11:08.066" v="7571" actId="1076"/>
          <ac:picMkLst>
            <pc:docMk/>
            <pc:sldMk cId="1948834575" sldId="290"/>
            <ac:picMk id="9218" creationId="{00000000-0000-0000-0000-000000000000}"/>
          </ac:picMkLst>
        </pc:picChg>
        <pc:picChg chg="mod">
          <ac:chgData name="Bhushan Paradkar" userId="34e5527b-0322-46c9-85e8-191e72d03a67" providerId="ADAL" clId="{012C8E73-AA5B-403A-8C8A-B88E69271B92}" dt="2022-11-14T14:11:04.498" v="7570" actId="1076"/>
          <ac:picMkLst>
            <pc:docMk/>
            <pc:sldMk cId="1948834575" sldId="290"/>
            <ac:picMk id="9219" creationId="{00000000-0000-0000-0000-000000000000}"/>
          </ac:picMkLst>
        </pc:picChg>
      </pc:sldChg>
      <pc:sldChg chg="modSp add">
        <pc:chgData name="Bhushan Paradkar" userId="34e5527b-0322-46c9-85e8-191e72d03a67" providerId="ADAL" clId="{012C8E73-AA5B-403A-8C8A-B88E69271B92}" dt="2022-11-14T14:12:07.264" v="7666" actId="1076"/>
        <pc:sldMkLst>
          <pc:docMk/>
          <pc:sldMk cId="1102394251" sldId="291"/>
        </pc:sldMkLst>
        <pc:spChg chg="mod">
          <ac:chgData name="Bhushan Paradkar" userId="34e5527b-0322-46c9-85e8-191e72d03a67" providerId="ADAL" clId="{012C8E73-AA5B-403A-8C8A-B88E69271B92}" dt="2022-11-14T14:12:01.394" v="7664" actId="1076"/>
          <ac:spMkLst>
            <pc:docMk/>
            <pc:sldMk cId="1102394251" sldId="291"/>
            <ac:spMk id="6" creationId="{00000000-0000-0000-0000-000000000000}"/>
          </ac:spMkLst>
        </pc:spChg>
        <pc:picChg chg="mod">
          <ac:chgData name="Bhushan Paradkar" userId="34e5527b-0322-46c9-85e8-191e72d03a67" providerId="ADAL" clId="{012C8E73-AA5B-403A-8C8A-B88E69271B92}" dt="2022-11-14T14:12:07.264" v="7666" actId="1076"/>
          <ac:picMkLst>
            <pc:docMk/>
            <pc:sldMk cId="1102394251" sldId="291"/>
            <ac:picMk id="10242" creationId="{00000000-0000-0000-0000-000000000000}"/>
          </ac:picMkLst>
        </pc:picChg>
        <pc:picChg chg="mod">
          <ac:chgData name="Bhushan Paradkar" userId="34e5527b-0322-46c9-85e8-191e72d03a67" providerId="ADAL" clId="{012C8E73-AA5B-403A-8C8A-B88E69271B92}" dt="2022-11-14T14:12:05.066" v="7665" actId="1076"/>
          <ac:picMkLst>
            <pc:docMk/>
            <pc:sldMk cId="1102394251" sldId="291"/>
            <ac:picMk id="10243" creationId="{00000000-0000-0000-0000-000000000000}"/>
          </ac:picMkLst>
        </pc:picChg>
      </pc:sldChg>
      <pc:sldChg chg="modSp add">
        <pc:chgData name="Bhushan Paradkar" userId="34e5527b-0322-46c9-85e8-191e72d03a67" providerId="ADAL" clId="{012C8E73-AA5B-403A-8C8A-B88E69271B92}" dt="2022-11-14T14:12:19.484" v="7669" actId="14100"/>
        <pc:sldMkLst>
          <pc:docMk/>
          <pc:sldMk cId="3120461373" sldId="292"/>
        </pc:sldMkLst>
        <pc:spChg chg="mod">
          <ac:chgData name="Bhushan Paradkar" userId="34e5527b-0322-46c9-85e8-191e72d03a67" providerId="ADAL" clId="{012C8E73-AA5B-403A-8C8A-B88E69271B92}" dt="2022-11-14T14:12:19.484" v="7669" actId="14100"/>
          <ac:spMkLst>
            <pc:docMk/>
            <pc:sldMk cId="3120461373" sldId="292"/>
            <ac:spMk id="5" creationId="{00000000-0000-0000-0000-000000000000}"/>
          </ac:spMkLst>
        </pc:spChg>
        <pc:picChg chg="mod">
          <ac:chgData name="Bhushan Paradkar" userId="34e5527b-0322-46c9-85e8-191e72d03a67" providerId="ADAL" clId="{012C8E73-AA5B-403A-8C8A-B88E69271B92}" dt="2022-11-14T14:12:15.026" v="7668" actId="14100"/>
          <ac:picMkLst>
            <pc:docMk/>
            <pc:sldMk cId="3120461373" sldId="292"/>
            <ac:picMk id="11266" creationId="{00000000-0000-0000-0000-000000000000}"/>
          </ac:picMkLst>
        </pc:picChg>
      </pc:sldChg>
      <pc:sldChg chg="modSp add">
        <pc:chgData name="Bhushan Paradkar" userId="34e5527b-0322-46c9-85e8-191e72d03a67" providerId="ADAL" clId="{012C8E73-AA5B-403A-8C8A-B88E69271B92}" dt="2022-11-14T14:12:40.216" v="7674" actId="14100"/>
        <pc:sldMkLst>
          <pc:docMk/>
          <pc:sldMk cId="519262143" sldId="293"/>
        </pc:sldMkLst>
        <pc:spChg chg="mod">
          <ac:chgData name="Bhushan Paradkar" userId="34e5527b-0322-46c9-85e8-191e72d03a67" providerId="ADAL" clId="{012C8E73-AA5B-403A-8C8A-B88E69271B92}" dt="2022-11-14T14:12:40.216" v="7674" actId="14100"/>
          <ac:spMkLst>
            <pc:docMk/>
            <pc:sldMk cId="519262143" sldId="293"/>
            <ac:spMk id="6" creationId="{00000000-0000-0000-0000-000000000000}"/>
          </ac:spMkLst>
        </pc:spChg>
        <pc:picChg chg="mod">
          <ac:chgData name="Bhushan Paradkar" userId="34e5527b-0322-46c9-85e8-191e72d03a67" providerId="ADAL" clId="{012C8E73-AA5B-403A-8C8A-B88E69271B92}" dt="2022-11-14T14:12:33.715" v="7672" actId="1076"/>
          <ac:picMkLst>
            <pc:docMk/>
            <pc:sldMk cId="519262143" sldId="293"/>
            <ac:picMk id="12290" creationId="{00000000-0000-0000-0000-000000000000}"/>
          </ac:picMkLst>
        </pc:picChg>
        <pc:picChg chg="mod">
          <ac:chgData name="Bhushan Paradkar" userId="34e5527b-0322-46c9-85e8-191e72d03a67" providerId="ADAL" clId="{012C8E73-AA5B-403A-8C8A-B88E69271B92}" dt="2022-11-14T14:12:30.839" v="7671" actId="14100"/>
          <ac:picMkLst>
            <pc:docMk/>
            <pc:sldMk cId="519262143" sldId="293"/>
            <ac:picMk id="12291" creationId="{00000000-0000-0000-0000-000000000000}"/>
          </ac:picMkLst>
        </pc:picChg>
      </pc:sldChg>
      <pc:sldChg chg="modSp add">
        <pc:chgData name="Bhushan Paradkar" userId="34e5527b-0322-46c9-85e8-191e72d03a67" providerId="ADAL" clId="{012C8E73-AA5B-403A-8C8A-B88E69271B92}" dt="2022-11-14T14:13:11.543" v="7680" actId="14100"/>
        <pc:sldMkLst>
          <pc:docMk/>
          <pc:sldMk cId="2189797957" sldId="294"/>
        </pc:sldMkLst>
        <pc:spChg chg="mod">
          <ac:chgData name="Bhushan Paradkar" userId="34e5527b-0322-46c9-85e8-191e72d03a67" providerId="ADAL" clId="{012C8E73-AA5B-403A-8C8A-B88E69271B92}" dt="2022-11-14T14:12:55.892" v="7676" actId="1076"/>
          <ac:spMkLst>
            <pc:docMk/>
            <pc:sldMk cId="2189797957" sldId="294"/>
            <ac:spMk id="2" creationId="{00000000-0000-0000-0000-000000000000}"/>
          </ac:spMkLst>
        </pc:spChg>
        <pc:spChg chg="mod">
          <ac:chgData name="Bhushan Paradkar" userId="34e5527b-0322-46c9-85e8-191e72d03a67" providerId="ADAL" clId="{012C8E73-AA5B-403A-8C8A-B88E69271B92}" dt="2022-11-14T14:13:11.543" v="7680" actId="14100"/>
          <ac:spMkLst>
            <pc:docMk/>
            <pc:sldMk cId="2189797957" sldId="294"/>
            <ac:spMk id="6" creationId="{00000000-0000-0000-0000-000000000000}"/>
          </ac:spMkLst>
        </pc:spChg>
        <pc:picChg chg="mod">
          <ac:chgData name="Bhushan Paradkar" userId="34e5527b-0322-46c9-85e8-191e72d03a67" providerId="ADAL" clId="{012C8E73-AA5B-403A-8C8A-B88E69271B92}" dt="2022-11-14T14:13:00.884" v="7677" actId="1076"/>
          <ac:picMkLst>
            <pc:docMk/>
            <pc:sldMk cId="2189797957" sldId="294"/>
            <ac:picMk id="13314" creationId="{00000000-0000-0000-0000-000000000000}"/>
          </ac:picMkLst>
        </pc:picChg>
        <pc:picChg chg="mod">
          <ac:chgData name="Bhushan Paradkar" userId="34e5527b-0322-46c9-85e8-191e72d03a67" providerId="ADAL" clId="{012C8E73-AA5B-403A-8C8A-B88E69271B92}" dt="2022-11-14T14:12:52.365" v="7675" actId="1076"/>
          <ac:picMkLst>
            <pc:docMk/>
            <pc:sldMk cId="2189797957" sldId="294"/>
            <ac:picMk id="13315" creationId="{00000000-0000-0000-0000-000000000000}"/>
          </ac:picMkLst>
        </pc:picChg>
      </pc:sldChg>
      <pc:sldChg chg="modSp add">
        <pc:chgData name="Bhushan Paradkar" userId="34e5527b-0322-46c9-85e8-191e72d03a67" providerId="ADAL" clId="{012C8E73-AA5B-403A-8C8A-B88E69271B92}" dt="2022-11-14T14:14:28.828" v="7690" actId="14100"/>
        <pc:sldMkLst>
          <pc:docMk/>
          <pc:sldMk cId="2928934595" sldId="295"/>
        </pc:sldMkLst>
        <pc:spChg chg="mod">
          <ac:chgData name="Bhushan Paradkar" userId="34e5527b-0322-46c9-85e8-191e72d03a67" providerId="ADAL" clId="{012C8E73-AA5B-403A-8C8A-B88E69271B92}" dt="2022-11-14T14:13:59.547" v="7681" actId="1076"/>
          <ac:spMkLst>
            <pc:docMk/>
            <pc:sldMk cId="2928934595" sldId="295"/>
            <ac:spMk id="2" creationId="{00000000-0000-0000-0000-000000000000}"/>
          </ac:spMkLst>
        </pc:spChg>
        <pc:spChg chg="mod">
          <ac:chgData name="Bhushan Paradkar" userId="34e5527b-0322-46c9-85e8-191e72d03a67" providerId="ADAL" clId="{012C8E73-AA5B-403A-8C8A-B88E69271B92}" dt="2022-11-14T14:14:11.871" v="7685" actId="14100"/>
          <ac:spMkLst>
            <pc:docMk/>
            <pc:sldMk cId="2928934595" sldId="295"/>
            <ac:spMk id="6" creationId="{00000000-0000-0000-0000-000000000000}"/>
          </ac:spMkLst>
        </pc:spChg>
        <pc:picChg chg="mod">
          <ac:chgData name="Bhushan Paradkar" userId="34e5527b-0322-46c9-85e8-191e72d03a67" providerId="ADAL" clId="{012C8E73-AA5B-403A-8C8A-B88E69271B92}" dt="2022-11-14T14:14:18.627" v="7687" actId="1076"/>
          <ac:picMkLst>
            <pc:docMk/>
            <pc:sldMk cId="2928934595" sldId="295"/>
            <ac:picMk id="14338" creationId="{00000000-0000-0000-0000-000000000000}"/>
          </ac:picMkLst>
        </pc:picChg>
        <pc:picChg chg="mod">
          <ac:chgData name="Bhushan Paradkar" userId="34e5527b-0322-46c9-85e8-191e72d03a67" providerId="ADAL" clId="{012C8E73-AA5B-403A-8C8A-B88E69271B92}" dt="2022-11-14T14:14:28.828" v="7690" actId="14100"/>
          <ac:picMkLst>
            <pc:docMk/>
            <pc:sldMk cId="2928934595" sldId="295"/>
            <ac:picMk id="14339" creationId="{00000000-0000-0000-0000-000000000000}"/>
          </ac:picMkLst>
        </pc:picChg>
      </pc:sldChg>
      <pc:sldChg chg="modSp add">
        <pc:chgData name="Bhushan Paradkar" userId="34e5527b-0322-46c9-85e8-191e72d03a67" providerId="ADAL" clId="{012C8E73-AA5B-403A-8C8A-B88E69271B92}" dt="2022-11-14T14:17:15.868" v="7879" actId="15"/>
        <pc:sldMkLst>
          <pc:docMk/>
          <pc:sldMk cId="4235303681" sldId="296"/>
        </pc:sldMkLst>
        <pc:spChg chg="mod">
          <ac:chgData name="Bhushan Paradkar" userId="34e5527b-0322-46c9-85e8-191e72d03a67" providerId="ADAL" clId="{012C8E73-AA5B-403A-8C8A-B88E69271B92}" dt="2022-11-14T14:15:58.811" v="7716" actId="1076"/>
          <ac:spMkLst>
            <pc:docMk/>
            <pc:sldMk cId="4235303681" sldId="296"/>
            <ac:spMk id="2" creationId="{A47EC3F6-F9EA-4BDE-BC61-A7517E01E6DD}"/>
          </ac:spMkLst>
        </pc:spChg>
        <pc:spChg chg="mod">
          <ac:chgData name="Bhushan Paradkar" userId="34e5527b-0322-46c9-85e8-191e72d03a67" providerId="ADAL" clId="{012C8E73-AA5B-403A-8C8A-B88E69271B92}" dt="2022-11-14T14:17:15.868" v="7879" actId="15"/>
          <ac:spMkLst>
            <pc:docMk/>
            <pc:sldMk cId="4235303681" sldId="296"/>
            <ac:spMk id="3" creationId="{DBBD6F88-53F0-47A0-A076-38E0D7740E36}"/>
          </ac:spMkLst>
        </pc:spChg>
      </pc:sldChg>
      <pc:sldChg chg="addSp delSp modSp add">
        <pc:chgData name="Bhushan Paradkar" userId="34e5527b-0322-46c9-85e8-191e72d03a67" providerId="ADAL" clId="{012C8E73-AA5B-403A-8C8A-B88E69271B92}" dt="2022-11-14T14:49:37.223" v="8030"/>
        <pc:sldMkLst>
          <pc:docMk/>
          <pc:sldMk cId="4050504572" sldId="297"/>
        </pc:sldMkLst>
        <pc:spChg chg="mod">
          <ac:chgData name="Bhushan Paradkar" userId="34e5527b-0322-46c9-85e8-191e72d03a67" providerId="ADAL" clId="{012C8E73-AA5B-403A-8C8A-B88E69271B92}" dt="2022-11-14T14:46:02.781" v="8007" actId="14100"/>
          <ac:spMkLst>
            <pc:docMk/>
            <pc:sldMk cId="4050504572" sldId="297"/>
            <ac:spMk id="2" creationId="{A47EC3F6-F9EA-4BDE-BC61-A7517E01E6DD}"/>
          </ac:spMkLst>
        </pc:spChg>
        <pc:spChg chg="mod">
          <ac:chgData name="Bhushan Paradkar" userId="34e5527b-0322-46c9-85e8-191e72d03a67" providerId="ADAL" clId="{012C8E73-AA5B-403A-8C8A-B88E69271B92}" dt="2022-11-14T14:49:37.223" v="8030"/>
          <ac:spMkLst>
            <pc:docMk/>
            <pc:sldMk cId="4050504572" sldId="297"/>
            <ac:spMk id="3" creationId="{DBBD6F88-53F0-47A0-A076-38E0D7740E36}"/>
          </ac:spMkLst>
        </pc:spChg>
        <pc:spChg chg="add del">
          <ac:chgData name="Bhushan Paradkar" userId="34e5527b-0322-46c9-85e8-191e72d03a67" providerId="ADAL" clId="{012C8E73-AA5B-403A-8C8A-B88E69271B92}" dt="2022-11-14T14:49:34.463" v="8029"/>
          <ac:spMkLst>
            <pc:docMk/>
            <pc:sldMk cId="4050504572" sldId="297"/>
            <ac:spMk id="4" creationId="{E660ADC7-7C16-43D8-98E7-9C9AD6274C51}"/>
          </ac:spMkLst>
        </pc:spChg>
      </pc:sldChg>
      <pc:sldChg chg="addSp delSp modSp add">
        <pc:chgData name="Bhushan Paradkar" userId="34e5527b-0322-46c9-85e8-191e72d03a67" providerId="ADAL" clId="{012C8E73-AA5B-403A-8C8A-B88E69271B92}" dt="2022-11-14T14:53:32.166" v="8050"/>
        <pc:sldMkLst>
          <pc:docMk/>
          <pc:sldMk cId="3703436075" sldId="298"/>
        </pc:sldMkLst>
        <pc:spChg chg="mod">
          <ac:chgData name="Bhushan Paradkar" userId="34e5527b-0322-46c9-85e8-191e72d03a67" providerId="ADAL" clId="{012C8E73-AA5B-403A-8C8A-B88E69271B92}" dt="2022-11-14T14:52:48.140" v="8044" actId="14100"/>
          <ac:spMkLst>
            <pc:docMk/>
            <pc:sldMk cId="3703436075" sldId="298"/>
            <ac:spMk id="3" creationId="{DBBD6F88-53F0-47A0-A076-38E0D7740E36}"/>
          </ac:spMkLst>
        </pc:spChg>
        <pc:spChg chg="add del">
          <ac:chgData name="Bhushan Paradkar" userId="34e5527b-0322-46c9-85e8-191e72d03a67" providerId="ADAL" clId="{012C8E73-AA5B-403A-8C8A-B88E69271B92}" dt="2022-11-14T14:50:39.746" v="8036"/>
          <ac:spMkLst>
            <pc:docMk/>
            <pc:sldMk cId="3703436075" sldId="298"/>
            <ac:spMk id="5" creationId="{4B8A7A47-655B-4F60-9DFD-DD27C55A5BEF}"/>
          </ac:spMkLst>
        </pc:spChg>
        <pc:spChg chg="add del">
          <ac:chgData name="Bhushan Paradkar" userId="34e5527b-0322-46c9-85e8-191e72d03a67" providerId="ADAL" clId="{012C8E73-AA5B-403A-8C8A-B88E69271B92}" dt="2022-11-14T14:51:45.606" v="8039"/>
          <ac:spMkLst>
            <pc:docMk/>
            <pc:sldMk cId="3703436075" sldId="298"/>
            <ac:spMk id="6" creationId="{FB5F67C7-4B81-4364-B4E5-BBC6CD66DFEA}"/>
          </ac:spMkLst>
        </pc:spChg>
        <pc:graphicFrameChg chg="add del">
          <ac:chgData name="Bhushan Paradkar" userId="34e5527b-0322-46c9-85e8-191e72d03a67" providerId="ADAL" clId="{012C8E73-AA5B-403A-8C8A-B88E69271B92}" dt="2022-11-14T14:50:39.746" v="8036"/>
          <ac:graphicFrameMkLst>
            <pc:docMk/>
            <pc:sldMk cId="3703436075" sldId="298"/>
            <ac:graphicFrameMk id="4" creationId="{B232AD50-0CD6-45DA-BD16-156E63EC4430}"/>
          </ac:graphicFrameMkLst>
        </pc:graphicFrameChg>
        <pc:picChg chg="add mod">
          <ac:chgData name="Bhushan Paradkar" userId="34e5527b-0322-46c9-85e8-191e72d03a67" providerId="ADAL" clId="{012C8E73-AA5B-403A-8C8A-B88E69271B92}" dt="2022-11-14T14:53:32.166" v="8050"/>
          <ac:picMkLst>
            <pc:docMk/>
            <pc:sldMk cId="3703436075" sldId="298"/>
            <ac:picMk id="7" creationId="{EAC526A4-83E4-405F-932E-59445E120B8E}"/>
          </ac:picMkLst>
        </pc:picChg>
      </pc:sldChg>
      <pc:sldChg chg="addSp delSp modSp add">
        <pc:chgData name="Bhushan Paradkar" userId="34e5527b-0322-46c9-85e8-191e72d03a67" providerId="ADAL" clId="{012C8E73-AA5B-403A-8C8A-B88E69271B92}" dt="2022-11-14T14:57:29.264" v="8290" actId="20577"/>
        <pc:sldMkLst>
          <pc:docMk/>
          <pc:sldMk cId="2869616727" sldId="299"/>
        </pc:sldMkLst>
        <pc:spChg chg="mod">
          <ac:chgData name="Bhushan Paradkar" userId="34e5527b-0322-46c9-85e8-191e72d03a67" providerId="ADAL" clId="{012C8E73-AA5B-403A-8C8A-B88E69271B92}" dt="2022-11-14T14:57:29.264" v="8290" actId="20577"/>
          <ac:spMkLst>
            <pc:docMk/>
            <pc:sldMk cId="2869616727" sldId="299"/>
            <ac:spMk id="3" creationId="{DBBD6F88-53F0-47A0-A076-38E0D7740E36}"/>
          </ac:spMkLst>
        </pc:spChg>
        <pc:picChg chg="add mod">
          <ac:chgData name="Bhushan Paradkar" userId="34e5527b-0322-46c9-85e8-191e72d03a67" providerId="ADAL" clId="{012C8E73-AA5B-403A-8C8A-B88E69271B92}" dt="2022-11-14T14:56:34.860" v="8137" actId="14100"/>
          <ac:picMkLst>
            <pc:docMk/>
            <pc:sldMk cId="2869616727" sldId="299"/>
            <ac:picMk id="4" creationId="{E808C1B4-BA05-4246-883D-9DEDF331D8B2}"/>
          </ac:picMkLst>
        </pc:picChg>
        <pc:picChg chg="del">
          <ac:chgData name="Bhushan Paradkar" userId="34e5527b-0322-46c9-85e8-191e72d03a67" providerId="ADAL" clId="{012C8E73-AA5B-403A-8C8A-B88E69271B92}" dt="2022-11-14T14:55:16.097" v="8052" actId="478"/>
          <ac:picMkLst>
            <pc:docMk/>
            <pc:sldMk cId="2869616727" sldId="299"/>
            <ac:picMk id="7" creationId="{EAC526A4-83E4-405F-932E-59445E120B8E}"/>
          </ac:picMkLst>
        </pc:picChg>
      </pc:sldChg>
      <pc:sldChg chg="delSp modSp add">
        <pc:chgData name="Bhushan Paradkar" userId="34e5527b-0322-46c9-85e8-191e72d03a67" providerId="ADAL" clId="{012C8E73-AA5B-403A-8C8A-B88E69271B92}" dt="2022-11-17T04:40:28.543" v="10578" actId="20577"/>
        <pc:sldMkLst>
          <pc:docMk/>
          <pc:sldMk cId="1196961571" sldId="300"/>
        </pc:sldMkLst>
        <pc:spChg chg="mod">
          <ac:chgData name="Bhushan Paradkar" userId="34e5527b-0322-46c9-85e8-191e72d03a67" providerId="ADAL" clId="{012C8E73-AA5B-403A-8C8A-B88E69271B92}" dt="2022-11-17T04:40:28.543" v="10578" actId="20577"/>
          <ac:spMkLst>
            <pc:docMk/>
            <pc:sldMk cId="1196961571" sldId="300"/>
            <ac:spMk id="3" creationId="{DBBD6F88-53F0-47A0-A076-38E0D7740E36}"/>
          </ac:spMkLst>
        </pc:spChg>
        <pc:picChg chg="del">
          <ac:chgData name="Bhushan Paradkar" userId="34e5527b-0322-46c9-85e8-191e72d03a67" providerId="ADAL" clId="{012C8E73-AA5B-403A-8C8A-B88E69271B92}" dt="2022-11-14T14:57:51.621" v="8294" actId="478"/>
          <ac:picMkLst>
            <pc:docMk/>
            <pc:sldMk cId="1196961571" sldId="300"/>
            <ac:picMk id="4" creationId="{E808C1B4-BA05-4246-883D-9DEDF331D8B2}"/>
          </ac:picMkLst>
        </pc:picChg>
      </pc:sldChg>
      <pc:sldChg chg="addSp modSp add">
        <pc:chgData name="Bhushan Paradkar" userId="34e5527b-0322-46c9-85e8-191e72d03a67" providerId="ADAL" clId="{012C8E73-AA5B-403A-8C8A-B88E69271B92}" dt="2022-11-14T15:05:03.430" v="9221" actId="20577"/>
        <pc:sldMkLst>
          <pc:docMk/>
          <pc:sldMk cId="846093138" sldId="301"/>
        </pc:sldMkLst>
        <pc:spChg chg="mod">
          <ac:chgData name="Bhushan Paradkar" userId="34e5527b-0322-46c9-85e8-191e72d03a67" providerId="ADAL" clId="{012C8E73-AA5B-403A-8C8A-B88E69271B92}" dt="2022-11-14T15:05:03.430" v="9221" actId="20577"/>
          <ac:spMkLst>
            <pc:docMk/>
            <pc:sldMk cId="846093138" sldId="301"/>
            <ac:spMk id="3" creationId="{DBBD6F88-53F0-47A0-A076-38E0D7740E36}"/>
          </ac:spMkLst>
        </pc:spChg>
        <pc:picChg chg="add mod">
          <ac:chgData name="Bhushan Paradkar" userId="34e5527b-0322-46c9-85e8-191e72d03a67" providerId="ADAL" clId="{012C8E73-AA5B-403A-8C8A-B88E69271B92}" dt="2022-11-14T15:04:36.747" v="9181" actId="14100"/>
          <ac:picMkLst>
            <pc:docMk/>
            <pc:sldMk cId="846093138" sldId="301"/>
            <ac:picMk id="4" creationId="{C73DD609-1B28-4BCE-9AB8-06EAB675249D}"/>
          </ac:picMkLst>
        </pc:picChg>
      </pc:sldChg>
      <pc:sldChg chg="addSp delSp modSp add">
        <pc:chgData name="Bhushan Paradkar" userId="34e5527b-0322-46c9-85e8-191e72d03a67" providerId="ADAL" clId="{012C8E73-AA5B-403A-8C8A-B88E69271B92}" dt="2022-11-15T14:40:46.285" v="9951" actId="20577"/>
        <pc:sldMkLst>
          <pc:docMk/>
          <pc:sldMk cId="4000596677" sldId="302"/>
        </pc:sldMkLst>
        <pc:spChg chg="mod">
          <ac:chgData name="Bhushan Paradkar" userId="34e5527b-0322-46c9-85e8-191e72d03a67" providerId="ADAL" clId="{012C8E73-AA5B-403A-8C8A-B88E69271B92}" dt="2022-11-15T14:40:46.285" v="9951" actId="20577"/>
          <ac:spMkLst>
            <pc:docMk/>
            <pc:sldMk cId="4000596677" sldId="302"/>
            <ac:spMk id="3" creationId="{DBBD6F88-53F0-47A0-A076-38E0D7740E36}"/>
          </ac:spMkLst>
        </pc:spChg>
        <pc:picChg chg="del">
          <ac:chgData name="Bhushan Paradkar" userId="34e5527b-0322-46c9-85e8-191e72d03a67" providerId="ADAL" clId="{012C8E73-AA5B-403A-8C8A-B88E69271B92}" dt="2022-11-14T15:05:09.840" v="9223" actId="478"/>
          <ac:picMkLst>
            <pc:docMk/>
            <pc:sldMk cId="4000596677" sldId="302"/>
            <ac:picMk id="4" creationId="{C73DD609-1B28-4BCE-9AB8-06EAB675249D}"/>
          </ac:picMkLst>
        </pc:picChg>
        <pc:picChg chg="add mod">
          <ac:chgData name="Bhushan Paradkar" userId="34e5527b-0322-46c9-85e8-191e72d03a67" providerId="ADAL" clId="{012C8E73-AA5B-403A-8C8A-B88E69271B92}" dt="2022-11-14T15:10:03.590" v="9422" actId="14100"/>
          <ac:picMkLst>
            <pc:docMk/>
            <pc:sldMk cId="4000596677" sldId="302"/>
            <ac:picMk id="5" creationId="{C469E00C-7AB8-463D-9CFD-A568C9B46BD7}"/>
          </ac:picMkLst>
        </pc:picChg>
        <pc:picChg chg="add mod">
          <ac:chgData name="Bhushan Paradkar" userId="34e5527b-0322-46c9-85e8-191e72d03a67" providerId="ADAL" clId="{012C8E73-AA5B-403A-8C8A-B88E69271B92}" dt="2022-11-14T15:09:59.706" v="9421" actId="1076"/>
          <ac:picMkLst>
            <pc:docMk/>
            <pc:sldMk cId="4000596677" sldId="302"/>
            <ac:picMk id="6" creationId="{699719AE-7CDB-4A90-BEB5-436AB71788B0}"/>
          </ac:picMkLst>
        </pc:picChg>
        <pc:cxnChg chg="add mod">
          <ac:chgData name="Bhushan Paradkar" userId="34e5527b-0322-46c9-85e8-191e72d03a67" providerId="ADAL" clId="{012C8E73-AA5B-403A-8C8A-B88E69271B92}" dt="2022-11-14T15:10:46.742" v="9476" actId="13822"/>
          <ac:cxnSpMkLst>
            <pc:docMk/>
            <pc:sldMk cId="4000596677" sldId="302"/>
            <ac:cxnSpMk id="8" creationId="{822892DD-D5DA-485C-838F-42D92648903B}"/>
          </ac:cxnSpMkLst>
        </pc:cxnChg>
      </pc:sldChg>
      <pc:sldChg chg="delSp modSp add">
        <pc:chgData name="Bhushan Paradkar" userId="34e5527b-0322-46c9-85e8-191e72d03a67" providerId="ADAL" clId="{012C8E73-AA5B-403A-8C8A-B88E69271B92}" dt="2022-11-14T15:19:27.603" v="9827" actId="20577"/>
        <pc:sldMkLst>
          <pc:docMk/>
          <pc:sldMk cId="2667921540" sldId="303"/>
        </pc:sldMkLst>
        <pc:spChg chg="mod">
          <ac:chgData name="Bhushan Paradkar" userId="34e5527b-0322-46c9-85e8-191e72d03a67" providerId="ADAL" clId="{012C8E73-AA5B-403A-8C8A-B88E69271B92}" dt="2022-11-14T15:19:27.603" v="9827" actId="20577"/>
          <ac:spMkLst>
            <pc:docMk/>
            <pc:sldMk cId="2667921540" sldId="303"/>
            <ac:spMk id="3" creationId="{DBBD6F88-53F0-47A0-A076-38E0D7740E36}"/>
          </ac:spMkLst>
        </pc:spChg>
        <pc:picChg chg="del">
          <ac:chgData name="Bhushan Paradkar" userId="34e5527b-0322-46c9-85e8-191e72d03a67" providerId="ADAL" clId="{012C8E73-AA5B-403A-8C8A-B88E69271B92}" dt="2022-11-14T15:11:40.107" v="9525" actId="478"/>
          <ac:picMkLst>
            <pc:docMk/>
            <pc:sldMk cId="2667921540" sldId="303"/>
            <ac:picMk id="5" creationId="{C469E00C-7AB8-463D-9CFD-A568C9B46BD7}"/>
          </ac:picMkLst>
        </pc:picChg>
        <pc:picChg chg="del">
          <ac:chgData name="Bhushan Paradkar" userId="34e5527b-0322-46c9-85e8-191e72d03a67" providerId="ADAL" clId="{012C8E73-AA5B-403A-8C8A-B88E69271B92}" dt="2022-11-14T15:11:38.490" v="9524" actId="478"/>
          <ac:picMkLst>
            <pc:docMk/>
            <pc:sldMk cId="2667921540" sldId="303"/>
            <ac:picMk id="6" creationId="{699719AE-7CDB-4A90-BEB5-436AB71788B0}"/>
          </ac:picMkLst>
        </pc:picChg>
        <pc:cxnChg chg="del">
          <ac:chgData name="Bhushan Paradkar" userId="34e5527b-0322-46c9-85e8-191e72d03a67" providerId="ADAL" clId="{012C8E73-AA5B-403A-8C8A-B88E69271B92}" dt="2022-11-14T15:11:51.658" v="9527" actId="478"/>
          <ac:cxnSpMkLst>
            <pc:docMk/>
            <pc:sldMk cId="2667921540" sldId="303"/>
            <ac:cxnSpMk id="8" creationId="{822892DD-D5DA-485C-838F-42D92648903B}"/>
          </ac:cxnSpMkLst>
        </pc:cxnChg>
      </pc:sldChg>
      <pc:sldChg chg="modSp add">
        <pc:chgData name="Bhushan Paradkar" userId="34e5527b-0322-46c9-85e8-191e72d03a67" providerId="ADAL" clId="{012C8E73-AA5B-403A-8C8A-B88E69271B92}" dt="2022-11-15T14:22:48.290" v="9861" actId="20577"/>
        <pc:sldMkLst>
          <pc:docMk/>
          <pc:sldMk cId="1827961030" sldId="304"/>
        </pc:sldMkLst>
        <pc:spChg chg="mod">
          <ac:chgData name="Bhushan Paradkar" userId="34e5527b-0322-46c9-85e8-191e72d03a67" providerId="ADAL" clId="{012C8E73-AA5B-403A-8C8A-B88E69271B92}" dt="2022-11-15T14:22:48.290" v="9861" actId="20577"/>
          <ac:spMkLst>
            <pc:docMk/>
            <pc:sldMk cId="1827961030" sldId="304"/>
            <ac:spMk id="3" creationId="{DBBD6F88-53F0-47A0-A076-38E0D7740E36}"/>
          </ac:spMkLst>
        </pc:spChg>
      </pc:sldChg>
      <pc:sldChg chg="addSp delSp modSp add">
        <pc:chgData name="Bhushan Paradkar" userId="34e5527b-0322-46c9-85e8-191e72d03a67" providerId="ADAL" clId="{012C8E73-AA5B-403A-8C8A-B88E69271B92}" dt="2022-11-16T14:04:53.692" v="9990" actId="27636"/>
        <pc:sldMkLst>
          <pc:docMk/>
          <pc:sldMk cId="2937896977" sldId="305"/>
        </pc:sldMkLst>
        <pc:spChg chg="mod">
          <ac:chgData name="Bhushan Paradkar" userId="34e5527b-0322-46c9-85e8-191e72d03a67" providerId="ADAL" clId="{012C8E73-AA5B-403A-8C8A-B88E69271B92}" dt="2022-11-16T13:21:40.800" v="9962" actId="1076"/>
          <ac:spMkLst>
            <pc:docMk/>
            <pc:sldMk cId="2937896977" sldId="305"/>
            <ac:spMk id="2" creationId="{9E986420-DC38-444E-842A-4444F5A892B6}"/>
          </ac:spMkLst>
        </pc:spChg>
        <pc:spChg chg="add mod">
          <ac:chgData name="Bhushan Paradkar" userId="34e5527b-0322-46c9-85e8-191e72d03a67" providerId="ADAL" clId="{012C8E73-AA5B-403A-8C8A-B88E69271B92}" dt="2022-11-16T14:04:53.692" v="9990" actId="27636"/>
          <ac:spMkLst>
            <pc:docMk/>
            <pc:sldMk cId="2937896977" sldId="305"/>
            <ac:spMk id="3" creationId="{DBC309ED-7C22-43E7-9D9C-8EBC46CA3EF4}"/>
          </ac:spMkLst>
        </pc:spChg>
        <pc:picChg chg="del mod">
          <ac:chgData name="Bhushan Paradkar" userId="34e5527b-0322-46c9-85e8-191e72d03a67" providerId="ADAL" clId="{012C8E73-AA5B-403A-8C8A-B88E69271B92}" dt="2022-11-16T13:21:27.719" v="9958" actId="478"/>
          <ac:picMkLst>
            <pc:docMk/>
            <pc:sldMk cId="2937896977" sldId="305"/>
            <ac:picMk id="4" creationId="{7D58BE34-7AF0-4F88-8560-85CB9D836164}"/>
          </ac:picMkLst>
        </pc:picChg>
      </pc:sldChg>
      <pc:sldChg chg="modSp add">
        <pc:chgData name="Bhushan Paradkar" userId="34e5527b-0322-46c9-85e8-191e72d03a67" providerId="ADAL" clId="{012C8E73-AA5B-403A-8C8A-B88E69271B92}" dt="2022-11-16T18:12:11.861" v="10529" actId="27636"/>
        <pc:sldMkLst>
          <pc:docMk/>
          <pc:sldMk cId="3728504768" sldId="306"/>
        </pc:sldMkLst>
        <pc:spChg chg="mod">
          <ac:chgData name="Bhushan Paradkar" userId="34e5527b-0322-46c9-85e8-191e72d03a67" providerId="ADAL" clId="{012C8E73-AA5B-403A-8C8A-B88E69271B92}" dt="2022-11-16T18:12:11.861" v="10529" actId="27636"/>
          <ac:spMkLst>
            <pc:docMk/>
            <pc:sldMk cId="3728504768" sldId="306"/>
            <ac:spMk id="3" creationId="{DBC309ED-7C22-43E7-9D9C-8EBC46CA3EF4}"/>
          </ac:spMkLst>
        </pc:spChg>
      </pc:sldChg>
      <pc:sldChg chg="modSp add">
        <pc:chgData name="Bhushan Paradkar" userId="34e5527b-0322-46c9-85e8-191e72d03a67" providerId="ADAL" clId="{012C8E73-AA5B-403A-8C8A-B88E69271B92}" dt="2022-11-16T14:22:46.249" v="10360"/>
        <pc:sldMkLst>
          <pc:docMk/>
          <pc:sldMk cId="1849159678" sldId="307"/>
        </pc:sldMkLst>
        <pc:spChg chg="mod">
          <ac:chgData name="Bhushan Paradkar" userId="34e5527b-0322-46c9-85e8-191e72d03a67" providerId="ADAL" clId="{012C8E73-AA5B-403A-8C8A-B88E69271B92}" dt="2022-11-16T14:22:46.249" v="10360"/>
          <ac:spMkLst>
            <pc:docMk/>
            <pc:sldMk cId="1849159678" sldId="307"/>
            <ac:spMk id="3" creationId="{DBC309ED-7C22-43E7-9D9C-8EBC46CA3EF4}"/>
          </ac:spMkLst>
        </pc:spChg>
      </pc:sldChg>
      <pc:sldChg chg="addSp modSp add">
        <pc:chgData name="Bhushan Paradkar" userId="34e5527b-0322-46c9-85e8-191e72d03a67" providerId="ADAL" clId="{012C8E73-AA5B-403A-8C8A-B88E69271B92}" dt="2022-11-16T14:26:07.735" v="10393"/>
        <pc:sldMkLst>
          <pc:docMk/>
          <pc:sldMk cId="789722688" sldId="308"/>
        </pc:sldMkLst>
        <pc:spChg chg="mod">
          <ac:chgData name="Bhushan Paradkar" userId="34e5527b-0322-46c9-85e8-191e72d03a67" providerId="ADAL" clId="{012C8E73-AA5B-403A-8C8A-B88E69271B92}" dt="2022-11-16T14:26:07.735" v="10393"/>
          <ac:spMkLst>
            <pc:docMk/>
            <pc:sldMk cId="789722688" sldId="308"/>
            <ac:spMk id="3" creationId="{DBC309ED-7C22-43E7-9D9C-8EBC46CA3EF4}"/>
          </ac:spMkLst>
        </pc:spChg>
        <pc:picChg chg="add mod">
          <ac:chgData name="Bhushan Paradkar" userId="34e5527b-0322-46c9-85e8-191e72d03a67" providerId="ADAL" clId="{012C8E73-AA5B-403A-8C8A-B88E69271B92}" dt="2022-11-16T14:25:56.629" v="10392" actId="14100"/>
          <ac:picMkLst>
            <pc:docMk/>
            <pc:sldMk cId="789722688" sldId="308"/>
            <ac:picMk id="4" creationId="{3113D8D3-39A2-402B-BF88-1D2C8202EF28}"/>
          </ac:picMkLst>
        </pc:picChg>
      </pc:sldChg>
      <pc:sldChg chg="addSp delSp modSp add">
        <pc:chgData name="Bhushan Paradkar" userId="34e5527b-0322-46c9-85e8-191e72d03a67" providerId="ADAL" clId="{012C8E73-AA5B-403A-8C8A-B88E69271B92}" dt="2022-11-16T14:29:00.189" v="10521" actId="207"/>
        <pc:sldMkLst>
          <pc:docMk/>
          <pc:sldMk cId="2913105867" sldId="309"/>
        </pc:sldMkLst>
        <pc:spChg chg="add mod">
          <ac:chgData name="Bhushan Paradkar" userId="34e5527b-0322-46c9-85e8-191e72d03a67" providerId="ADAL" clId="{012C8E73-AA5B-403A-8C8A-B88E69271B92}" dt="2022-11-16T14:29:00.189" v="10521" actId="207"/>
          <ac:spMkLst>
            <pc:docMk/>
            <pc:sldMk cId="2913105867" sldId="309"/>
            <ac:spMk id="5" creationId="{DC07FEDC-34BF-418D-9E8A-D4DAFBAB0837}"/>
          </ac:spMkLst>
        </pc:spChg>
        <pc:picChg chg="del">
          <ac:chgData name="Bhushan Paradkar" userId="34e5527b-0322-46c9-85e8-191e72d03a67" providerId="ADAL" clId="{012C8E73-AA5B-403A-8C8A-B88E69271B92}" dt="2022-11-16T14:28:03.278" v="10395" actId="478"/>
          <ac:picMkLst>
            <pc:docMk/>
            <pc:sldMk cId="2913105867" sldId="309"/>
            <ac:picMk id="4" creationId="{7D58BE34-7AF0-4F88-8560-85CB9D836164}"/>
          </ac:picMkLst>
        </pc:picChg>
      </pc:sldChg>
      <pc:sldMasterChg chg="modSldLayout">
        <pc:chgData name="Bhushan Paradkar" userId="34e5527b-0322-46c9-85e8-191e72d03a67" providerId="ADAL" clId="{012C8E73-AA5B-403A-8C8A-B88E69271B92}" dt="2022-11-04T15:51:36.998" v="92" actId="14100"/>
        <pc:sldMasterMkLst>
          <pc:docMk/>
          <pc:sldMasterMk cId="916233437" sldId="2147483648"/>
        </pc:sldMasterMkLst>
        <pc:sldLayoutChg chg="addSp delSp modSp">
          <pc:chgData name="Bhushan Paradkar" userId="34e5527b-0322-46c9-85e8-191e72d03a67" providerId="ADAL" clId="{012C8E73-AA5B-403A-8C8A-B88E69271B92}" dt="2022-11-04T15:48:45.910" v="28" actId="20577"/>
          <pc:sldLayoutMkLst>
            <pc:docMk/>
            <pc:sldMasterMk cId="916233437" sldId="2147483648"/>
            <pc:sldLayoutMk cId="4061052588" sldId="2147483649"/>
          </pc:sldLayoutMkLst>
          <pc:spChg chg="mod">
            <ac:chgData name="Bhushan Paradkar" userId="34e5527b-0322-46c9-85e8-191e72d03a67" providerId="ADAL" clId="{012C8E73-AA5B-403A-8C8A-B88E69271B92}" dt="2022-11-04T15:48:45.910" v="28" actId="20577"/>
            <ac:spMkLst>
              <pc:docMk/>
              <pc:sldMasterMk cId="916233437" sldId="2147483648"/>
              <pc:sldLayoutMk cId="4061052588" sldId="2147483649"/>
              <ac:spMk id="4" creationId="{47F56D0B-81E6-44F9-9E39-32E4B6BBF308}"/>
            </ac:spMkLst>
          </pc:spChg>
          <pc:spChg chg="mod">
            <ac:chgData name="Bhushan Paradkar" userId="34e5527b-0322-46c9-85e8-191e72d03a67" providerId="ADAL" clId="{012C8E73-AA5B-403A-8C8A-B88E69271B92}" dt="2022-11-04T15:48:32.060" v="16" actId="14100"/>
            <ac:spMkLst>
              <pc:docMk/>
              <pc:sldMasterMk cId="916233437" sldId="2147483648"/>
              <pc:sldLayoutMk cId="4061052588" sldId="2147483649"/>
              <ac:spMk id="5" creationId="{2E7849B0-41DE-4062-9029-5A51E30A8F17}"/>
            </ac:spMkLst>
          </pc:spChg>
          <pc:spChg chg="del">
            <ac:chgData name="Bhushan Paradkar" userId="34e5527b-0322-46c9-85e8-191e72d03a67" providerId="ADAL" clId="{012C8E73-AA5B-403A-8C8A-B88E69271B92}" dt="2022-11-04T15:48:38.311" v="18" actId="478"/>
            <ac:spMkLst>
              <pc:docMk/>
              <pc:sldMasterMk cId="916233437" sldId="2147483648"/>
              <pc:sldLayoutMk cId="4061052588" sldId="2147483649"/>
              <ac:spMk id="6" creationId="{192E9FFB-F8DC-46FB-B92B-4BBB76860218}"/>
            </ac:spMkLst>
          </pc:spChg>
          <pc:picChg chg="add mod">
            <ac:chgData name="Bhushan Paradkar" userId="34e5527b-0322-46c9-85e8-191e72d03a67" providerId="ADAL" clId="{012C8E73-AA5B-403A-8C8A-B88E69271B92}" dt="2022-11-04T15:48:35.870" v="17" actId="14100"/>
            <ac:picMkLst>
              <pc:docMk/>
              <pc:sldMasterMk cId="916233437" sldId="2147483648"/>
              <pc:sldLayoutMk cId="4061052588" sldId="2147483649"/>
              <ac:picMk id="1026" creationId="{3A56AEF6-B4E2-4347-8169-E14AA3FB2557}"/>
            </ac:picMkLst>
          </pc:picChg>
        </pc:sldLayoutChg>
        <pc:sldLayoutChg chg="addSp modSp">
          <pc:chgData name="Bhushan Paradkar" userId="34e5527b-0322-46c9-85e8-191e72d03a67" providerId="ADAL" clId="{012C8E73-AA5B-403A-8C8A-B88E69271B92}" dt="2022-11-04T15:51:36.998" v="92" actId="14100"/>
          <pc:sldLayoutMkLst>
            <pc:docMk/>
            <pc:sldMasterMk cId="916233437" sldId="2147483648"/>
            <pc:sldLayoutMk cId="1255277422" sldId="2147483652"/>
          </pc:sldLayoutMkLst>
          <pc:spChg chg="mod">
            <ac:chgData name="Bhushan Paradkar" userId="34e5527b-0322-46c9-85e8-191e72d03a67" providerId="ADAL" clId="{012C8E73-AA5B-403A-8C8A-B88E69271B92}" dt="2022-11-04T15:51:36.998" v="92" actId="14100"/>
            <ac:spMkLst>
              <pc:docMk/>
              <pc:sldMasterMk cId="916233437" sldId="2147483648"/>
              <pc:sldLayoutMk cId="1255277422" sldId="2147483652"/>
              <ac:spMk id="7" creationId="{4B0E15BD-BC99-4EB0-9420-9A94CE3DE283}"/>
            </ac:spMkLst>
          </pc:spChg>
          <pc:picChg chg="add mod">
            <ac:chgData name="Bhushan Paradkar" userId="34e5527b-0322-46c9-85e8-191e72d03a67" providerId="ADAL" clId="{012C8E73-AA5B-403A-8C8A-B88E69271B92}" dt="2022-11-04T15:51:36.998" v="92" actId="14100"/>
            <ac:picMkLst>
              <pc:docMk/>
              <pc:sldMasterMk cId="916233437" sldId="2147483648"/>
              <pc:sldLayoutMk cId="1255277422" sldId="2147483652"/>
              <ac:picMk id="2050" creationId="{342DCE39-5DDF-4F35-ABBB-41329A1F6BFE}"/>
            </ac:picMkLst>
          </pc:picChg>
        </pc:sldLayoutChg>
      </pc:sldMasterChg>
    </pc:docChg>
  </pc:docChgLst>
  <pc:docChgLst>
    <pc:chgData name="Bhushan Paradkar" userId="34e5527b-0322-46c9-85e8-191e72d03a67" providerId="ADAL" clId="{14A2F028-A789-4D6E-B5DC-C0610DF36B40}"/>
    <pc:docChg chg="delSld modSld">
      <pc:chgData name="Bhushan Paradkar" userId="34e5527b-0322-46c9-85e8-191e72d03a67" providerId="ADAL" clId="{14A2F028-A789-4D6E-B5DC-C0610DF36B40}" dt="2022-12-18T14:25:00.538" v="2" actId="47"/>
      <pc:docMkLst>
        <pc:docMk/>
      </pc:docMkLst>
      <pc:sldChg chg="modSp mod">
        <pc:chgData name="Bhushan Paradkar" userId="34e5527b-0322-46c9-85e8-191e72d03a67" providerId="ADAL" clId="{14A2F028-A789-4D6E-B5DC-C0610DF36B40}" dt="2022-12-18T14:24:34.923" v="1" actId="20577"/>
        <pc:sldMkLst>
          <pc:docMk/>
          <pc:sldMk cId="1039626104" sldId="256"/>
        </pc:sldMkLst>
        <pc:spChg chg="mod">
          <ac:chgData name="Bhushan Paradkar" userId="34e5527b-0322-46c9-85e8-191e72d03a67" providerId="ADAL" clId="{14A2F028-A789-4D6E-B5DC-C0610DF36B40}" dt="2022-12-18T14:24:34.923" v="1" actId="20577"/>
          <ac:spMkLst>
            <pc:docMk/>
            <pc:sldMk cId="1039626104" sldId="256"/>
            <ac:spMk id="3" creationId="{BDC8C406-551B-4E68-BAEE-E6FB2D55E026}"/>
          </ac:spMkLst>
        </pc:spChg>
      </pc:sldChg>
      <pc:sldChg chg="del">
        <pc:chgData name="Bhushan Paradkar" userId="34e5527b-0322-46c9-85e8-191e72d03a67" providerId="ADAL" clId="{14A2F028-A789-4D6E-B5DC-C0610DF36B40}" dt="2022-12-18T14:25:00.538" v="2" actId="47"/>
        <pc:sldMkLst>
          <pc:docMk/>
          <pc:sldMk cId="3486557076" sldId="258"/>
        </pc:sldMkLst>
      </pc:sldChg>
      <pc:sldChg chg="del">
        <pc:chgData name="Bhushan Paradkar" userId="34e5527b-0322-46c9-85e8-191e72d03a67" providerId="ADAL" clId="{14A2F028-A789-4D6E-B5DC-C0610DF36B40}" dt="2022-12-18T14:25:00.538" v="2" actId="47"/>
        <pc:sldMkLst>
          <pc:docMk/>
          <pc:sldMk cId="1186874117" sldId="259"/>
        </pc:sldMkLst>
      </pc:sldChg>
      <pc:sldChg chg="del">
        <pc:chgData name="Bhushan Paradkar" userId="34e5527b-0322-46c9-85e8-191e72d03a67" providerId="ADAL" clId="{14A2F028-A789-4D6E-B5DC-C0610DF36B40}" dt="2022-12-18T14:25:00.538" v="2" actId="47"/>
        <pc:sldMkLst>
          <pc:docMk/>
          <pc:sldMk cId="574529058" sldId="260"/>
        </pc:sldMkLst>
      </pc:sldChg>
      <pc:sldChg chg="del">
        <pc:chgData name="Bhushan Paradkar" userId="34e5527b-0322-46c9-85e8-191e72d03a67" providerId="ADAL" clId="{14A2F028-A789-4D6E-B5DC-C0610DF36B40}" dt="2022-12-18T14:25:00.538" v="2" actId="47"/>
        <pc:sldMkLst>
          <pc:docMk/>
          <pc:sldMk cId="2867773477" sldId="262"/>
        </pc:sldMkLst>
      </pc:sldChg>
      <pc:sldChg chg="del">
        <pc:chgData name="Bhushan Paradkar" userId="34e5527b-0322-46c9-85e8-191e72d03a67" providerId="ADAL" clId="{14A2F028-A789-4D6E-B5DC-C0610DF36B40}" dt="2022-12-18T14:25:00.538" v="2" actId="47"/>
        <pc:sldMkLst>
          <pc:docMk/>
          <pc:sldMk cId="2412501407" sldId="263"/>
        </pc:sldMkLst>
      </pc:sldChg>
      <pc:sldChg chg="del">
        <pc:chgData name="Bhushan Paradkar" userId="34e5527b-0322-46c9-85e8-191e72d03a67" providerId="ADAL" clId="{14A2F028-A789-4D6E-B5DC-C0610DF36B40}" dt="2022-12-18T14:25:00.538" v="2" actId="47"/>
        <pc:sldMkLst>
          <pc:docMk/>
          <pc:sldMk cId="2261018475" sldId="264"/>
        </pc:sldMkLst>
      </pc:sldChg>
      <pc:sldChg chg="del">
        <pc:chgData name="Bhushan Paradkar" userId="34e5527b-0322-46c9-85e8-191e72d03a67" providerId="ADAL" clId="{14A2F028-A789-4D6E-B5DC-C0610DF36B40}" dt="2022-12-18T14:25:00.538" v="2" actId="47"/>
        <pc:sldMkLst>
          <pc:docMk/>
          <pc:sldMk cId="769807068" sldId="265"/>
        </pc:sldMkLst>
      </pc:sldChg>
      <pc:sldChg chg="del">
        <pc:chgData name="Bhushan Paradkar" userId="34e5527b-0322-46c9-85e8-191e72d03a67" providerId="ADAL" clId="{14A2F028-A789-4D6E-B5DC-C0610DF36B40}" dt="2022-12-18T14:25:00.538" v="2" actId="47"/>
        <pc:sldMkLst>
          <pc:docMk/>
          <pc:sldMk cId="1348936169" sldId="266"/>
        </pc:sldMkLst>
      </pc:sldChg>
      <pc:sldChg chg="del">
        <pc:chgData name="Bhushan Paradkar" userId="34e5527b-0322-46c9-85e8-191e72d03a67" providerId="ADAL" clId="{14A2F028-A789-4D6E-B5DC-C0610DF36B40}" dt="2022-12-18T14:25:00.538" v="2" actId="47"/>
        <pc:sldMkLst>
          <pc:docMk/>
          <pc:sldMk cId="2344261731" sldId="267"/>
        </pc:sldMkLst>
      </pc:sldChg>
      <pc:sldChg chg="del">
        <pc:chgData name="Bhushan Paradkar" userId="34e5527b-0322-46c9-85e8-191e72d03a67" providerId="ADAL" clId="{14A2F028-A789-4D6E-B5DC-C0610DF36B40}" dt="2022-12-18T14:25:00.538" v="2" actId="47"/>
        <pc:sldMkLst>
          <pc:docMk/>
          <pc:sldMk cId="2470365143" sldId="268"/>
        </pc:sldMkLst>
      </pc:sldChg>
      <pc:sldChg chg="del">
        <pc:chgData name="Bhushan Paradkar" userId="34e5527b-0322-46c9-85e8-191e72d03a67" providerId="ADAL" clId="{14A2F028-A789-4D6E-B5DC-C0610DF36B40}" dt="2022-12-18T14:25:00.538" v="2" actId="47"/>
        <pc:sldMkLst>
          <pc:docMk/>
          <pc:sldMk cId="429641186" sldId="269"/>
        </pc:sldMkLst>
      </pc:sldChg>
      <pc:sldChg chg="del">
        <pc:chgData name="Bhushan Paradkar" userId="34e5527b-0322-46c9-85e8-191e72d03a67" providerId="ADAL" clId="{14A2F028-A789-4D6E-B5DC-C0610DF36B40}" dt="2022-12-18T14:25:00.538" v="2" actId="47"/>
        <pc:sldMkLst>
          <pc:docMk/>
          <pc:sldMk cId="3840824912" sldId="276"/>
        </pc:sldMkLst>
      </pc:sldChg>
      <pc:sldChg chg="del">
        <pc:chgData name="Bhushan Paradkar" userId="34e5527b-0322-46c9-85e8-191e72d03a67" providerId="ADAL" clId="{14A2F028-A789-4D6E-B5DC-C0610DF36B40}" dt="2022-12-18T14:25:00.538" v="2" actId="47"/>
        <pc:sldMkLst>
          <pc:docMk/>
          <pc:sldMk cId="2446980448" sldId="277"/>
        </pc:sldMkLst>
      </pc:sldChg>
    </pc:docChg>
  </pc:docChgLst>
  <pc:docChgLst>
    <pc:chgData name="Bhushan Paradkar" userId="34e5527b-0322-46c9-85e8-191e72d03a67" providerId="ADAL" clId="{1A81071E-684A-4A82-8ED1-0A2021625D2E}"/>
    <pc:docChg chg="custSel modSld">
      <pc:chgData name="Bhushan Paradkar" userId="34e5527b-0322-46c9-85e8-191e72d03a67" providerId="ADAL" clId="{1A81071E-684A-4A82-8ED1-0A2021625D2E}" dt="2022-12-18T14:21:51.413" v="0" actId="33524"/>
      <pc:docMkLst>
        <pc:docMk/>
      </pc:docMkLst>
      <pc:sldChg chg="modSp mod">
        <pc:chgData name="Bhushan Paradkar" userId="34e5527b-0322-46c9-85e8-191e72d03a67" providerId="ADAL" clId="{1A81071E-684A-4A82-8ED1-0A2021625D2E}" dt="2022-12-18T14:21:51.413" v="0" actId="33524"/>
        <pc:sldMkLst>
          <pc:docMk/>
          <pc:sldMk cId="2913105867" sldId="309"/>
        </pc:sldMkLst>
        <pc:spChg chg="mod">
          <ac:chgData name="Bhushan Paradkar" userId="34e5527b-0322-46c9-85e8-191e72d03a67" providerId="ADAL" clId="{1A81071E-684A-4A82-8ED1-0A2021625D2E}" dt="2022-12-18T14:21:51.413" v="0" actId="33524"/>
          <ac:spMkLst>
            <pc:docMk/>
            <pc:sldMk cId="2913105867" sldId="309"/>
            <ac:spMk id="5" creationId="{DC07FEDC-34BF-418D-9E8A-D4DAFBAB0837}"/>
          </ac:spMkLst>
        </pc:spChg>
      </pc:sldChg>
    </pc:docChg>
  </pc:docChgLst>
  <pc:docChgLst>
    <pc:chgData name="Bhushan Paradkar" userId="34e5527b-0322-46c9-85e8-191e72d03a67" providerId="ADAL" clId="{5D9E1962-5071-4DE9-97D5-5B22ED6A4E16}"/>
    <pc:docChg chg="modSld">
      <pc:chgData name="Bhushan Paradkar" userId="34e5527b-0322-46c9-85e8-191e72d03a67" providerId="ADAL" clId="{5D9E1962-5071-4DE9-97D5-5B22ED6A4E16}" dt="2023-02-01T09:14:01.912" v="0" actId="1076"/>
      <pc:docMkLst>
        <pc:docMk/>
      </pc:docMkLst>
      <pc:sldChg chg="modSp mod">
        <pc:chgData name="Bhushan Paradkar" userId="34e5527b-0322-46c9-85e8-191e72d03a67" providerId="ADAL" clId="{5D9E1962-5071-4DE9-97D5-5B22ED6A4E16}" dt="2023-02-01T09:14:01.912" v="0" actId="1076"/>
        <pc:sldMkLst>
          <pc:docMk/>
          <pc:sldMk cId="398404378" sldId="289"/>
        </pc:sldMkLst>
        <pc:spChg chg="mod">
          <ac:chgData name="Bhushan Paradkar" userId="34e5527b-0322-46c9-85e8-191e72d03a67" providerId="ADAL" clId="{5D9E1962-5071-4DE9-97D5-5B22ED6A4E16}" dt="2023-02-01T09:14:01.912" v="0" actId="1076"/>
          <ac:spMkLst>
            <pc:docMk/>
            <pc:sldMk cId="398404378" sldId="28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FCD6-2048-40D7-8F76-F1AF2CD6C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1721-C7E0-472C-9991-A5E89265B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56D0B-81E6-44F9-9E39-32E4B6BBF308}"/>
              </a:ext>
            </a:extLst>
          </p:cNvPr>
          <p:cNvSpPr>
            <a:spLocks noGrp="1"/>
          </p:cNvSpPr>
          <p:nvPr>
            <p:ph type="dt" sz="half" idx="10"/>
          </p:nvPr>
        </p:nvSpPr>
        <p:spPr/>
        <p:txBody>
          <a:bodyPr/>
          <a:lstStyle>
            <a:lvl1pPr>
              <a:defRPr/>
            </a:lvl1pPr>
          </a:lstStyle>
          <a:p>
            <a:r>
              <a:rPr lang="en-US" dirty="0"/>
              <a:t>By Bhushan</a:t>
            </a:r>
          </a:p>
        </p:txBody>
      </p:sp>
      <p:sp>
        <p:nvSpPr>
          <p:cNvPr id="5" name="Footer Placeholder 4">
            <a:extLst>
              <a:ext uri="{FF2B5EF4-FFF2-40B4-BE49-F238E27FC236}">
                <a16:creationId xmlns:a16="http://schemas.microsoft.com/office/drawing/2014/main" id="{2E7849B0-41DE-4062-9029-5A51E30A8F17}"/>
              </a:ext>
            </a:extLst>
          </p:cNvPr>
          <p:cNvSpPr>
            <a:spLocks noGrp="1"/>
          </p:cNvSpPr>
          <p:nvPr>
            <p:ph type="ftr" sz="quarter" idx="11"/>
          </p:nvPr>
        </p:nvSpPr>
        <p:spPr>
          <a:xfrm>
            <a:off x="8968604" y="7752236"/>
            <a:ext cx="994545" cy="45719"/>
          </a:xfrm>
        </p:spPr>
        <p:txBody>
          <a:bodyPr/>
          <a:lstStyle/>
          <a:p>
            <a:endParaRPr lang="en-US" dirty="0"/>
          </a:p>
        </p:txBody>
      </p:sp>
      <p:pic>
        <p:nvPicPr>
          <p:cNvPr id="1026" name="Picture 2" descr="CitiusTech Vector Logo - (.SVG + .PNG) - VectorLogoSeek.Com">
            <a:extLst>
              <a:ext uri="{FF2B5EF4-FFF2-40B4-BE49-F238E27FC236}">
                <a16:creationId xmlns:a16="http://schemas.microsoft.com/office/drawing/2014/main" id="{3A56AEF6-B4E2-4347-8169-E14AA3FB25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1576" y="5889812"/>
            <a:ext cx="2940424" cy="99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5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10A9-3022-4461-A32A-DBCC02E52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D221A6-1637-4C5D-B3F8-9E3F09C38C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11C0D-E19F-4EB4-ACD2-A0113CF64BAF}"/>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5" name="Footer Placeholder 4">
            <a:extLst>
              <a:ext uri="{FF2B5EF4-FFF2-40B4-BE49-F238E27FC236}">
                <a16:creationId xmlns:a16="http://schemas.microsoft.com/office/drawing/2014/main" id="{6F2FD382-896C-4EAE-BF3C-390E074E6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96F52-F97A-41C9-BF9A-E8C5D2266BD0}"/>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30387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3A528-381E-4621-805F-0D33A5A1A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1550E-0836-492A-9C35-E1EC4F4D6B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6AC1-D50E-4EEF-BFBA-E192D242EFB2}"/>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5" name="Footer Placeholder 4">
            <a:extLst>
              <a:ext uri="{FF2B5EF4-FFF2-40B4-BE49-F238E27FC236}">
                <a16:creationId xmlns:a16="http://schemas.microsoft.com/office/drawing/2014/main" id="{3708849E-2E81-4FDF-A20E-74FAFCBEC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14A9C-E06B-4A86-9FE3-627BC113C215}"/>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409930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127E-13D5-4B50-A58A-E03429FF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74D3A-8118-490C-B1B4-76B8591CE5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28954-E995-4A59-BE8C-8361DC2C0040}"/>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5" name="Footer Placeholder 4">
            <a:extLst>
              <a:ext uri="{FF2B5EF4-FFF2-40B4-BE49-F238E27FC236}">
                <a16:creationId xmlns:a16="http://schemas.microsoft.com/office/drawing/2014/main" id="{9FC79DE1-67FF-42F0-BF9E-F17DEA97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C61AC-32CE-4AFA-90C6-86827F72E75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28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79E5-BB5D-4412-A611-FCC52D042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F5EB0-A111-4FD6-93D0-A14A0D0B2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CDB09B-30B6-4EEC-A456-47DFECDF9AED}"/>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5" name="Footer Placeholder 4">
            <a:extLst>
              <a:ext uri="{FF2B5EF4-FFF2-40B4-BE49-F238E27FC236}">
                <a16:creationId xmlns:a16="http://schemas.microsoft.com/office/drawing/2014/main" id="{825DAE55-5021-449C-82DC-946A5D4AB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4834F-8553-4C76-B170-1F85BA9333C1}"/>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8796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96C5-F596-490B-8450-B771618F7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E661D-E8AC-4EEB-B449-226F8865C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EBAB8-3E4A-4839-9928-917792E1F1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20134-609A-4ED5-94BB-DD9B6495D747}"/>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6" name="Footer Placeholder 5">
            <a:extLst>
              <a:ext uri="{FF2B5EF4-FFF2-40B4-BE49-F238E27FC236}">
                <a16:creationId xmlns:a16="http://schemas.microsoft.com/office/drawing/2014/main" id="{2C2622FB-EE8E-4E71-8D06-8BFF61D03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E15BD-BC99-4EB0-9420-9A94CE3DE283}"/>
              </a:ext>
            </a:extLst>
          </p:cNvPr>
          <p:cNvSpPr>
            <a:spLocks noGrp="1"/>
          </p:cNvSpPr>
          <p:nvPr>
            <p:ph type="sldNum" sz="quarter" idx="12"/>
          </p:nvPr>
        </p:nvSpPr>
        <p:spPr>
          <a:xfrm>
            <a:off x="16512988" y="9042618"/>
            <a:ext cx="793556" cy="62998"/>
          </a:xfrm>
        </p:spPr>
        <p:txBody>
          <a:bodyPr/>
          <a:lstStyle/>
          <a:p>
            <a:fld id="{B76D50D8-90C5-4538-A789-F1F7E3DECCA5}" type="slidenum">
              <a:rPr lang="en-US" smtClean="0"/>
              <a:t>‹#›</a:t>
            </a:fld>
            <a:endParaRPr lang="en-US"/>
          </a:p>
        </p:txBody>
      </p:sp>
      <p:pic>
        <p:nvPicPr>
          <p:cNvPr id="2050" name="Picture 2" descr="CitiusTech Vector Logo - (.SVG + .PNG) - VectorLogoSeek.Com">
            <a:extLst>
              <a:ext uri="{FF2B5EF4-FFF2-40B4-BE49-F238E27FC236}">
                <a16:creationId xmlns:a16="http://schemas.microsoft.com/office/drawing/2014/main" id="{342DCE39-5DDF-4F35-ABBB-41329A1F6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2138" y="6026727"/>
            <a:ext cx="2479862" cy="83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72DF-A64E-4430-9D9B-10F3D786F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48E37-B920-49A2-8524-1397BD688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6AF9D7-C321-47CB-8156-2C9EA5E5AA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725A8-BC0C-4E9A-8BB7-BE3C36F86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E14BB0-F32A-47B0-89E3-613696FDC0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22484-92DD-43A4-9B27-B67FE0D9EFCD}"/>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8" name="Footer Placeholder 7">
            <a:extLst>
              <a:ext uri="{FF2B5EF4-FFF2-40B4-BE49-F238E27FC236}">
                <a16:creationId xmlns:a16="http://schemas.microsoft.com/office/drawing/2014/main" id="{DD3F00B9-F2D9-4BAA-86A9-A41720A06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98C42-63F9-4CB6-BEE7-3FE1AFDB4FD8}"/>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50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5311-1AB3-4230-A611-18638CEB3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F6F0C-6E24-48D1-A7B6-99682A48754B}"/>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4" name="Footer Placeholder 3">
            <a:extLst>
              <a:ext uri="{FF2B5EF4-FFF2-40B4-BE49-F238E27FC236}">
                <a16:creationId xmlns:a16="http://schemas.microsoft.com/office/drawing/2014/main" id="{EDD26964-5210-4A80-B619-712811520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9056B-891D-4BD0-8BD4-A65CC15FE4F7}"/>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68597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E4F10-89BC-4C37-A20F-CD6495852F58}"/>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3" name="Footer Placeholder 2">
            <a:extLst>
              <a:ext uri="{FF2B5EF4-FFF2-40B4-BE49-F238E27FC236}">
                <a16:creationId xmlns:a16="http://schemas.microsoft.com/office/drawing/2014/main" id="{671FB7E7-DCFD-4CFB-95A1-AAABB71C7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9FF3B-35EE-43E3-A2D7-01BCCEFB862C}"/>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7956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39D9-333D-4178-BE7E-FE3D96142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403CC-C8E9-477E-8CEF-3E1D5D56D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4E246F-D3EF-419D-87B1-765DD374F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5B88A-2CFD-4D69-8669-3A7F69BC798D}"/>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6" name="Footer Placeholder 5">
            <a:extLst>
              <a:ext uri="{FF2B5EF4-FFF2-40B4-BE49-F238E27FC236}">
                <a16:creationId xmlns:a16="http://schemas.microsoft.com/office/drawing/2014/main" id="{E3DA309F-F7B6-4078-A461-73B625F8B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F71B-9DA5-4FAA-BF93-431D6E0CB363}"/>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29591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BCC7-F07A-4FB4-8823-D614C480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0C45D-0632-4799-8859-814FD30B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2A217-7CE2-4128-8DA2-1CFC9AA7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4B4BAF-0090-4E16-BF4C-6C5C33FF6930}"/>
              </a:ext>
            </a:extLst>
          </p:cNvPr>
          <p:cNvSpPr>
            <a:spLocks noGrp="1"/>
          </p:cNvSpPr>
          <p:nvPr>
            <p:ph type="dt" sz="half" idx="10"/>
          </p:nvPr>
        </p:nvSpPr>
        <p:spPr/>
        <p:txBody>
          <a:bodyPr/>
          <a:lstStyle/>
          <a:p>
            <a:fld id="{7225EAAF-3A0D-4ED5-8FE6-23C7DC50B4B9}" type="datetimeFigureOut">
              <a:rPr lang="en-US" smtClean="0"/>
              <a:t>2/1/2023</a:t>
            </a:fld>
            <a:endParaRPr lang="en-US"/>
          </a:p>
        </p:txBody>
      </p:sp>
      <p:sp>
        <p:nvSpPr>
          <p:cNvPr id="6" name="Footer Placeholder 5">
            <a:extLst>
              <a:ext uri="{FF2B5EF4-FFF2-40B4-BE49-F238E27FC236}">
                <a16:creationId xmlns:a16="http://schemas.microsoft.com/office/drawing/2014/main" id="{92375F03-887A-4AF9-B50D-3CB976B47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B264A-23EB-4D83-8732-B7A0E201F78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07893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06528-4C65-4DDE-A90C-8FC681B67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54ADD-95B4-4C8E-8A08-7191322E2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15F54-2C0A-48D4-BC5A-5DDB49E02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5EAAF-3A0D-4ED5-8FE6-23C7DC50B4B9}" type="datetimeFigureOut">
              <a:rPr lang="en-US" smtClean="0"/>
              <a:t>2/1/2023</a:t>
            </a:fld>
            <a:endParaRPr lang="en-US"/>
          </a:p>
        </p:txBody>
      </p:sp>
      <p:sp>
        <p:nvSpPr>
          <p:cNvPr id="5" name="Footer Placeholder 4">
            <a:extLst>
              <a:ext uri="{FF2B5EF4-FFF2-40B4-BE49-F238E27FC236}">
                <a16:creationId xmlns:a16="http://schemas.microsoft.com/office/drawing/2014/main" id="{AE3EE591-0DD6-4909-BFB0-020F94894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1D0FF-1FF1-4874-B861-D68C1314D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D50D8-90C5-4538-A789-F1F7E3DECCA5}" type="slidenum">
              <a:rPr lang="en-US" smtClean="0"/>
              <a:t>‹#›</a:t>
            </a:fld>
            <a:endParaRPr lang="en-US"/>
          </a:p>
        </p:txBody>
      </p:sp>
    </p:spTree>
    <p:extLst>
      <p:ext uri="{BB962C8B-B14F-4D97-AF65-F5344CB8AC3E}">
        <p14:creationId xmlns:p14="http://schemas.microsoft.com/office/powerpoint/2010/main" val="91623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simplilearn.com/tutorials/css-tutoria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dQIMLPNB8W4&amp;list=RDLVaG7pbk6ov5s&amp;index=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ngular.io/api/common#pi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ngular.io/guide/ngmodule-vs-jsmodu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5E-1180-44B7-91A1-7D33CDC6E63D}"/>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BDC8C406-551B-4E68-BAEE-E6FB2D55E026}"/>
              </a:ext>
            </a:extLst>
          </p:cNvPr>
          <p:cNvSpPr>
            <a:spLocks noGrp="1"/>
          </p:cNvSpPr>
          <p:nvPr>
            <p:ph type="subTitle" idx="1"/>
          </p:nvPr>
        </p:nvSpPr>
        <p:spPr/>
        <p:txBody>
          <a:bodyPr/>
          <a:lstStyle/>
          <a:p>
            <a:r>
              <a:rPr lang="en-US" dirty="0"/>
              <a:t>Day 2</a:t>
            </a:r>
          </a:p>
        </p:txBody>
      </p:sp>
    </p:spTree>
    <p:extLst>
      <p:ext uri="{BB962C8B-B14F-4D97-AF65-F5344CB8AC3E}">
        <p14:creationId xmlns:p14="http://schemas.microsoft.com/office/powerpoint/2010/main" val="103962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Node_modules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650" y="1690688"/>
            <a:ext cx="241935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22800" y="1708036"/>
            <a:ext cx="6731000" cy="3575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folder contain lots of modules. As we have seen in package.json. In which we know dependencies are there so all dependencies add modules in node_modules. </a:t>
            </a:r>
          </a:p>
          <a:p>
            <a:r>
              <a:rPr lang="en-US" b="1" dirty="0">
                <a:solidFill>
                  <a:schemeClr val="tx1"/>
                </a:solidFill>
              </a:rPr>
              <a:t>Question</a:t>
            </a:r>
            <a:r>
              <a:rPr lang="en-US" dirty="0">
                <a:solidFill>
                  <a:schemeClr val="tx1"/>
                </a:solidFill>
              </a:rPr>
              <a:t> can be arise that there are only few dependencies in package.json but why so many modules are in node_modules folder?</a:t>
            </a:r>
          </a:p>
          <a:p>
            <a:r>
              <a:rPr lang="en-US" b="1" dirty="0">
                <a:solidFill>
                  <a:schemeClr val="tx1"/>
                </a:solidFill>
              </a:rPr>
              <a:t>Ans-</a:t>
            </a:r>
            <a:r>
              <a:rPr lang="en-US" dirty="0">
                <a:solidFill>
                  <a:schemeClr val="tx1"/>
                </a:solidFill>
              </a:rPr>
              <a:t> There are lots of modules which are dependent on other modules so while adding dependencies respective modules will be also added in node_modules folder.</a:t>
            </a:r>
          </a:p>
        </p:txBody>
      </p:sp>
    </p:spTree>
    <p:extLst>
      <p:ext uri="{BB962C8B-B14F-4D97-AF65-F5344CB8AC3E}">
        <p14:creationId xmlns:p14="http://schemas.microsoft.com/office/powerpoint/2010/main" val="244307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Src folder</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29" y="1600200"/>
            <a:ext cx="36576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29199" y="533400"/>
            <a:ext cx="5900057" cy="5446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SRC – Folder is most important folder for our application. Because 95% of our work will be done only in this folder. If we will add any new component , css files, images those will be added in SRC folder under subfolders in it.</a:t>
            </a:r>
          </a:p>
          <a:p>
            <a:r>
              <a:rPr lang="en-US" dirty="0">
                <a:solidFill>
                  <a:schemeClr val="tx1"/>
                </a:solidFill>
              </a:rPr>
              <a:t>It consist of three major folders </a:t>
            </a:r>
          </a:p>
          <a:p>
            <a:pPr marL="342900" indent="-342900">
              <a:buAutoNum type="arabicPeriod"/>
            </a:pPr>
            <a:r>
              <a:rPr lang="en-US" dirty="0">
                <a:solidFill>
                  <a:schemeClr val="tx1"/>
                </a:solidFill>
              </a:rPr>
              <a:t>App – in which app components and it’s modules are present</a:t>
            </a:r>
          </a:p>
          <a:p>
            <a:pPr marL="342900" indent="-342900">
              <a:buAutoNum type="arabicPeriod"/>
            </a:pPr>
            <a:r>
              <a:rPr lang="en-US" dirty="0">
                <a:solidFill>
                  <a:schemeClr val="tx1"/>
                </a:solidFill>
              </a:rPr>
              <a:t>Asset – it consist of resources required for our applications like images, css files.</a:t>
            </a:r>
          </a:p>
          <a:p>
            <a:pPr marL="342900" indent="-342900">
              <a:buAutoNum type="arabicPeriod"/>
            </a:pPr>
            <a:r>
              <a:rPr lang="en-US" dirty="0">
                <a:solidFill>
                  <a:schemeClr val="tx1"/>
                </a:solidFill>
              </a:rPr>
              <a:t>Environment – It defines specific environment for our application/ Like there are production environment, testing environment. We can add some API to design a environment for our application.</a:t>
            </a:r>
          </a:p>
        </p:txBody>
      </p:sp>
    </p:spTree>
    <p:extLst>
      <p:ext uri="{BB962C8B-B14F-4D97-AF65-F5344CB8AC3E}">
        <p14:creationId xmlns:p14="http://schemas.microsoft.com/office/powerpoint/2010/main" val="329374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index.html</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229" y="1571625"/>
            <a:ext cx="22860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571461" y="604838"/>
            <a:ext cx="52578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 is called as entry point of HTML  of angular application. It means whenever will  run our application then </a:t>
            </a:r>
            <a:r>
              <a:rPr lang="en-US" dirty="0">
                <a:solidFill>
                  <a:srgbClr val="C00000"/>
                </a:solidFill>
              </a:rPr>
              <a:t>index.html </a:t>
            </a:r>
            <a:r>
              <a:rPr lang="en-US" dirty="0">
                <a:solidFill>
                  <a:schemeClr val="tx1"/>
                </a:solidFill>
              </a:rPr>
              <a:t>file will be run first and then it will route to another component.</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229" y="1857375"/>
            <a:ext cx="6172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260600" y="4648200"/>
            <a:ext cx="8026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Above is the structure of index.html file. Here we can see in body tag. </a:t>
            </a:r>
          </a:p>
          <a:p>
            <a:r>
              <a:rPr lang="en-US" b="1" dirty="0">
                <a:solidFill>
                  <a:srgbClr val="C00000"/>
                </a:solidFill>
              </a:rPr>
              <a:t>&lt;app-root&gt;&lt;/app-root&gt; </a:t>
            </a:r>
            <a:r>
              <a:rPr lang="en-US" dirty="0">
                <a:solidFill>
                  <a:schemeClr val="tx1"/>
                </a:solidFill>
              </a:rPr>
              <a:t>. In simple words we can say in our body tag it will call or render that specific html page of component whose decorator consist of </a:t>
            </a:r>
          </a:p>
          <a:p>
            <a:r>
              <a:rPr lang="en-US" b="1" dirty="0">
                <a:solidFill>
                  <a:srgbClr val="C00000"/>
                </a:solidFill>
              </a:rPr>
              <a:t>&lt;app-root&gt;&lt;/app-root&gt; </a:t>
            </a:r>
            <a:endParaRPr lang="en-US" dirty="0">
              <a:solidFill>
                <a:schemeClr val="tx1"/>
              </a:solidFill>
            </a:endParaRPr>
          </a:p>
        </p:txBody>
      </p:sp>
    </p:spTree>
    <p:extLst>
      <p:ext uri="{BB962C8B-B14F-4D97-AF65-F5344CB8AC3E}">
        <p14:creationId xmlns:p14="http://schemas.microsoft.com/office/powerpoint/2010/main" val="39840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097"/>
            <a:ext cx="10515600" cy="1325563"/>
          </a:xfrm>
        </p:spPr>
        <p:txBody>
          <a:bodyPr/>
          <a:lstStyle/>
          <a:p>
            <a:r>
              <a:rPr lang="en-US" dirty="0"/>
              <a:t>Main.ts</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00274"/>
            <a:ext cx="338328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05074"/>
            <a:ext cx="669607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38200" y="5029199"/>
            <a:ext cx="8026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Main.ts file is responsible for Angular bootstrapping. Soon we will discuss about it.</a:t>
            </a:r>
          </a:p>
        </p:txBody>
      </p:sp>
    </p:spTree>
    <p:extLst>
      <p:ext uri="{BB962C8B-B14F-4D97-AF65-F5344CB8AC3E}">
        <p14:creationId xmlns:p14="http://schemas.microsoft.com/office/powerpoint/2010/main" val="194883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Styles.css</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8938" y="2549298"/>
            <a:ext cx="4114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3015344"/>
            <a:ext cx="64674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658938" y="4407354"/>
            <a:ext cx="8026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If you want to style globally in our application </a:t>
            </a:r>
            <a:r>
              <a:rPr lang="en-US" dirty="0">
                <a:solidFill>
                  <a:schemeClr val="tx1"/>
                </a:solidFill>
              </a:rPr>
              <a:t>we can add our css code here in this file. We can also add css file per component to style specific components. We will see that later.</a:t>
            </a:r>
          </a:p>
        </p:txBody>
      </p:sp>
    </p:spTree>
    <p:extLst>
      <p:ext uri="{BB962C8B-B14F-4D97-AF65-F5344CB8AC3E}">
        <p14:creationId xmlns:p14="http://schemas.microsoft.com/office/powerpoint/2010/main" val="110239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4801641" cy="2703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67400" y="914400"/>
            <a:ext cx="54864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App – This is root component of angular application. It will be added automatically while creating new project. </a:t>
            </a:r>
          </a:p>
          <a:p>
            <a:pPr marL="342900" indent="-342900">
              <a:buAutoNum type="arabicPeriod"/>
            </a:pPr>
            <a:r>
              <a:rPr lang="en-US" dirty="0">
                <a:solidFill>
                  <a:srgbClr val="C00000"/>
                </a:solidFill>
              </a:rPr>
              <a:t>app.component.css – </a:t>
            </a:r>
            <a:r>
              <a:rPr lang="en-US" dirty="0">
                <a:solidFill>
                  <a:schemeClr val="tx1"/>
                </a:solidFill>
              </a:rPr>
              <a:t>This file contain stylesheet for app component. For app.component.html we can write css code.</a:t>
            </a:r>
          </a:p>
          <a:p>
            <a:pPr marL="342900" indent="-342900">
              <a:buAutoNum type="arabicPeriod"/>
            </a:pPr>
            <a:r>
              <a:rPr lang="en-US" dirty="0">
                <a:solidFill>
                  <a:srgbClr val="C00000"/>
                </a:solidFill>
              </a:rPr>
              <a:t>app.component.html – </a:t>
            </a:r>
            <a:r>
              <a:rPr lang="en-US" dirty="0">
                <a:solidFill>
                  <a:schemeClr val="tx1"/>
                </a:solidFill>
              </a:rPr>
              <a:t>In this file we will have to develop our HTML code for creating view for our app component html page. </a:t>
            </a:r>
            <a:r>
              <a:rPr lang="en-US" b="1" u="sng" dirty="0">
                <a:solidFill>
                  <a:srgbClr val="C00000"/>
                </a:solidFill>
              </a:rPr>
              <a:t>This file also called as Template.</a:t>
            </a:r>
          </a:p>
          <a:p>
            <a:pPr marL="342900" indent="-342900">
              <a:buAutoNum type="arabicPeriod"/>
            </a:pPr>
            <a:r>
              <a:rPr lang="en-US" dirty="0">
                <a:solidFill>
                  <a:srgbClr val="C00000"/>
                </a:solidFill>
              </a:rPr>
              <a:t>app.component.spec.ts – </a:t>
            </a:r>
            <a:r>
              <a:rPr lang="en-US" dirty="0">
                <a:solidFill>
                  <a:schemeClr val="tx1"/>
                </a:solidFill>
              </a:rPr>
              <a:t>It specify testing code in order to perform testing on app component.</a:t>
            </a:r>
          </a:p>
          <a:p>
            <a:pPr marL="342900" indent="-342900">
              <a:buAutoNum type="arabicPeriod"/>
            </a:pPr>
            <a:r>
              <a:rPr lang="en-US" dirty="0">
                <a:solidFill>
                  <a:srgbClr val="C00000"/>
                </a:solidFill>
              </a:rPr>
              <a:t>app.component.ts – </a:t>
            </a:r>
            <a:r>
              <a:rPr lang="en-US" dirty="0">
                <a:solidFill>
                  <a:schemeClr val="tx1"/>
                </a:solidFill>
              </a:rPr>
              <a:t>It is important one because we have to write logic in this file.</a:t>
            </a:r>
          </a:p>
          <a:p>
            <a:pPr marL="342900" indent="-342900">
              <a:buAutoNum type="arabicPeriod"/>
            </a:pPr>
            <a:r>
              <a:rPr lang="en-US" dirty="0">
                <a:solidFill>
                  <a:srgbClr val="C00000"/>
                </a:solidFill>
              </a:rPr>
              <a:t>app.module.ts – </a:t>
            </a:r>
            <a:r>
              <a:rPr lang="en-US" dirty="0">
                <a:solidFill>
                  <a:schemeClr val="tx1"/>
                </a:solidFill>
              </a:rPr>
              <a:t>to mentions modules information.</a:t>
            </a:r>
          </a:p>
          <a:p>
            <a:pPr marL="342900" indent="-342900">
              <a:buAutoNum type="arabicPeriod"/>
            </a:pPr>
            <a:r>
              <a:rPr lang="en-US" dirty="0">
                <a:solidFill>
                  <a:srgbClr val="C00000"/>
                </a:solidFill>
              </a:rPr>
              <a:t>app-</a:t>
            </a:r>
            <a:r>
              <a:rPr lang="en-US" dirty="0" err="1">
                <a:solidFill>
                  <a:srgbClr val="C00000"/>
                </a:solidFill>
              </a:rPr>
              <a:t>roting.module.ts</a:t>
            </a:r>
            <a:r>
              <a:rPr lang="en-US" dirty="0">
                <a:solidFill>
                  <a:srgbClr val="C00000"/>
                </a:solidFill>
              </a:rPr>
              <a:t>- </a:t>
            </a:r>
            <a:r>
              <a:rPr lang="en-US" dirty="0">
                <a:solidFill>
                  <a:schemeClr val="tx1"/>
                </a:solidFill>
              </a:rPr>
              <a:t>This will add routing data means if we have to navigate within resources we need to mention in this file.</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12046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editorconfig</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99" y="1368209"/>
            <a:ext cx="3505201" cy="32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 y="1690688"/>
            <a:ext cx="4174672" cy="4333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083631" y="1529447"/>
            <a:ext cx="5236026" cy="4000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file consist of only information about editor. There are lots of editor available to develop Angular projects so for all of them we need to do some configuration. Here we can see in picture that</a:t>
            </a:r>
          </a:p>
          <a:p>
            <a:r>
              <a:rPr lang="en-US" dirty="0">
                <a:solidFill>
                  <a:schemeClr val="tx1"/>
                </a:solidFill>
              </a:rPr>
              <a:t>What will be charset</a:t>
            </a:r>
          </a:p>
          <a:p>
            <a:r>
              <a:rPr lang="en-US" dirty="0">
                <a:solidFill>
                  <a:schemeClr val="tx1"/>
                </a:solidFill>
              </a:rPr>
              <a:t>Indent_style </a:t>
            </a:r>
          </a:p>
          <a:p>
            <a:r>
              <a:rPr lang="en-US" dirty="0">
                <a:solidFill>
                  <a:schemeClr val="tx1"/>
                </a:solidFill>
              </a:rPr>
              <a:t>Indent_size and many more……</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51926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159612"/>
            <a:ext cx="10515600" cy="1325563"/>
          </a:xfrm>
        </p:spPr>
        <p:txBody>
          <a:bodyPr/>
          <a:lstStyle/>
          <a:p>
            <a:r>
              <a:rPr lang="en-US" dirty="0"/>
              <a:t>. karma.conf</a:t>
            </a:r>
          </a:p>
        </p:txBody>
      </p:sp>
      <p:sp>
        <p:nvSpPr>
          <p:cNvPr id="6" name="Rectangle 5"/>
          <p:cNvSpPr/>
          <p:nvPr/>
        </p:nvSpPr>
        <p:spPr>
          <a:xfrm>
            <a:off x="954314" y="6167456"/>
            <a:ext cx="10399485" cy="690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file is used to write code for testing purpose. Means simply we can say this file is for testing purpose. We can </a:t>
            </a:r>
            <a:r>
              <a:rPr lang="en-US" b="1" dirty="0">
                <a:solidFill>
                  <a:srgbClr val="C00000"/>
                </a:solidFill>
              </a:rPr>
              <a:t>write code for testing</a:t>
            </a:r>
            <a:r>
              <a:rPr lang="en-US" dirty="0">
                <a:solidFill>
                  <a:schemeClr val="tx1"/>
                </a:solidFill>
              </a:rPr>
              <a:t> our application.,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97133"/>
            <a:ext cx="2409825" cy="18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8108"/>
            <a:ext cx="6821941" cy="4789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7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8877"/>
            <a:ext cx="10515600" cy="1325563"/>
          </a:xfrm>
        </p:spPr>
        <p:txBody>
          <a:bodyPr/>
          <a:lstStyle/>
          <a:p>
            <a:r>
              <a:rPr lang="en-US" dirty="0"/>
              <a:t>. Package-</a:t>
            </a:r>
            <a:r>
              <a:rPr lang="en-US" dirty="0" err="1"/>
              <a:t>lock.json</a:t>
            </a:r>
            <a:endParaRPr lang="en-US" dirty="0"/>
          </a:p>
        </p:txBody>
      </p:sp>
      <p:sp>
        <p:nvSpPr>
          <p:cNvPr id="6" name="Rectangle 5"/>
          <p:cNvSpPr/>
          <p:nvPr/>
        </p:nvSpPr>
        <p:spPr>
          <a:xfrm>
            <a:off x="7134957" y="605005"/>
            <a:ext cx="4752243" cy="4112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As we have seen package.json file which included dependencies so this package-</a:t>
            </a:r>
            <a:r>
              <a:rPr lang="en-US" dirty="0" err="1">
                <a:solidFill>
                  <a:schemeClr val="tx1"/>
                </a:solidFill>
              </a:rPr>
              <a:t>lock.json</a:t>
            </a:r>
            <a:r>
              <a:rPr lang="en-US" dirty="0">
                <a:solidFill>
                  <a:schemeClr val="tx1"/>
                </a:solidFill>
              </a:rPr>
              <a:t> file consist of list of all modules which mentioned in package.json. But It included all information . </a:t>
            </a:r>
            <a:r>
              <a:rPr lang="en-US" b="1" dirty="0">
                <a:solidFill>
                  <a:srgbClr val="C00000"/>
                </a:solidFill>
              </a:rPr>
              <a:t>Also for minor and major dependencies too.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6" y="955543"/>
            <a:ext cx="445346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7" y="1219200"/>
            <a:ext cx="697636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9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483-EE9D-400F-AB61-08A727F2D318}"/>
              </a:ext>
            </a:extLst>
          </p:cNvPr>
          <p:cNvSpPr>
            <a:spLocks noGrp="1"/>
          </p:cNvSpPr>
          <p:nvPr>
            <p:ph type="title"/>
          </p:nvPr>
        </p:nvSpPr>
        <p:spPr>
          <a:xfrm>
            <a:off x="0" y="0"/>
            <a:ext cx="12192000" cy="870857"/>
          </a:xfrm>
        </p:spPr>
        <p:txBody>
          <a:bodyPr/>
          <a:lstStyle/>
          <a:p>
            <a:r>
              <a:rPr lang="en-US" b="1" dirty="0">
                <a:solidFill>
                  <a:schemeClr val="accent6">
                    <a:lumMod val="50000"/>
                  </a:schemeClr>
                </a:solidFill>
              </a:rPr>
              <a:t>Bootstrapping Angular Application</a:t>
            </a:r>
          </a:p>
        </p:txBody>
      </p:sp>
      <p:sp>
        <p:nvSpPr>
          <p:cNvPr id="3" name="Content Placeholder 2">
            <a:extLst>
              <a:ext uri="{FF2B5EF4-FFF2-40B4-BE49-F238E27FC236}">
                <a16:creationId xmlns:a16="http://schemas.microsoft.com/office/drawing/2014/main" id="{F4CB6EF6-7705-44E5-BC4B-CE18C068A8C6}"/>
              </a:ext>
            </a:extLst>
          </p:cNvPr>
          <p:cNvSpPr>
            <a:spLocks noGrp="1"/>
          </p:cNvSpPr>
          <p:nvPr>
            <p:ph idx="1"/>
          </p:nvPr>
        </p:nvSpPr>
        <p:spPr>
          <a:xfrm>
            <a:off x="0" y="728436"/>
            <a:ext cx="12192000" cy="6129564"/>
          </a:xfrm>
        </p:spPr>
        <p:txBody>
          <a:bodyPr/>
          <a:lstStyle/>
          <a:p>
            <a:r>
              <a:rPr lang="en-US" dirty="0"/>
              <a:t>Bootstrapping is process of starting root module / App module. Once app module get start then it handles other modules.</a:t>
            </a:r>
          </a:p>
          <a:p>
            <a:r>
              <a:rPr lang="en-US" dirty="0"/>
              <a:t>So, entry point of Angular application is main.ts file</a:t>
            </a:r>
          </a:p>
        </p:txBody>
      </p:sp>
      <p:pic>
        <p:nvPicPr>
          <p:cNvPr id="4" name="Picture 3">
            <a:extLst>
              <a:ext uri="{FF2B5EF4-FFF2-40B4-BE49-F238E27FC236}">
                <a16:creationId xmlns:a16="http://schemas.microsoft.com/office/drawing/2014/main" id="{9D148788-4EE5-4AC8-93CD-266969AF620A}"/>
              </a:ext>
            </a:extLst>
          </p:cNvPr>
          <p:cNvPicPr>
            <a:picLocks noChangeAspect="1"/>
          </p:cNvPicPr>
          <p:nvPr/>
        </p:nvPicPr>
        <p:blipFill>
          <a:blip r:embed="rId2"/>
          <a:stretch>
            <a:fillRect/>
          </a:stretch>
        </p:blipFill>
        <p:spPr>
          <a:xfrm>
            <a:off x="1557337" y="2120219"/>
            <a:ext cx="9077325" cy="4562475"/>
          </a:xfrm>
          <a:prstGeom prst="rect">
            <a:avLst/>
          </a:prstGeom>
        </p:spPr>
      </p:pic>
    </p:spTree>
    <p:extLst>
      <p:ext uri="{BB962C8B-B14F-4D97-AF65-F5344CB8AC3E}">
        <p14:creationId xmlns:p14="http://schemas.microsoft.com/office/powerpoint/2010/main" val="394766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43A1-1C70-474E-BA5E-2CF24322B16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A738E5B-C8DB-48BE-AB7C-1A233B540A3A}"/>
              </a:ext>
            </a:extLst>
          </p:cNvPr>
          <p:cNvSpPr>
            <a:spLocks noGrp="1"/>
          </p:cNvSpPr>
          <p:nvPr>
            <p:ph idx="1"/>
          </p:nvPr>
        </p:nvSpPr>
        <p:spPr/>
        <p:txBody>
          <a:bodyPr>
            <a:normAutofit/>
          </a:bodyPr>
          <a:lstStyle/>
          <a:p>
            <a:r>
              <a:rPr lang="en-US" dirty="0"/>
              <a:t>What is SPA (Single Page Application)?</a:t>
            </a:r>
          </a:p>
          <a:p>
            <a:r>
              <a:rPr lang="en-US" dirty="0"/>
              <a:t>What and Why Angular?</a:t>
            </a:r>
          </a:p>
          <a:p>
            <a:r>
              <a:rPr lang="en-US" dirty="0"/>
              <a:t>Angular CLI and creating an Angular application</a:t>
            </a:r>
          </a:p>
          <a:p>
            <a:r>
              <a:rPr lang="en-US" dirty="0"/>
              <a:t>Angular Architecture</a:t>
            </a:r>
          </a:p>
          <a:p>
            <a:pPr lvl="0"/>
            <a:r>
              <a:rPr lang="en-US" dirty="0"/>
              <a:t>Angular Core Concepts (high level overview)</a:t>
            </a:r>
          </a:p>
          <a:p>
            <a:pPr lvl="1"/>
            <a:r>
              <a:rPr lang="en-US" dirty="0"/>
              <a:t>NgModules</a:t>
            </a:r>
          </a:p>
          <a:p>
            <a:pPr lvl="1"/>
            <a:r>
              <a:rPr lang="en-US" dirty="0"/>
              <a:t>Components</a:t>
            </a:r>
          </a:p>
          <a:p>
            <a:pPr lvl="1"/>
            <a:r>
              <a:rPr lang="en-US" dirty="0"/>
              <a:t>Directives and Pipes</a:t>
            </a:r>
          </a:p>
          <a:p>
            <a:pPr lvl="1"/>
            <a:r>
              <a:rPr lang="en-US" dirty="0"/>
              <a:t>Services</a:t>
            </a:r>
          </a:p>
        </p:txBody>
      </p:sp>
    </p:spTree>
    <p:extLst>
      <p:ext uri="{BB962C8B-B14F-4D97-AF65-F5344CB8AC3E}">
        <p14:creationId xmlns:p14="http://schemas.microsoft.com/office/powerpoint/2010/main" val="234701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483-EE9D-400F-AB61-08A727F2D318}"/>
              </a:ext>
            </a:extLst>
          </p:cNvPr>
          <p:cNvSpPr>
            <a:spLocks noGrp="1"/>
          </p:cNvSpPr>
          <p:nvPr>
            <p:ph type="title"/>
          </p:nvPr>
        </p:nvSpPr>
        <p:spPr>
          <a:xfrm>
            <a:off x="0" y="0"/>
            <a:ext cx="12192000" cy="870857"/>
          </a:xfrm>
        </p:spPr>
        <p:txBody>
          <a:bodyPr/>
          <a:lstStyle/>
          <a:p>
            <a:r>
              <a:rPr lang="en-US" b="1" dirty="0">
                <a:solidFill>
                  <a:schemeClr val="accent6">
                    <a:lumMod val="50000"/>
                  </a:schemeClr>
                </a:solidFill>
              </a:rPr>
              <a:t>Bootstrapping Angular Application</a:t>
            </a:r>
          </a:p>
        </p:txBody>
      </p:sp>
      <p:sp>
        <p:nvSpPr>
          <p:cNvPr id="3" name="Content Placeholder 2">
            <a:extLst>
              <a:ext uri="{FF2B5EF4-FFF2-40B4-BE49-F238E27FC236}">
                <a16:creationId xmlns:a16="http://schemas.microsoft.com/office/drawing/2014/main" id="{F4CB6EF6-7705-44E5-BC4B-CE18C068A8C6}"/>
              </a:ext>
            </a:extLst>
          </p:cNvPr>
          <p:cNvSpPr>
            <a:spLocks noGrp="1"/>
          </p:cNvSpPr>
          <p:nvPr>
            <p:ph idx="1"/>
          </p:nvPr>
        </p:nvSpPr>
        <p:spPr>
          <a:xfrm>
            <a:off x="0" y="728436"/>
            <a:ext cx="12192000" cy="6129564"/>
          </a:xfrm>
        </p:spPr>
        <p:txBody>
          <a:bodyPr/>
          <a:lstStyle/>
          <a:p>
            <a:pPr marL="0" indent="0">
              <a:buNone/>
            </a:pPr>
            <a:r>
              <a:rPr lang="en-US" dirty="0"/>
              <a:t>Here we will see how angular load first component as a startup component in our application.</a:t>
            </a:r>
          </a:p>
          <a:p>
            <a:pPr marL="0" indent="0">
              <a:buNone/>
            </a:pPr>
            <a:endParaRPr lang="en-US" dirty="0"/>
          </a:p>
          <a:p>
            <a:pPr marL="0" indent="0">
              <a:buNone/>
            </a:pPr>
            <a:endParaRPr lang="en-US" dirty="0"/>
          </a:p>
          <a:p>
            <a:pPr marL="0" indent="0">
              <a:buNone/>
            </a:pPr>
            <a:endParaRPr lang="en-US" dirty="0"/>
          </a:p>
          <a:p>
            <a:pPr marL="0" indent="0">
              <a:buNone/>
            </a:pPr>
            <a:r>
              <a:rPr lang="en-US" dirty="0"/>
              <a:t>Here we can see </a:t>
            </a:r>
            <a:r>
              <a:rPr lang="en-US" dirty="0">
                <a:sym typeface="Wingdings" panose="05000000000000000000" pitchFamily="2" charset="2"/>
              </a:rPr>
              <a:t> </a:t>
            </a:r>
            <a:r>
              <a:rPr lang="en-US" dirty="0" err="1"/>
              <a:t>bootstrapModule</a:t>
            </a:r>
            <a:r>
              <a:rPr lang="en-US" dirty="0"/>
              <a:t>(</a:t>
            </a:r>
            <a:r>
              <a:rPr lang="en-US" b="1" dirty="0">
                <a:solidFill>
                  <a:schemeClr val="accent5">
                    <a:lumMod val="75000"/>
                  </a:schemeClr>
                </a:solidFill>
              </a:rPr>
              <a:t>AppModule</a:t>
            </a:r>
            <a:r>
              <a:rPr lang="en-US" dirty="0"/>
              <a:t>). So, angular will load AppModule first. here we can say Angular will decide which module to be loaded. </a:t>
            </a:r>
          </a:p>
          <a:p>
            <a:pPr marL="0" indent="0">
              <a:buNone/>
            </a:pPr>
            <a:r>
              <a:rPr lang="en-US" dirty="0"/>
              <a:t>1. The </a:t>
            </a:r>
            <a:r>
              <a:rPr lang="en-US" b="1" dirty="0" err="1">
                <a:solidFill>
                  <a:schemeClr val="accent5">
                    <a:lumMod val="75000"/>
                  </a:schemeClr>
                </a:solidFill>
              </a:rPr>
              <a:t>platformBrowserDynamic</a:t>
            </a:r>
            <a:r>
              <a:rPr lang="en-US" b="1" dirty="0">
                <a:solidFill>
                  <a:schemeClr val="accent5">
                    <a:lumMod val="75000"/>
                  </a:schemeClr>
                </a:solidFill>
              </a:rPr>
              <a:t>()</a:t>
            </a:r>
            <a:r>
              <a:rPr lang="en-US" dirty="0"/>
              <a:t> method boots the angular into the browser environment.</a:t>
            </a:r>
          </a:p>
          <a:p>
            <a:pPr marL="0" indent="0">
              <a:buNone/>
            </a:pPr>
            <a:r>
              <a:rPr lang="en-US" dirty="0"/>
              <a:t>2. </a:t>
            </a:r>
            <a:r>
              <a:rPr lang="en-US" b="1" dirty="0" err="1">
                <a:solidFill>
                  <a:schemeClr val="accent5">
                    <a:lumMod val="75000"/>
                  </a:schemeClr>
                </a:solidFill>
              </a:rPr>
              <a:t>bootstrapModule</a:t>
            </a:r>
            <a:r>
              <a:rPr lang="en-US" b="1" dirty="0">
                <a:solidFill>
                  <a:schemeClr val="accent5">
                    <a:lumMod val="75000"/>
                  </a:schemeClr>
                </a:solidFill>
              </a:rPr>
              <a:t>() </a:t>
            </a:r>
            <a:r>
              <a:rPr lang="en-US" dirty="0"/>
              <a:t>this function helps to bootstrap our root module, AppModule is passed as root module as an argument. We can also change this root module but by default AppModule is our root module.</a:t>
            </a:r>
          </a:p>
        </p:txBody>
      </p:sp>
      <p:pic>
        <p:nvPicPr>
          <p:cNvPr id="5" name="Picture 4">
            <a:extLst>
              <a:ext uri="{FF2B5EF4-FFF2-40B4-BE49-F238E27FC236}">
                <a16:creationId xmlns:a16="http://schemas.microsoft.com/office/drawing/2014/main" id="{08FD6C0C-5A80-4FC1-B6AB-D3650278F685}"/>
              </a:ext>
            </a:extLst>
          </p:cNvPr>
          <p:cNvPicPr>
            <a:picLocks noChangeAspect="1"/>
          </p:cNvPicPr>
          <p:nvPr/>
        </p:nvPicPr>
        <p:blipFill>
          <a:blip r:embed="rId2"/>
          <a:stretch>
            <a:fillRect/>
          </a:stretch>
        </p:blipFill>
        <p:spPr>
          <a:xfrm>
            <a:off x="531811" y="1525563"/>
            <a:ext cx="7291389" cy="1283811"/>
          </a:xfrm>
          <a:prstGeom prst="rect">
            <a:avLst/>
          </a:prstGeom>
        </p:spPr>
      </p:pic>
    </p:spTree>
    <p:extLst>
      <p:ext uri="{BB962C8B-B14F-4D97-AF65-F5344CB8AC3E}">
        <p14:creationId xmlns:p14="http://schemas.microsoft.com/office/powerpoint/2010/main" val="425328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483-EE9D-400F-AB61-08A727F2D318}"/>
              </a:ext>
            </a:extLst>
          </p:cNvPr>
          <p:cNvSpPr>
            <a:spLocks noGrp="1"/>
          </p:cNvSpPr>
          <p:nvPr>
            <p:ph type="title"/>
          </p:nvPr>
        </p:nvSpPr>
        <p:spPr>
          <a:xfrm>
            <a:off x="0" y="0"/>
            <a:ext cx="12192000" cy="870857"/>
          </a:xfrm>
        </p:spPr>
        <p:txBody>
          <a:bodyPr/>
          <a:lstStyle/>
          <a:p>
            <a:r>
              <a:rPr lang="en-US" b="1" dirty="0">
                <a:solidFill>
                  <a:schemeClr val="accent6">
                    <a:lumMod val="50000"/>
                  </a:schemeClr>
                </a:solidFill>
              </a:rPr>
              <a:t>Bootstrapping Angular Application</a:t>
            </a:r>
          </a:p>
        </p:txBody>
      </p:sp>
      <p:sp>
        <p:nvSpPr>
          <p:cNvPr id="3" name="Content Placeholder 2">
            <a:extLst>
              <a:ext uri="{FF2B5EF4-FFF2-40B4-BE49-F238E27FC236}">
                <a16:creationId xmlns:a16="http://schemas.microsoft.com/office/drawing/2014/main" id="{F4CB6EF6-7705-44E5-BC4B-CE18C068A8C6}"/>
              </a:ext>
            </a:extLst>
          </p:cNvPr>
          <p:cNvSpPr>
            <a:spLocks noGrp="1"/>
          </p:cNvSpPr>
          <p:nvPr>
            <p:ph idx="1"/>
          </p:nvPr>
        </p:nvSpPr>
        <p:spPr>
          <a:xfrm>
            <a:off x="0" y="728436"/>
            <a:ext cx="12192000" cy="6129564"/>
          </a:xfrm>
        </p:spPr>
        <p:txBody>
          <a:bodyPr/>
          <a:lstStyle/>
          <a:p>
            <a:pPr marL="0" indent="0">
              <a:buNone/>
            </a:pPr>
            <a:r>
              <a:rPr lang="en-US" dirty="0"/>
              <a:t>If we will press F12 by selecting AppModule then it will open </a:t>
            </a:r>
            <a:r>
              <a:rPr lang="en-US" dirty="0" err="1"/>
              <a:t>app.module.ts</a:t>
            </a:r>
            <a:r>
              <a:rPr lang="en-US" dirty="0"/>
              <a:t>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which we will get declarations, imports, providers and most important is bootstrap component</a:t>
            </a:r>
          </a:p>
        </p:txBody>
      </p:sp>
      <p:pic>
        <p:nvPicPr>
          <p:cNvPr id="4" name="Picture 3">
            <a:extLst>
              <a:ext uri="{FF2B5EF4-FFF2-40B4-BE49-F238E27FC236}">
                <a16:creationId xmlns:a16="http://schemas.microsoft.com/office/drawing/2014/main" id="{23B979D0-C5A3-4C9C-B562-1E930579BE19}"/>
              </a:ext>
            </a:extLst>
          </p:cNvPr>
          <p:cNvPicPr>
            <a:picLocks noChangeAspect="1"/>
          </p:cNvPicPr>
          <p:nvPr/>
        </p:nvPicPr>
        <p:blipFill>
          <a:blip r:embed="rId2"/>
          <a:stretch>
            <a:fillRect/>
          </a:stretch>
        </p:blipFill>
        <p:spPr>
          <a:xfrm>
            <a:off x="2699883" y="1168402"/>
            <a:ext cx="6124575" cy="4114800"/>
          </a:xfrm>
          <a:prstGeom prst="rect">
            <a:avLst/>
          </a:prstGeom>
        </p:spPr>
      </p:pic>
    </p:spTree>
    <p:extLst>
      <p:ext uri="{BB962C8B-B14F-4D97-AF65-F5344CB8AC3E}">
        <p14:creationId xmlns:p14="http://schemas.microsoft.com/office/powerpoint/2010/main" val="90008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483-EE9D-400F-AB61-08A727F2D318}"/>
              </a:ext>
            </a:extLst>
          </p:cNvPr>
          <p:cNvSpPr>
            <a:spLocks noGrp="1"/>
          </p:cNvSpPr>
          <p:nvPr>
            <p:ph type="title"/>
          </p:nvPr>
        </p:nvSpPr>
        <p:spPr>
          <a:xfrm>
            <a:off x="0" y="0"/>
            <a:ext cx="12192000" cy="870857"/>
          </a:xfrm>
        </p:spPr>
        <p:txBody>
          <a:bodyPr/>
          <a:lstStyle/>
          <a:p>
            <a:r>
              <a:rPr lang="en-US" b="1" dirty="0">
                <a:solidFill>
                  <a:schemeClr val="accent6">
                    <a:lumMod val="50000"/>
                  </a:schemeClr>
                </a:solidFill>
              </a:rPr>
              <a:t>Bootstrapping Angular Application</a:t>
            </a:r>
          </a:p>
        </p:txBody>
      </p:sp>
      <p:sp>
        <p:nvSpPr>
          <p:cNvPr id="3" name="Content Placeholder 2">
            <a:extLst>
              <a:ext uri="{FF2B5EF4-FFF2-40B4-BE49-F238E27FC236}">
                <a16:creationId xmlns:a16="http://schemas.microsoft.com/office/drawing/2014/main" id="{F4CB6EF6-7705-44E5-BC4B-CE18C068A8C6}"/>
              </a:ext>
            </a:extLst>
          </p:cNvPr>
          <p:cNvSpPr>
            <a:spLocks noGrp="1"/>
          </p:cNvSpPr>
          <p:nvPr>
            <p:ph idx="1"/>
          </p:nvPr>
        </p:nvSpPr>
        <p:spPr>
          <a:xfrm>
            <a:off x="0" y="728436"/>
            <a:ext cx="12192000" cy="6129564"/>
          </a:xfrm>
        </p:spPr>
        <p:txBody>
          <a:bodyPr/>
          <a:lstStyle/>
          <a:p>
            <a:pPr marL="0" indent="0">
              <a:buNone/>
            </a:pPr>
            <a:r>
              <a:rPr lang="en-US" dirty="0"/>
              <a:t>Bootstrap component means which component should be loaded first.</a:t>
            </a:r>
          </a:p>
          <a:p>
            <a:pPr marL="0" indent="0">
              <a:buNone/>
            </a:pPr>
            <a:r>
              <a:rPr lang="en-US" dirty="0"/>
              <a:t>So, in main.ts file we will have to specify which module to be loaded and inside the module’s respective </a:t>
            </a:r>
            <a:r>
              <a:rPr lang="en-US" dirty="0" err="1"/>
              <a:t>module.ts</a:t>
            </a:r>
            <a:r>
              <a:rPr lang="en-US" dirty="0"/>
              <a:t> file we have to specify which component will be bootstrap first.</a:t>
            </a:r>
          </a:p>
          <a:p>
            <a:pPr marL="0" indent="0">
              <a:buNone/>
            </a:pPr>
            <a:r>
              <a:rPr lang="en-US" dirty="0"/>
              <a:t>In our case AppModule is loaded at the boot process of our application and in </a:t>
            </a:r>
            <a:r>
              <a:rPr lang="en-US" dirty="0" err="1"/>
              <a:t>App.Module.ts</a:t>
            </a:r>
            <a:r>
              <a:rPr lang="en-US" dirty="0"/>
              <a:t> we specified AppComponent will be loaded at first.</a:t>
            </a:r>
          </a:p>
          <a:p>
            <a:pPr marL="0" indent="0">
              <a:buNone/>
            </a:pPr>
            <a:endParaRPr lang="en-US" dirty="0"/>
          </a:p>
          <a:p>
            <a:pPr marL="0" indent="0">
              <a:buNone/>
            </a:pPr>
            <a:r>
              <a:rPr lang="en-US" dirty="0"/>
              <a:t>In this way </a:t>
            </a:r>
            <a:r>
              <a:rPr lang="en-US" dirty="0" err="1"/>
              <a:t>Bootstraping</a:t>
            </a:r>
            <a:r>
              <a:rPr lang="en-US" dirty="0"/>
              <a:t> is getting done in angular application.</a:t>
            </a:r>
          </a:p>
        </p:txBody>
      </p:sp>
    </p:spTree>
    <p:extLst>
      <p:ext uri="{BB962C8B-B14F-4D97-AF65-F5344CB8AC3E}">
        <p14:creationId xmlns:p14="http://schemas.microsoft.com/office/powerpoint/2010/main" val="205635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0" y="-160452"/>
            <a:ext cx="10515600" cy="1325563"/>
          </a:xfrm>
        </p:spPr>
        <p:txBody>
          <a:bodyPr/>
          <a:lstStyle/>
          <a:p>
            <a:r>
              <a:rPr lang="en-US" b="1" dirty="0"/>
              <a:t>Angular Architecture</a:t>
            </a:r>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endParaRPr lang="en-US" dirty="0"/>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Rectangle 3">
            <a:extLst>
              <a:ext uri="{FF2B5EF4-FFF2-40B4-BE49-F238E27FC236}">
                <a16:creationId xmlns:a16="http://schemas.microsoft.com/office/drawing/2014/main" id="{DED880C7-F766-45BF-9EC1-E50A40914570}"/>
              </a:ext>
            </a:extLst>
          </p:cNvPr>
          <p:cNvSpPr/>
          <p:nvPr/>
        </p:nvSpPr>
        <p:spPr>
          <a:xfrm>
            <a:off x="4528457" y="972457"/>
            <a:ext cx="3396343" cy="88537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Bootstrapping</a:t>
            </a:r>
          </a:p>
          <a:p>
            <a:pPr algn="ctr"/>
            <a:r>
              <a:rPr lang="en-US" dirty="0"/>
              <a:t>main.ts</a:t>
            </a:r>
          </a:p>
        </p:txBody>
      </p:sp>
      <p:sp>
        <p:nvSpPr>
          <p:cNvPr id="6" name="Cloud 5">
            <a:extLst>
              <a:ext uri="{FF2B5EF4-FFF2-40B4-BE49-F238E27FC236}">
                <a16:creationId xmlns:a16="http://schemas.microsoft.com/office/drawing/2014/main" id="{DEC021D5-C74E-4C03-9E07-4897E45F7E57}"/>
              </a:ext>
            </a:extLst>
          </p:cNvPr>
          <p:cNvSpPr/>
          <p:nvPr/>
        </p:nvSpPr>
        <p:spPr>
          <a:xfrm>
            <a:off x="7924800" y="0"/>
            <a:ext cx="3860800" cy="2082801"/>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angular application by bootstrapping root module. Ex: like car engine, use key to start</a:t>
            </a:r>
          </a:p>
          <a:p>
            <a:pPr algn="ctr"/>
            <a:r>
              <a:rPr lang="en-US" dirty="0"/>
              <a:t>Engine.</a:t>
            </a:r>
          </a:p>
        </p:txBody>
      </p:sp>
      <p:sp>
        <p:nvSpPr>
          <p:cNvPr id="7" name="Oval 6">
            <a:extLst>
              <a:ext uri="{FF2B5EF4-FFF2-40B4-BE49-F238E27FC236}">
                <a16:creationId xmlns:a16="http://schemas.microsoft.com/office/drawing/2014/main" id="{41D2A53D-19FF-44EF-9EC6-B2704F03D608}"/>
              </a:ext>
            </a:extLst>
          </p:cNvPr>
          <p:cNvSpPr/>
          <p:nvPr/>
        </p:nvSpPr>
        <p:spPr>
          <a:xfrm>
            <a:off x="4949375" y="2423885"/>
            <a:ext cx="2583542" cy="2090057"/>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NgModules</a:t>
            </a:r>
          </a:p>
          <a:p>
            <a:pPr algn="ctr"/>
            <a:r>
              <a:rPr lang="en-US" dirty="0"/>
              <a:t>(It works like manager. It also requires some stuffs which can import)</a:t>
            </a:r>
          </a:p>
          <a:p>
            <a:pPr algn="ctr"/>
            <a:endParaRPr lang="en-US" dirty="0"/>
          </a:p>
        </p:txBody>
      </p:sp>
      <p:cxnSp>
        <p:nvCxnSpPr>
          <p:cNvPr id="9" name="Straight Arrow Connector 8">
            <a:extLst>
              <a:ext uri="{FF2B5EF4-FFF2-40B4-BE49-F238E27FC236}">
                <a16:creationId xmlns:a16="http://schemas.microsoft.com/office/drawing/2014/main" id="{F605EBFE-CBF5-4D4C-92B8-694686DF0447}"/>
              </a:ext>
            </a:extLst>
          </p:cNvPr>
          <p:cNvCxnSpPr>
            <a:cxnSpLocks/>
          </p:cNvCxnSpPr>
          <p:nvPr/>
        </p:nvCxnSpPr>
        <p:spPr>
          <a:xfrm>
            <a:off x="6313713" y="1857829"/>
            <a:ext cx="0" cy="56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D57FBF7-3BB8-4776-8484-203E521D26C4}"/>
              </a:ext>
            </a:extLst>
          </p:cNvPr>
          <p:cNvSpPr/>
          <p:nvPr/>
        </p:nvSpPr>
        <p:spPr>
          <a:xfrm>
            <a:off x="8098970" y="2423885"/>
            <a:ext cx="2583542" cy="11357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Imports</a:t>
            </a:r>
          </a:p>
          <a:p>
            <a:pPr algn="ctr"/>
            <a:r>
              <a:rPr lang="en-US" dirty="0"/>
              <a:t>(When we requires features from other modules )</a:t>
            </a:r>
          </a:p>
        </p:txBody>
      </p:sp>
      <p:cxnSp>
        <p:nvCxnSpPr>
          <p:cNvPr id="14" name="Straight Arrow Connector 13">
            <a:extLst>
              <a:ext uri="{FF2B5EF4-FFF2-40B4-BE49-F238E27FC236}">
                <a16:creationId xmlns:a16="http://schemas.microsoft.com/office/drawing/2014/main" id="{6DCEE510-0659-4B8E-BCAE-74AD670C17FC}"/>
              </a:ext>
            </a:extLst>
          </p:cNvPr>
          <p:cNvCxnSpPr>
            <a:stCxn id="7" idx="6"/>
            <a:endCxn id="12" idx="1"/>
          </p:cNvCxnSpPr>
          <p:nvPr/>
        </p:nvCxnSpPr>
        <p:spPr>
          <a:xfrm flipV="1">
            <a:off x="7532917" y="2991757"/>
            <a:ext cx="566053" cy="4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D7859BD-8D76-46F3-ACA1-82B6D147261D}"/>
              </a:ext>
            </a:extLst>
          </p:cNvPr>
          <p:cNvSpPr/>
          <p:nvPr/>
        </p:nvSpPr>
        <p:spPr>
          <a:xfrm>
            <a:off x="8098970" y="3802743"/>
            <a:ext cx="2583542" cy="133531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Exports</a:t>
            </a:r>
          </a:p>
          <a:p>
            <a:pPr algn="ctr"/>
            <a:r>
              <a:rPr lang="en-US" dirty="0">
                <a:solidFill>
                  <a:schemeClr val="tx1"/>
                </a:solidFill>
              </a:rPr>
              <a:t>(When we have to share some features to other modules)</a:t>
            </a:r>
          </a:p>
        </p:txBody>
      </p:sp>
      <p:cxnSp>
        <p:nvCxnSpPr>
          <p:cNvPr id="18" name="Straight Arrow Connector 17">
            <a:extLst>
              <a:ext uri="{FF2B5EF4-FFF2-40B4-BE49-F238E27FC236}">
                <a16:creationId xmlns:a16="http://schemas.microsoft.com/office/drawing/2014/main" id="{98CA3521-31B5-4587-B2DA-D58C455FF75A}"/>
              </a:ext>
            </a:extLst>
          </p:cNvPr>
          <p:cNvCxnSpPr>
            <a:stCxn id="7" idx="6"/>
          </p:cNvCxnSpPr>
          <p:nvPr/>
        </p:nvCxnSpPr>
        <p:spPr>
          <a:xfrm>
            <a:off x="7532917" y="3468914"/>
            <a:ext cx="566053" cy="333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697231F-2D90-4EF2-B699-5CA8BE43167E}"/>
              </a:ext>
            </a:extLst>
          </p:cNvPr>
          <p:cNvSpPr/>
          <p:nvPr/>
        </p:nvSpPr>
        <p:spPr>
          <a:xfrm>
            <a:off x="4949375" y="5326743"/>
            <a:ext cx="7126511" cy="133531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r"/>
            <a:r>
              <a:rPr lang="en-US" b="1" dirty="0">
                <a:solidFill>
                  <a:schemeClr val="tx1"/>
                </a:solidFill>
              </a:rPr>
              <a:t>View</a:t>
            </a:r>
          </a:p>
          <a:p>
            <a:pPr algn="r"/>
            <a:r>
              <a:rPr lang="en-US" dirty="0">
                <a:solidFill>
                  <a:schemeClr val="tx1"/>
                </a:solidFill>
              </a:rPr>
              <a:t>Html</a:t>
            </a:r>
          </a:p>
          <a:p>
            <a:pPr algn="r"/>
            <a:r>
              <a:rPr lang="en-US" dirty="0">
                <a:solidFill>
                  <a:schemeClr val="tx1"/>
                </a:solidFill>
              </a:rPr>
              <a:t>+</a:t>
            </a:r>
          </a:p>
          <a:p>
            <a:pPr algn="r"/>
            <a:r>
              <a:rPr lang="en-US" dirty="0">
                <a:solidFill>
                  <a:schemeClr val="tx1"/>
                </a:solidFill>
              </a:rPr>
              <a:t>Angular Markup</a:t>
            </a:r>
          </a:p>
          <a:p>
            <a:pPr algn="r"/>
            <a:r>
              <a:rPr lang="en-US" dirty="0">
                <a:solidFill>
                  <a:schemeClr val="tx1"/>
                </a:solidFill>
              </a:rPr>
              <a:t>(directives, pipes)</a:t>
            </a:r>
          </a:p>
        </p:txBody>
      </p:sp>
      <p:cxnSp>
        <p:nvCxnSpPr>
          <p:cNvPr id="21" name="Straight Arrow Connector 20">
            <a:extLst>
              <a:ext uri="{FF2B5EF4-FFF2-40B4-BE49-F238E27FC236}">
                <a16:creationId xmlns:a16="http://schemas.microsoft.com/office/drawing/2014/main" id="{F030EE64-9AD7-4AE2-81B4-367AB44F1ED7}"/>
              </a:ext>
            </a:extLst>
          </p:cNvPr>
          <p:cNvCxnSpPr>
            <a:stCxn id="7" idx="4"/>
          </p:cNvCxnSpPr>
          <p:nvPr/>
        </p:nvCxnSpPr>
        <p:spPr>
          <a:xfrm>
            <a:off x="6241146" y="4513942"/>
            <a:ext cx="0" cy="81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AD0C64E-1866-4833-930B-FE2693003F2C}"/>
              </a:ext>
            </a:extLst>
          </p:cNvPr>
          <p:cNvSpPr/>
          <p:nvPr/>
        </p:nvSpPr>
        <p:spPr>
          <a:xfrm>
            <a:off x="4702624" y="4920342"/>
            <a:ext cx="1886858" cy="37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Declaration</a:t>
            </a:r>
          </a:p>
        </p:txBody>
      </p:sp>
      <p:sp>
        <p:nvSpPr>
          <p:cNvPr id="23" name="Rectangle 22">
            <a:extLst>
              <a:ext uri="{FF2B5EF4-FFF2-40B4-BE49-F238E27FC236}">
                <a16:creationId xmlns:a16="http://schemas.microsoft.com/office/drawing/2014/main" id="{AE79EC39-ED36-43D0-8D36-5670124EC45E}"/>
              </a:ext>
            </a:extLst>
          </p:cNvPr>
          <p:cNvSpPr/>
          <p:nvPr/>
        </p:nvSpPr>
        <p:spPr>
          <a:xfrm>
            <a:off x="5094514" y="5500914"/>
            <a:ext cx="2075537" cy="10305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Component</a:t>
            </a:r>
          </a:p>
          <a:p>
            <a:pPr algn="ctr"/>
            <a:r>
              <a:rPr lang="en-US" b="1" dirty="0">
                <a:solidFill>
                  <a:schemeClr val="tx1"/>
                </a:solidFill>
              </a:rPr>
              <a:t>(App-Component)</a:t>
            </a:r>
          </a:p>
        </p:txBody>
      </p:sp>
      <p:sp>
        <p:nvSpPr>
          <p:cNvPr id="24" name="Rectangle 23">
            <a:extLst>
              <a:ext uri="{FF2B5EF4-FFF2-40B4-BE49-F238E27FC236}">
                <a16:creationId xmlns:a16="http://schemas.microsoft.com/office/drawing/2014/main" id="{530FF7A5-0162-4813-856B-8C6CB343C09F}"/>
              </a:ext>
            </a:extLst>
          </p:cNvPr>
          <p:cNvSpPr/>
          <p:nvPr/>
        </p:nvSpPr>
        <p:spPr>
          <a:xfrm>
            <a:off x="7532917" y="5515429"/>
            <a:ext cx="1901369" cy="101599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chemeClr val="tx1"/>
                </a:solidFill>
              </a:rPr>
              <a:t>Template</a:t>
            </a:r>
          </a:p>
        </p:txBody>
      </p:sp>
      <p:cxnSp>
        <p:nvCxnSpPr>
          <p:cNvPr id="26" name="Straight Connector 25">
            <a:extLst>
              <a:ext uri="{FF2B5EF4-FFF2-40B4-BE49-F238E27FC236}">
                <a16:creationId xmlns:a16="http://schemas.microsoft.com/office/drawing/2014/main" id="{32591122-F152-43EB-9F3E-BC5F4A33C5BF}"/>
              </a:ext>
            </a:extLst>
          </p:cNvPr>
          <p:cNvCxnSpPr>
            <a:stCxn id="23" idx="3"/>
            <a:endCxn id="24" idx="1"/>
          </p:cNvCxnSpPr>
          <p:nvPr/>
        </p:nvCxnSpPr>
        <p:spPr>
          <a:xfrm>
            <a:off x="7170051" y="6016171"/>
            <a:ext cx="362866" cy="7257"/>
          </a:xfrm>
          <a:prstGeom prst="line">
            <a:avLst/>
          </a:prstGeom>
        </p:spPr>
        <p:style>
          <a:lnRef idx="2">
            <a:schemeClr val="dk1"/>
          </a:lnRef>
          <a:fillRef idx="0">
            <a:schemeClr val="dk1"/>
          </a:fillRef>
          <a:effectRef idx="1">
            <a:schemeClr val="dk1"/>
          </a:effectRef>
          <a:fontRef idx="minor">
            <a:schemeClr val="tx1"/>
          </a:fontRef>
        </p:style>
      </p:cxnSp>
      <p:sp>
        <p:nvSpPr>
          <p:cNvPr id="28" name="Arrow: Curved Down 27">
            <a:extLst>
              <a:ext uri="{FF2B5EF4-FFF2-40B4-BE49-F238E27FC236}">
                <a16:creationId xmlns:a16="http://schemas.microsoft.com/office/drawing/2014/main" id="{EA347400-CCF0-430B-B482-802B198967BA}"/>
              </a:ext>
            </a:extLst>
          </p:cNvPr>
          <p:cNvSpPr/>
          <p:nvPr/>
        </p:nvSpPr>
        <p:spPr>
          <a:xfrm>
            <a:off x="6908806" y="5290456"/>
            <a:ext cx="1190164" cy="2104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Up 28">
            <a:extLst>
              <a:ext uri="{FF2B5EF4-FFF2-40B4-BE49-F238E27FC236}">
                <a16:creationId xmlns:a16="http://schemas.microsoft.com/office/drawing/2014/main" id="{6E83CDC3-A523-4EFB-A7E0-2B6159B48C80}"/>
              </a:ext>
            </a:extLst>
          </p:cNvPr>
          <p:cNvSpPr/>
          <p:nvPr/>
        </p:nvSpPr>
        <p:spPr>
          <a:xfrm rot="10800000" flipV="1">
            <a:off x="6908806" y="6553199"/>
            <a:ext cx="1190164" cy="2830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F0B8B1E6-949F-4105-AF0A-2649F6D90F89}"/>
              </a:ext>
            </a:extLst>
          </p:cNvPr>
          <p:cNvSpPr/>
          <p:nvPr/>
        </p:nvSpPr>
        <p:spPr>
          <a:xfrm>
            <a:off x="6241146" y="4586511"/>
            <a:ext cx="1727185" cy="551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 Binding</a:t>
            </a:r>
          </a:p>
        </p:txBody>
      </p:sp>
      <p:sp>
        <p:nvSpPr>
          <p:cNvPr id="31" name="Oval 30">
            <a:extLst>
              <a:ext uri="{FF2B5EF4-FFF2-40B4-BE49-F238E27FC236}">
                <a16:creationId xmlns:a16="http://schemas.microsoft.com/office/drawing/2014/main" id="{9738B054-63EB-400A-BB21-40A462EA368A}"/>
              </a:ext>
            </a:extLst>
          </p:cNvPr>
          <p:cNvSpPr/>
          <p:nvPr/>
        </p:nvSpPr>
        <p:spPr>
          <a:xfrm>
            <a:off x="4528458" y="6466114"/>
            <a:ext cx="2264234" cy="370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Binding</a:t>
            </a:r>
          </a:p>
        </p:txBody>
      </p:sp>
      <p:sp>
        <p:nvSpPr>
          <p:cNvPr id="32" name="Rectangle 31">
            <a:extLst>
              <a:ext uri="{FF2B5EF4-FFF2-40B4-BE49-F238E27FC236}">
                <a16:creationId xmlns:a16="http://schemas.microsoft.com/office/drawing/2014/main" id="{3BEC26F8-E79B-4E7E-9978-F14BDF84FE2B}"/>
              </a:ext>
            </a:extLst>
          </p:cNvPr>
          <p:cNvSpPr/>
          <p:nvPr/>
        </p:nvSpPr>
        <p:spPr>
          <a:xfrm>
            <a:off x="2859315" y="2431137"/>
            <a:ext cx="783770" cy="20900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4D8DFFA-8172-45B1-9FC0-72243C217A89}"/>
              </a:ext>
            </a:extLst>
          </p:cNvPr>
          <p:cNvSpPr/>
          <p:nvPr/>
        </p:nvSpPr>
        <p:spPr>
          <a:xfrm>
            <a:off x="3145983" y="2510969"/>
            <a:ext cx="275768" cy="4209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3DAEA867-102C-4029-AA51-0A05A61A08BD}"/>
              </a:ext>
            </a:extLst>
          </p:cNvPr>
          <p:cNvSpPr/>
          <p:nvPr/>
        </p:nvSpPr>
        <p:spPr>
          <a:xfrm>
            <a:off x="3164119" y="3148776"/>
            <a:ext cx="275768" cy="4209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038BFD6E-78A8-4CD7-AF3C-733D1FD48736}"/>
              </a:ext>
            </a:extLst>
          </p:cNvPr>
          <p:cNvSpPr/>
          <p:nvPr/>
        </p:nvSpPr>
        <p:spPr>
          <a:xfrm>
            <a:off x="3156866" y="3975268"/>
            <a:ext cx="275768" cy="42091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2773C9A7-2BD2-4B1C-B051-2094DA42843D}"/>
              </a:ext>
            </a:extLst>
          </p:cNvPr>
          <p:cNvSpPr/>
          <p:nvPr/>
        </p:nvSpPr>
        <p:spPr>
          <a:xfrm>
            <a:off x="2579927" y="1902193"/>
            <a:ext cx="1429645" cy="442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Provider</a:t>
            </a:r>
          </a:p>
        </p:txBody>
      </p:sp>
      <p:sp>
        <p:nvSpPr>
          <p:cNvPr id="38" name="Cloud 37">
            <a:extLst>
              <a:ext uri="{FF2B5EF4-FFF2-40B4-BE49-F238E27FC236}">
                <a16:creationId xmlns:a16="http://schemas.microsoft.com/office/drawing/2014/main" id="{C08BF364-6DD8-4390-A686-7CF475E81F2A}"/>
              </a:ext>
            </a:extLst>
          </p:cNvPr>
          <p:cNvSpPr/>
          <p:nvPr/>
        </p:nvSpPr>
        <p:spPr>
          <a:xfrm>
            <a:off x="2191657" y="1146629"/>
            <a:ext cx="1817915" cy="738584"/>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Services blueprint</a:t>
            </a:r>
          </a:p>
        </p:txBody>
      </p:sp>
      <p:cxnSp>
        <p:nvCxnSpPr>
          <p:cNvPr id="40" name="Straight Arrow Connector 39">
            <a:extLst>
              <a:ext uri="{FF2B5EF4-FFF2-40B4-BE49-F238E27FC236}">
                <a16:creationId xmlns:a16="http://schemas.microsoft.com/office/drawing/2014/main" id="{0E0F452C-9E76-434A-BFBA-EDB92E531DCE}"/>
              </a:ext>
            </a:extLst>
          </p:cNvPr>
          <p:cNvCxnSpPr>
            <a:stCxn id="7" idx="2"/>
            <a:endCxn id="32" idx="3"/>
          </p:cNvCxnSpPr>
          <p:nvPr/>
        </p:nvCxnSpPr>
        <p:spPr>
          <a:xfrm flipH="1">
            <a:off x="3643085" y="3468914"/>
            <a:ext cx="1306290" cy="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05CF4CD-8FB1-4BA1-AA08-F3A6BF09B94B}"/>
              </a:ext>
            </a:extLst>
          </p:cNvPr>
          <p:cNvSpPr/>
          <p:nvPr/>
        </p:nvSpPr>
        <p:spPr>
          <a:xfrm>
            <a:off x="1030514" y="2337210"/>
            <a:ext cx="881746" cy="21767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86932FCC-15BF-410C-84CB-4EE957CA2106}"/>
              </a:ext>
            </a:extLst>
          </p:cNvPr>
          <p:cNvSpPr/>
          <p:nvPr/>
        </p:nvSpPr>
        <p:spPr>
          <a:xfrm>
            <a:off x="772900" y="1938481"/>
            <a:ext cx="1429645" cy="442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Injector</a:t>
            </a:r>
          </a:p>
        </p:txBody>
      </p:sp>
      <p:sp>
        <p:nvSpPr>
          <p:cNvPr id="45" name="Oval 44">
            <a:extLst>
              <a:ext uri="{FF2B5EF4-FFF2-40B4-BE49-F238E27FC236}">
                <a16:creationId xmlns:a16="http://schemas.microsoft.com/office/drawing/2014/main" id="{5A92CCCB-3F86-4162-8040-3D6190E9A4A9}"/>
              </a:ext>
            </a:extLst>
          </p:cNvPr>
          <p:cNvSpPr/>
          <p:nvPr/>
        </p:nvSpPr>
        <p:spPr>
          <a:xfrm>
            <a:off x="1349827" y="2510969"/>
            <a:ext cx="286668" cy="442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Oval 45">
            <a:extLst>
              <a:ext uri="{FF2B5EF4-FFF2-40B4-BE49-F238E27FC236}">
                <a16:creationId xmlns:a16="http://schemas.microsoft.com/office/drawing/2014/main" id="{58C184D7-8C0A-4730-A4E1-C7FB4C9DA140}"/>
              </a:ext>
            </a:extLst>
          </p:cNvPr>
          <p:cNvSpPr/>
          <p:nvPr/>
        </p:nvSpPr>
        <p:spPr>
          <a:xfrm>
            <a:off x="1371596" y="3200396"/>
            <a:ext cx="286668" cy="442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Oval 46">
            <a:extLst>
              <a:ext uri="{FF2B5EF4-FFF2-40B4-BE49-F238E27FC236}">
                <a16:creationId xmlns:a16="http://schemas.microsoft.com/office/drawing/2014/main" id="{F372B867-4679-4A9D-8234-5A678927F3B6}"/>
              </a:ext>
            </a:extLst>
          </p:cNvPr>
          <p:cNvSpPr/>
          <p:nvPr/>
        </p:nvSpPr>
        <p:spPr>
          <a:xfrm>
            <a:off x="1364341" y="3933368"/>
            <a:ext cx="286668" cy="4426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C3042C4-D4EF-4A31-99F7-213E4AD0DF9D}"/>
              </a:ext>
            </a:extLst>
          </p:cNvPr>
          <p:cNvCxnSpPr>
            <a:endCxn id="45" idx="2"/>
          </p:cNvCxnSpPr>
          <p:nvPr/>
        </p:nvCxnSpPr>
        <p:spPr>
          <a:xfrm flipV="1">
            <a:off x="508000" y="2732312"/>
            <a:ext cx="841827" cy="626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2C86C01-EE44-471C-A4E5-7F4E650CF500}"/>
              </a:ext>
            </a:extLst>
          </p:cNvPr>
          <p:cNvCxnSpPr>
            <a:endCxn id="46" idx="2"/>
          </p:cNvCxnSpPr>
          <p:nvPr/>
        </p:nvCxnSpPr>
        <p:spPr>
          <a:xfrm>
            <a:off x="562441" y="3359233"/>
            <a:ext cx="809155" cy="62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BDEA7C74-162D-49B9-99AF-E78035994F58}"/>
              </a:ext>
            </a:extLst>
          </p:cNvPr>
          <p:cNvCxnSpPr>
            <a:cxnSpLocks/>
          </p:cNvCxnSpPr>
          <p:nvPr/>
        </p:nvCxnSpPr>
        <p:spPr>
          <a:xfrm>
            <a:off x="547927" y="3290776"/>
            <a:ext cx="801900" cy="764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E4E7D8F9-3C83-4CA2-8CC6-1802979C422F}"/>
              </a:ext>
            </a:extLst>
          </p:cNvPr>
          <p:cNvSpPr/>
          <p:nvPr/>
        </p:nvSpPr>
        <p:spPr>
          <a:xfrm>
            <a:off x="0" y="2431137"/>
            <a:ext cx="1128493" cy="626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t>
            </a:r>
          </a:p>
          <a:p>
            <a:pPr algn="ctr"/>
            <a:r>
              <a:rPr lang="en-US" b="1" dirty="0">
                <a:solidFill>
                  <a:schemeClr val="tx1"/>
                </a:solidFill>
              </a:rPr>
              <a:t>Instances</a:t>
            </a:r>
          </a:p>
        </p:txBody>
      </p:sp>
      <p:cxnSp>
        <p:nvCxnSpPr>
          <p:cNvPr id="56" name="Straight Arrow Connector 55">
            <a:extLst>
              <a:ext uri="{FF2B5EF4-FFF2-40B4-BE49-F238E27FC236}">
                <a16:creationId xmlns:a16="http://schemas.microsoft.com/office/drawing/2014/main" id="{53587616-0F3D-4CE7-AE6D-27A000F31C4B}"/>
              </a:ext>
            </a:extLst>
          </p:cNvPr>
          <p:cNvCxnSpPr>
            <a:stCxn id="35" idx="2"/>
            <a:endCxn id="47" idx="6"/>
          </p:cNvCxnSpPr>
          <p:nvPr/>
        </p:nvCxnSpPr>
        <p:spPr>
          <a:xfrm flipH="1" flipV="1">
            <a:off x="1651009" y="4154711"/>
            <a:ext cx="1505857" cy="31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38197B4A-C11B-49E0-8539-BA5AB61D2F92}"/>
              </a:ext>
            </a:extLst>
          </p:cNvPr>
          <p:cNvSpPr/>
          <p:nvPr/>
        </p:nvSpPr>
        <p:spPr>
          <a:xfrm>
            <a:off x="1349827" y="4702629"/>
            <a:ext cx="3381828" cy="5906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a service instance from blueprint provided by provider</a:t>
            </a:r>
          </a:p>
        </p:txBody>
      </p:sp>
      <p:cxnSp>
        <p:nvCxnSpPr>
          <p:cNvPr id="59" name="Straight Arrow Connector 58">
            <a:extLst>
              <a:ext uri="{FF2B5EF4-FFF2-40B4-BE49-F238E27FC236}">
                <a16:creationId xmlns:a16="http://schemas.microsoft.com/office/drawing/2014/main" id="{0D50B258-EDCE-4F2C-A0EF-D036F676E1AE}"/>
              </a:ext>
            </a:extLst>
          </p:cNvPr>
          <p:cNvCxnSpPr>
            <a:cxnSpLocks/>
          </p:cNvCxnSpPr>
          <p:nvPr/>
        </p:nvCxnSpPr>
        <p:spPr>
          <a:xfrm>
            <a:off x="1030514" y="4498604"/>
            <a:ext cx="0" cy="15175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06572F98-C1EA-4D58-8658-6C4322597EB1}"/>
              </a:ext>
            </a:extLst>
          </p:cNvPr>
          <p:cNvCxnSpPr>
            <a:endCxn id="19" idx="1"/>
          </p:cNvCxnSpPr>
          <p:nvPr/>
        </p:nvCxnSpPr>
        <p:spPr>
          <a:xfrm flipV="1">
            <a:off x="1030514" y="5994400"/>
            <a:ext cx="3918861" cy="2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DD465893-16C4-4046-A4AD-BBFD1098A654}"/>
              </a:ext>
            </a:extLst>
          </p:cNvPr>
          <p:cNvSpPr/>
          <p:nvPr/>
        </p:nvSpPr>
        <p:spPr>
          <a:xfrm>
            <a:off x="0" y="6100762"/>
            <a:ext cx="4412337" cy="7169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service will be required by component then it will be injected by injector</a:t>
            </a:r>
          </a:p>
        </p:txBody>
      </p:sp>
      <p:sp>
        <p:nvSpPr>
          <p:cNvPr id="64" name="Rectangle 63">
            <a:extLst>
              <a:ext uri="{FF2B5EF4-FFF2-40B4-BE49-F238E27FC236}">
                <a16:creationId xmlns:a16="http://schemas.microsoft.com/office/drawing/2014/main" id="{7FC5150D-0A88-43D2-A874-41DF39EDE59C}"/>
              </a:ext>
            </a:extLst>
          </p:cNvPr>
          <p:cNvSpPr/>
          <p:nvPr/>
        </p:nvSpPr>
        <p:spPr>
          <a:xfrm>
            <a:off x="1082774" y="574765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463E199-D364-4044-9175-30B8B2EC7755}"/>
              </a:ext>
            </a:extLst>
          </p:cNvPr>
          <p:cNvSpPr/>
          <p:nvPr/>
        </p:nvSpPr>
        <p:spPr>
          <a:xfrm>
            <a:off x="1099468" y="5671772"/>
            <a:ext cx="3733793" cy="2576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is called dependency injection</a:t>
            </a:r>
          </a:p>
        </p:txBody>
      </p:sp>
    </p:spTree>
    <p:extLst>
      <p:ext uri="{BB962C8B-B14F-4D97-AF65-F5344CB8AC3E}">
        <p14:creationId xmlns:p14="http://schemas.microsoft.com/office/powerpoint/2010/main" val="4107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1000"/>
                                        <p:tgtEl>
                                          <p:spTgt spid="28"/>
                                        </p:tgtEl>
                                      </p:cBhvr>
                                    </p:animEffect>
                                    <p:anim calcmode="lin" valueType="num">
                                      <p:cBhvr>
                                        <p:cTn id="88" dur="1000" fill="hold"/>
                                        <p:tgtEl>
                                          <p:spTgt spid="28"/>
                                        </p:tgtEl>
                                        <p:attrNameLst>
                                          <p:attrName>ppt_x</p:attrName>
                                        </p:attrNameLst>
                                      </p:cBhvr>
                                      <p:tavLst>
                                        <p:tav tm="0">
                                          <p:val>
                                            <p:strVal val="#ppt_x"/>
                                          </p:val>
                                        </p:tav>
                                        <p:tav tm="100000">
                                          <p:val>
                                            <p:strVal val="#ppt_x"/>
                                          </p:val>
                                        </p:tav>
                                      </p:tavLst>
                                    </p:anim>
                                    <p:anim calcmode="lin" valueType="num">
                                      <p:cBhvr>
                                        <p:cTn id="89" dur="1000" fill="hold"/>
                                        <p:tgtEl>
                                          <p:spTgt spid="2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1000"/>
                                        <p:tgtEl>
                                          <p:spTgt spid="29"/>
                                        </p:tgtEl>
                                      </p:cBhvr>
                                    </p:animEffect>
                                    <p:anim calcmode="lin" valueType="num">
                                      <p:cBhvr>
                                        <p:cTn id="105" dur="1000" fill="hold"/>
                                        <p:tgtEl>
                                          <p:spTgt spid="29"/>
                                        </p:tgtEl>
                                        <p:attrNameLst>
                                          <p:attrName>ppt_x</p:attrName>
                                        </p:attrNameLst>
                                      </p:cBhvr>
                                      <p:tavLst>
                                        <p:tav tm="0">
                                          <p:val>
                                            <p:strVal val="#ppt_x"/>
                                          </p:val>
                                        </p:tav>
                                        <p:tav tm="100000">
                                          <p:val>
                                            <p:strVal val="#ppt_x"/>
                                          </p:val>
                                        </p:tav>
                                      </p:tavLst>
                                    </p:anim>
                                    <p:anim calcmode="lin" valueType="num">
                                      <p:cBhvr>
                                        <p:cTn id="10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anim calcmode="lin" valueType="num">
                                      <p:cBhvr additive="base">
                                        <p:cTn id="123" dur="500" fill="hold"/>
                                        <p:tgtEl>
                                          <p:spTgt spid="35"/>
                                        </p:tgtEl>
                                        <p:attrNameLst>
                                          <p:attrName>ppt_x</p:attrName>
                                        </p:attrNameLst>
                                      </p:cBhvr>
                                      <p:tavLst>
                                        <p:tav tm="0">
                                          <p:val>
                                            <p:strVal val="#ppt_x"/>
                                          </p:val>
                                        </p:tav>
                                        <p:tav tm="100000">
                                          <p:val>
                                            <p:strVal val="#ppt_x"/>
                                          </p:val>
                                        </p:tav>
                                      </p:tavLst>
                                    </p:anim>
                                    <p:anim calcmode="lin" valueType="num">
                                      <p:cBhvr additive="base">
                                        <p:cTn id="124" dur="500" fill="hold"/>
                                        <p:tgtEl>
                                          <p:spTgt spid="3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500" fill="hold"/>
                                        <p:tgtEl>
                                          <p:spTgt spid="40"/>
                                        </p:tgtEl>
                                        <p:attrNameLst>
                                          <p:attrName>ppt_x</p:attrName>
                                        </p:attrNameLst>
                                      </p:cBhvr>
                                      <p:tavLst>
                                        <p:tav tm="0">
                                          <p:val>
                                            <p:strVal val="#ppt_x"/>
                                          </p:val>
                                        </p:tav>
                                        <p:tav tm="100000">
                                          <p:val>
                                            <p:strVal val="#ppt_x"/>
                                          </p:val>
                                        </p:tav>
                                      </p:tavLst>
                                    </p:anim>
                                    <p:anim calcmode="lin" valueType="num">
                                      <p:cBhvr additive="base">
                                        <p:cTn id="1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38"/>
                                        </p:tgtEl>
                                        <p:attrNameLst>
                                          <p:attrName>style.visibility</p:attrName>
                                        </p:attrNameLst>
                                      </p:cBhvr>
                                      <p:to>
                                        <p:strVal val="visible"/>
                                      </p:to>
                                    </p:set>
                                    <p:animEffect transition="in" filter="fade">
                                      <p:cBhvr>
                                        <p:cTn id="137" dur="1000"/>
                                        <p:tgtEl>
                                          <p:spTgt spid="38"/>
                                        </p:tgtEl>
                                      </p:cBhvr>
                                    </p:animEffect>
                                    <p:anim calcmode="lin" valueType="num">
                                      <p:cBhvr>
                                        <p:cTn id="138" dur="1000" fill="hold"/>
                                        <p:tgtEl>
                                          <p:spTgt spid="38"/>
                                        </p:tgtEl>
                                        <p:attrNameLst>
                                          <p:attrName>ppt_x</p:attrName>
                                        </p:attrNameLst>
                                      </p:cBhvr>
                                      <p:tavLst>
                                        <p:tav tm="0">
                                          <p:val>
                                            <p:strVal val="#ppt_x"/>
                                          </p:val>
                                        </p:tav>
                                        <p:tav tm="100000">
                                          <p:val>
                                            <p:strVal val="#ppt_x"/>
                                          </p:val>
                                        </p:tav>
                                      </p:tavLst>
                                    </p:anim>
                                    <p:anim calcmode="lin" valueType="num">
                                      <p:cBhvr>
                                        <p:cTn id="13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fade">
                                      <p:cBhvr>
                                        <p:cTn id="144" dur="1000"/>
                                        <p:tgtEl>
                                          <p:spTgt spid="54"/>
                                        </p:tgtEl>
                                      </p:cBhvr>
                                    </p:animEffect>
                                    <p:anim calcmode="lin" valueType="num">
                                      <p:cBhvr>
                                        <p:cTn id="145" dur="1000" fill="hold"/>
                                        <p:tgtEl>
                                          <p:spTgt spid="54"/>
                                        </p:tgtEl>
                                        <p:attrNameLst>
                                          <p:attrName>ppt_x</p:attrName>
                                        </p:attrNameLst>
                                      </p:cBhvr>
                                      <p:tavLst>
                                        <p:tav tm="0">
                                          <p:val>
                                            <p:strVal val="#ppt_x"/>
                                          </p:val>
                                        </p:tav>
                                        <p:tav tm="100000">
                                          <p:val>
                                            <p:strVal val="#ppt_x"/>
                                          </p:val>
                                        </p:tav>
                                      </p:tavLst>
                                    </p:anim>
                                    <p:anim calcmode="lin" valueType="num">
                                      <p:cBhvr>
                                        <p:cTn id="146" dur="1000" fill="hold"/>
                                        <p:tgtEl>
                                          <p:spTgt spid="54"/>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4"/>
                                        </p:tgtEl>
                                        <p:attrNameLst>
                                          <p:attrName>style.visibility</p:attrName>
                                        </p:attrNameLst>
                                      </p:cBhvr>
                                      <p:to>
                                        <p:strVal val="visible"/>
                                      </p:to>
                                    </p:set>
                                    <p:animEffect transition="in" filter="fade">
                                      <p:cBhvr>
                                        <p:cTn id="149" dur="1000"/>
                                        <p:tgtEl>
                                          <p:spTgt spid="44"/>
                                        </p:tgtEl>
                                      </p:cBhvr>
                                    </p:animEffect>
                                    <p:anim calcmode="lin" valueType="num">
                                      <p:cBhvr>
                                        <p:cTn id="150" dur="1000" fill="hold"/>
                                        <p:tgtEl>
                                          <p:spTgt spid="44"/>
                                        </p:tgtEl>
                                        <p:attrNameLst>
                                          <p:attrName>ppt_x</p:attrName>
                                        </p:attrNameLst>
                                      </p:cBhvr>
                                      <p:tavLst>
                                        <p:tav tm="0">
                                          <p:val>
                                            <p:strVal val="#ppt_x"/>
                                          </p:val>
                                        </p:tav>
                                        <p:tav tm="100000">
                                          <p:val>
                                            <p:strVal val="#ppt_x"/>
                                          </p:val>
                                        </p:tav>
                                      </p:tavLst>
                                    </p:anim>
                                    <p:anim calcmode="lin" valueType="num">
                                      <p:cBhvr>
                                        <p:cTn id="151" dur="1000" fill="hold"/>
                                        <p:tgtEl>
                                          <p:spTgt spid="44"/>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fade">
                                      <p:cBhvr>
                                        <p:cTn id="154" dur="1000"/>
                                        <p:tgtEl>
                                          <p:spTgt spid="43"/>
                                        </p:tgtEl>
                                      </p:cBhvr>
                                    </p:animEffect>
                                    <p:anim calcmode="lin" valueType="num">
                                      <p:cBhvr>
                                        <p:cTn id="155" dur="1000" fill="hold"/>
                                        <p:tgtEl>
                                          <p:spTgt spid="43"/>
                                        </p:tgtEl>
                                        <p:attrNameLst>
                                          <p:attrName>ppt_x</p:attrName>
                                        </p:attrNameLst>
                                      </p:cBhvr>
                                      <p:tavLst>
                                        <p:tav tm="0">
                                          <p:val>
                                            <p:strVal val="#ppt_x"/>
                                          </p:val>
                                        </p:tav>
                                        <p:tav tm="100000">
                                          <p:val>
                                            <p:strVal val="#ppt_x"/>
                                          </p:val>
                                        </p:tav>
                                      </p:tavLst>
                                    </p:anim>
                                    <p:anim calcmode="lin" valueType="num">
                                      <p:cBhvr>
                                        <p:cTn id="156" dur="1000" fill="hold"/>
                                        <p:tgtEl>
                                          <p:spTgt spid="4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Effect transition="in" filter="fade">
                                      <p:cBhvr>
                                        <p:cTn id="159" dur="1000"/>
                                        <p:tgtEl>
                                          <p:spTgt spid="45"/>
                                        </p:tgtEl>
                                      </p:cBhvr>
                                    </p:animEffect>
                                    <p:anim calcmode="lin" valueType="num">
                                      <p:cBhvr>
                                        <p:cTn id="160" dur="1000" fill="hold"/>
                                        <p:tgtEl>
                                          <p:spTgt spid="45"/>
                                        </p:tgtEl>
                                        <p:attrNameLst>
                                          <p:attrName>ppt_x</p:attrName>
                                        </p:attrNameLst>
                                      </p:cBhvr>
                                      <p:tavLst>
                                        <p:tav tm="0">
                                          <p:val>
                                            <p:strVal val="#ppt_x"/>
                                          </p:val>
                                        </p:tav>
                                        <p:tav tm="100000">
                                          <p:val>
                                            <p:strVal val="#ppt_x"/>
                                          </p:val>
                                        </p:tav>
                                      </p:tavLst>
                                    </p:anim>
                                    <p:anim calcmode="lin" valueType="num">
                                      <p:cBhvr>
                                        <p:cTn id="161" dur="1000" fill="hold"/>
                                        <p:tgtEl>
                                          <p:spTgt spid="4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fade">
                                      <p:cBhvr>
                                        <p:cTn id="164" dur="1000"/>
                                        <p:tgtEl>
                                          <p:spTgt spid="46"/>
                                        </p:tgtEl>
                                      </p:cBhvr>
                                    </p:animEffect>
                                    <p:anim calcmode="lin" valueType="num">
                                      <p:cBhvr>
                                        <p:cTn id="165" dur="1000" fill="hold"/>
                                        <p:tgtEl>
                                          <p:spTgt spid="46"/>
                                        </p:tgtEl>
                                        <p:attrNameLst>
                                          <p:attrName>ppt_x</p:attrName>
                                        </p:attrNameLst>
                                      </p:cBhvr>
                                      <p:tavLst>
                                        <p:tav tm="0">
                                          <p:val>
                                            <p:strVal val="#ppt_x"/>
                                          </p:val>
                                        </p:tav>
                                        <p:tav tm="100000">
                                          <p:val>
                                            <p:strVal val="#ppt_x"/>
                                          </p:val>
                                        </p:tav>
                                      </p:tavLst>
                                    </p:anim>
                                    <p:anim calcmode="lin" valueType="num">
                                      <p:cBhvr>
                                        <p:cTn id="166" dur="1000" fill="hold"/>
                                        <p:tgtEl>
                                          <p:spTgt spid="46"/>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1000"/>
                                        <p:tgtEl>
                                          <p:spTgt spid="53"/>
                                        </p:tgtEl>
                                      </p:cBhvr>
                                    </p:animEffect>
                                    <p:anim calcmode="lin" valueType="num">
                                      <p:cBhvr>
                                        <p:cTn id="170" dur="1000" fill="hold"/>
                                        <p:tgtEl>
                                          <p:spTgt spid="53"/>
                                        </p:tgtEl>
                                        <p:attrNameLst>
                                          <p:attrName>ppt_x</p:attrName>
                                        </p:attrNameLst>
                                      </p:cBhvr>
                                      <p:tavLst>
                                        <p:tav tm="0">
                                          <p:val>
                                            <p:strVal val="#ppt_x"/>
                                          </p:val>
                                        </p:tav>
                                        <p:tav tm="100000">
                                          <p:val>
                                            <p:strVal val="#ppt_x"/>
                                          </p:val>
                                        </p:tav>
                                      </p:tavLst>
                                    </p:anim>
                                    <p:anim calcmode="lin" valueType="num">
                                      <p:cBhvr>
                                        <p:cTn id="171" dur="1000" fill="hold"/>
                                        <p:tgtEl>
                                          <p:spTgt spid="53"/>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51"/>
                                        </p:tgtEl>
                                        <p:attrNameLst>
                                          <p:attrName>style.visibility</p:attrName>
                                        </p:attrNameLst>
                                      </p:cBhvr>
                                      <p:to>
                                        <p:strVal val="visible"/>
                                      </p:to>
                                    </p:set>
                                    <p:animEffect transition="in" filter="fade">
                                      <p:cBhvr>
                                        <p:cTn id="174" dur="1000"/>
                                        <p:tgtEl>
                                          <p:spTgt spid="51"/>
                                        </p:tgtEl>
                                      </p:cBhvr>
                                    </p:animEffect>
                                    <p:anim calcmode="lin" valueType="num">
                                      <p:cBhvr>
                                        <p:cTn id="175" dur="1000" fill="hold"/>
                                        <p:tgtEl>
                                          <p:spTgt spid="51"/>
                                        </p:tgtEl>
                                        <p:attrNameLst>
                                          <p:attrName>ppt_x</p:attrName>
                                        </p:attrNameLst>
                                      </p:cBhvr>
                                      <p:tavLst>
                                        <p:tav tm="0">
                                          <p:val>
                                            <p:strVal val="#ppt_x"/>
                                          </p:val>
                                        </p:tav>
                                        <p:tav tm="100000">
                                          <p:val>
                                            <p:strVal val="#ppt_x"/>
                                          </p:val>
                                        </p:tav>
                                      </p:tavLst>
                                    </p:anim>
                                    <p:anim calcmode="lin" valueType="num">
                                      <p:cBhvr>
                                        <p:cTn id="176" dur="1000" fill="hold"/>
                                        <p:tgtEl>
                                          <p:spTgt spid="51"/>
                                        </p:tgtEl>
                                        <p:attrNameLst>
                                          <p:attrName>ppt_y</p:attrName>
                                        </p:attrNameLst>
                                      </p:cBhvr>
                                      <p:tavLst>
                                        <p:tav tm="0">
                                          <p:val>
                                            <p:strVal val="#ppt_y+.1"/>
                                          </p:val>
                                        </p:tav>
                                        <p:tav tm="100000">
                                          <p:val>
                                            <p:strVal val="#ppt_y"/>
                                          </p:val>
                                        </p:tav>
                                      </p:tavLst>
                                    </p:anim>
                                  </p:childTnLst>
                                </p:cTn>
                              </p:par>
                              <p:par>
                                <p:cTn id="177" presetID="42" presetClass="entr" presetSubtype="0" fill="hold" nodeType="withEffect">
                                  <p:stCondLst>
                                    <p:cond delay="0"/>
                                  </p:stCondLst>
                                  <p:childTnLst>
                                    <p:set>
                                      <p:cBhvr>
                                        <p:cTn id="178" dur="1" fill="hold">
                                          <p:stCondLst>
                                            <p:cond delay="0"/>
                                          </p:stCondLst>
                                        </p:cTn>
                                        <p:tgtEl>
                                          <p:spTgt spid="49"/>
                                        </p:tgtEl>
                                        <p:attrNameLst>
                                          <p:attrName>style.visibility</p:attrName>
                                        </p:attrNameLst>
                                      </p:cBhvr>
                                      <p:to>
                                        <p:strVal val="visible"/>
                                      </p:to>
                                    </p:set>
                                    <p:animEffect transition="in" filter="fade">
                                      <p:cBhvr>
                                        <p:cTn id="179" dur="1000"/>
                                        <p:tgtEl>
                                          <p:spTgt spid="49"/>
                                        </p:tgtEl>
                                      </p:cBhvr>
                                    </p:animEffect>
                                    <p:anim calcmode="lin" valueType="num">
                                      <p:cBhvr>
                                        <p:cTn id="180" dur="1000" fill="hold"/>
                                        <p:tgtEl>
                                          <p:spTgt spid="49"/>
                                        </p:tgtEl>
                                        <p:attrNameLst>
                                          <p:attrName>ppt_x</p:attrName>
                                        </p:attrNameLst>
                                      </p:cBhvr>
                                      <p:tavLst>
                                        <p:tav tm="0">
                                          <p:val>
                                            <p:strVal val="#ppt_x"/>
                                          </p:val>
                                        </p:tav>
                                        <p:tav tm="100000">
                                          <p:val>
                                            <p:strVal val="#ppt_x"/>
                                          </p:val>
                                        </p:tav>
                                      </p:tavLst>
                                    </p:anim>
                                    <p:anim calcmode="lin" valueType="num">
                                      <p:cBhvr>
                                        <p:cTn id="18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nodeType="clickEffect">
                                  <p:stCondLst>
                                    <p:cond delay="0"/>
                                  </p:stCondLst>
                                  <p:childTnLst>
                                    <p:set>
                                      <p:cBhvr>
                                        <p:cTn id="185" dur="1" fill="hold">
                                          <p:stCondLst>
                                            <p:cond delay="0"/>
                                          </p:stCondLst>
                                        </p:cTn>
                                        <p:tgtEl>
                                          <p:spTgt spid="56"/>
                                        </p:tgtEl>
                                        <p:attrNameLst>
                                          <p:attrName>style.visibility</p:attrName>
                                        </p:attrNameLst>
                                      </p:cBhvr>
                                      <p:to>
                                        <p:strVal val="visible"/>
                                      </p:to>
                                    </p:set>
                                    <p:animEffect transition="in" filter="fade">
                                      <p:cBhvr>
                                        <p:cTn id="186" dur="1000"/>
                                        <p:tgtEl>
                                          <p:spTgt spid="56"/>
                                        </p:tgtEl>
                                      </p:cBhvr>
                                    </p:animEffect>
                                    <p:anim calcmode="lin" valueType="num">
                                      <p:cBhvr>
                                        <p:cTn id="187" dur="1000" fill="hold"/>
                                        <p:tgtEl>
                                          <p:spTgt spid="56"/>
                                        </p:tgtEl>
                                        <p:attrNameLst>
                                          <p:attrName>ppt_x</p:attrName>
                                        </p:attrNameLst>
                                      </p:cBhvr>
                                      <p:tavLst>
                                        <p:tav tm="0">
                                          <p:val>
                                            <p:strVal val="#ppt_x"/>
                                          </p:val>
                                        </p:tav>
                                        <p:tav tm="100000">
                                          <p:val>
                                            <p:strVal val="#ppt_x"/>
                                          </p:val>
                                        </p:tav>
                                      </p:tavLst>
                                    </p:anim>
                                    <p:anim calcmode="lin" valueType="num">
                                      <p:cBhvr>
                                        <p:cTn id="188" dur="1000" fill="hold"/>
                                        <p:tgtEl>
                                          <p:spTgt spid="56"/>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57"/>
                                        </p:tgtEl>
                                        <p:attrNameLst>
                                          <p:attrName>style.visibility</p:attrName>
                                        </p:attrNameLst>
                                      </p:cBhvr>
                                      <p:to>
                                        <p:strVal val="visible"/>
                                      </p:to>
                                    </p:set>
                                    <p:animEffect transition="in" filter="fade">
                                      <p:cBhvr>
                                        <p:cTn id="191" dur="1000"/>
                                        <p:tgtEl>
                                          <p:spTgt spid="57"/>
                                        </p:tgtEl>
                                      </p:cBhvr>
                                    </p:animEffect>
                                    <p:anim calcmode="lin" valueType="num">
                                      <p:cBhvr>
                                        <p:cTn id="192" dur="1000" fill="hold"/>
                                        <p:tgtEl>
                                          <p:spTgt spid="57"/>
                                        </p:tgtEl>
                                        <p:attrNameLst>
                                          <p:attrName>ppt_x</p:attrName>
                                        </p:attrNameLst>
                                      </p:cBhvr>
                                      <p:tavLst>
                                        <p:tav tm="0">
                                          <p:val>
                                            <p:strVal val="#ppt_x"/>
                                          </p:val>
                                        </p:tav>
                                        <p:tav tm="100000">
                                          <p:val>
                                            <p:strVal val="#ppt_x"/>
                                          </p:val>
                                        </p:tav>
                                      </p:tavLst>
                                    </p:anim>
                                    <p:anim calcmode="lin" valueType="num">
                                      <p:cBhvr>
                                        <p:cTn id="19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63"/>
                                        </p:tgtEl>
                                        <p:attrNameLst>
                                          <p:attrName>style.visibility</p:attrName>
                                        </p:attrNameLst>
                                      </p:cBhvr>
                                      <p:to>
                                        <p:strVal val="visible"/>
                                      </p:to>
                                    </p:set>
                                    <p:anim calcmode="lin" valueType="num">
                                      <p:cBhvr additive="base">
                                        <p:cTn id="198" dur="500" fill="hold"/>
                                        <p:tgtEl>
                                          <p:spTgt spid="63"/>
                                        </p:tgtEl>
                                        <p:attrNameLst>
                                          <p:attrName>ppt_x</p:attrName>
                                        </p:attrNameLst>
                                      </p:cBhvr>
                                      <p:tavLst>
                                        <p:tav tm="0">
                                          <p:val>
                                            <p:strVal val="#ppt_x"/>
                                          </p:val>
                                        </p:tav>
                                        <p:tav tm="100000">
                                          <p:val>
                                            <p:strVal val="#ppt_x"/>
                                          </p:val>
                                        </p:tav>
                                      </p:tavLst>
                                    </p:anim>
                                    <p:anim calcmode="lin" valueType="num">
                                      <p:cBhvr additive="base">
                                        <p:cTn id="199" dur="500" fill="hold"/>
                                        <p:tgtEl>
                                          <p:spTgt spid="63"/>
                                        </p:tgtEl>
                                        <p:attrNameLst>
                                          <p:attrName>ppt_y</p:attrName>
                                        </p:attrNameLst>
                                      </p:cBhvr>
                                      <p:tavLst>
                                        <p:tav tm="0">
                                          <p:val>
                                            <p:strVal val="1+#ppt_h/2"/>
                                          </p:val>
                                        </p:tav>
                                        <p:tav tm="100000">
                                          <p:val>
                                            <p:strVal val="#ppt_y"/>
                                          </p:val>
                                        </p:tav>
                                      </p:tavLst>
                                    </p:anim>
                                  </p:childTnLst>
                                </p:cTn>
                              </p:par>
                              <p:par>
                                <p:cTn id="200" presetID="2" presetClass="entr" presetSubtype="4" fill="hold" nodeType="withEffect">
                                  <p:stCondLst>
                                    <p:cond delay="0"/>
                                  </p:stCondLst>
                                  <p:childTnLst>
                                    <p:set>
                                      <p:cBhvr>
                                        <p:cTn id="201" dur="1" fill="hold">
                                          <p:stCondLst>
                                            <p:cond delay="0"/>
                                          </p:stCondLst>
                                        </p:cTn>
                                        <p:tgtEl>
                                          <p:spTgt spid="59"/>
                                        </p:tgtEl>
                                        <p:attrNameLst>
                                          <p:attrName>style.visibility</p:attrName>
                                        </p:attrNameLst>
                                      </p:cBhvr>
                                      <p:to>
                                        <p:strVal val="visible"/>
                                      </p:to>
                                    </p:set>
                                    <p:anim calcmode="lin" valueType="num">
                                      <p:cBhvr additive="base">
                                        <p:cTn id="202" dur="500" fill="hold"/>
                                        <p:tgtEl>
                                          <p:spTgt spid="59"/>
                                        </p:tgtEl>
                                        <p:attrNameLst>
                                          <p:attrName>ppt_x</p:attrName>
                                        </p:attrNameLst>
                                      </p:cBhvr>
                                      <p:tavLst>
                                        <p:tav tm="0">
                                          <p:val>
                                            <p:strVal val="#ppt_x"/>
                                          </p:val>
                                        </p:tav>
                                        <p:tav tm="100000">
                                          <p:val>
                                            <p:strVal val="#ppt_x"/>
                                          </p:val>
                                        </p:tav>
                                      </p:tavLst>
                                    </p:anim>
                                    <p:anim calcmode="lin" valueType="num">
                                      <p:cBhvr additive="base">
                                        <p:cTn id="203" dur="500" fill="hold"/>
                                        <p:tgtEl>
                                          <p:spTgt spid="59"/>
                                        </p:tgtEl>
                                        <p:attrNameLst>
                                          <p:attrName>ppt_y</p:attrName>
                                        </p:attrNameLst>
                                      </p:cBhvr>
                                      <p:tavLst>
                                        <p:tav tm="0">
                                          <p:val>
                                            <p:strVal val="1+#ppt_h/2"/>
                                          </p:val>
                                        </p:tav>
                                        <p:tav tm="100000">
                                          <p:val>
                                            <p:strVal val="#ppt_y"/>
                                          </p:val>
                                        </p:tav>
                                      </p:tavLst>
                                    </p:anim>
                                  </p:childTnLst>
                                </p:cTn>
                              </p:par>
                              <p:par>
                                <p:cTn id="204" presetID="2" presetClass="entr" presetSubtype="4" fill="hold" nodeType="withEffect">
                                  <p:stCondLst>
                                    <p:cond delay="0"/>
                                  </p:stCondLst>
                                  <p:childTnLst>
                                    <p:set>
                                      <p:cBhvr>
                                        <p:cTn id="205" dur="1" fill="hold">
                                          <p:stCondLst>
                                            <p:cond delay="0"/>
                                          </p:stCondLst>
                                        </p:cTn>
                                        <p:tgtEl>
                                          <p:spTgt spid="61"/>
                                        </p:tgtEl>
                                        <p:attrNameLst>
                                          <p:attrName>style.visibility</p:attrName>
                                        </p:attrNameLst>
                                      </p:cBhvr>
                                      <p:to>
                                        <p:strVal val="visible"/>
                                      </p:to>
                                    </p:set>
                                    <p:anim calcmode="lin" valueType="num">
                                      <p:cBhvr additive="base">
                                        <p:cTn id="206" dur="500" fill="hold"/>
                                        <p:tgtEl>
                                          <p:spTgt spid="61"/>
                                        </p:tgtEl>
                                        <p:attrNameLst>
                                          <p:attrName>ppt_x</p:attrName>
                                        </p:attrNameLst>
                                      </p:cBhvr>
                                      <p:tavLst>
                                        <p:tav tm="0">
                                          <p:val>
                                            <p:strVal val="#ppt_x"/>
                                          </p:val>
                                        </p:tav>
                                        <p:tav tm="100000">
                                          <p:val>
                                            <p:strVal val="#ppt_x"/>
                                          </p:val>
                                        </p:tav>
                                      </p:tavLst>
                                    </p:anim>
                                    <p:anim calcmode="lin" valueType="num">
                                      <p:cBhvr additive="base">
                                        <p:cTn id="20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42" presetClass="entr" presetSubtype="0" fill="hold" grpId="0" nodeType="clickEffect">
                                  <p:stCondLst>
                                    <p:cond delay="0"/>
                                  </p:stCondLst>
                                  <p:childTnLst>
                                    <p:set>
                                      <p:cBhvr>
                                        <p:cTn id="211" dur="1" fill="hold">
                                          <p:stCondLst>
                                            <p:cond delay="0"/>
                                          </p:stCondLst>
                                        </p:cTn>
                                        <p:tgtEl>
                                          <p:spTgt spid="65"/>
                                        </p:tgtEl>
                                        <p:attrNameLst>
                                          <p:attrName>style.visibility</p:attrName>
                                        </p:attrNameLst>
                                      </p:cBhvr>
                                      <p:to>
                                        <p:strVal val="visible"/>
                                      </p:to>
                                    </p:set>
                                    <p:animEffect transition="in" filter="fade">
                                      <p:cBhvr>
                                        <p:cTn id="212" dur="1000"/>
                                        <p:tgtEl>
                                          <p:spTgt spid="65"/>
                                        </p:tgtEl>
                                      </p:cBhvr>
                                    </p:animEffect>
                                    <p:anim calcmode="lin" valueType="num">
                                      <p:cBhvr>
                                        <p:cTn id="213" dur="1000" fill="hold"/>
                                        <p:tgtEl>
                                          <p:spTgt spid="65"/>
                                        </p:tgtEl>
                                        <p:attrNameLst>
                                          <p:attrName>ppt_x</p:attrName>
                                        </p:attrNameLst>
                                      </p:cBhvr>
                                      <p:tavLst>
                                        <p:tav tm="0">
                                          <p:val>
                                            <p:strVal val="#ppt_x"/>
                                          </p:val>
                                        </p:tav>
                                        <p:tav tm="100000">
                                          <p:val>
                                            <p:strVal val="#ppt_x"/>
                                          </p:val>
                                        </p:tav>
                                      </p:tavLst>
                                    </p:anim>
                                    <p:anim calcmode="lin" valueType="num">
                                      <p:cBhvr>
                                        <p:cTn id="21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2" grpId="0" animBg="1"/>
      <p:bldP spid="16" grpId="0" animBg="1"/>
      <p:bldP spid="19" grpId="0" animBg="1"/>
      <p:bldP spid="22" grpId="0"/>
      <p:bldP spid="23" grpId="0" animBg="1"/>
      <p:bldP spid="24" grpId="0" animBg="1"/>
      <p:bldP spid="28" grpId="0" animBg="1"/>
      <p:bldP spid="29" grpId="0" animBg="1"/>
      <p:bldP spid="30" grpId="0" animBg="1"/>
      <p:bldP spid="31" grpId="0" animBg="1"/>
      <p:bldP spid="32" grpId="0" animBg="1"/>
      <p:bldP spid="33" grpId="0" animBg="1"/>
      <p:bldP spid="34" grpId="0" animBg="1"/>
      <p:bldP spid="35" grpId="0" animBg="1"/>
      <p:bldP spid="37" grpId="0"/>
      <p:bldP spid="38" grpId="0" animBg="1"/>
      <p:bldP spid="43" grpId="0" animBg="1"/>
      <p:bldP spid="44" grpId="0"/>
      <p:bldP spid="45" grpId="0" animBg="1"/>
      <p:bldP spid="46" grpId="0" animBg="1"/>
      <p:bldP spid="54" grpId="0"/>
      <p:bldP spid="57" grpId="0" animBg="1"/>
      <p:bldP spid="63"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EB23-B6CA-4B94-A1DE-66A45F8FF9B5}"/>
              </a:ext>
            </a:extLst>
          </p:cNvPr>
          <p:cNvSpPr>
            <a:spLocks noGrp="1"/>
          </p:cNvSpPr>
          <p:nvPr>
            <p:ph type="title"/>
          </p:nvPr>
        </p:nvSpPr>
        <p:spPr>
          <a:xfrm>
            <a:off x="0" y="0"/>
            <a:ext cx="4862286" cy="783771"/>
          </a:xfrm>
        </p:spPr>
        <p:txBody>
          <a:bodyPr/>
          <a:lstStyle/>
          <a:p>
            <a:r>
              <a:rPr lang="en-US" b="1" dirty="0"/>
              <a:t>Angular Architecture</a:t>
            </a:r>
          </a:p>
        </p:txBody>
      </p:sp>
      <p:sp>
        <p:nvSpPr>
          <p:cNvPr id="3" name="Content Placeholder 2">
            <a:extLst>
              <a:ext uri="{FF2B5EF4-FFF2-40B4-BE49-F238E27FC236}">
                <a16:creationId xmlns:a16="http://schemas.microsoft.com/office/drawing/2014/main" id="{1791D6F0-04F0-4D70-8806-AE7656E7E714}"/>
              </a:ext>
            </a:extLst>
          </p:cNvPr>
          <p:cNvSpPr>
            <a:spLocks noGrp="1"/>
          </p:cNvSpPr>
          <p:nvPr>
            <p:ph idx="1"/>
          </p:nvPr>
        </p:nvSpPr>
        <p:spPr>
          <a:xfrm>
            <a:off x="0" y="783770"/>
            <a:ext cx="12192000" cy="6074229"/>
          </a:xfrm>
        </p:spPr>
        <p:txBody>
          <a:bodyPr/>
          <a:lstStyle/>
          <a:p>
            <a:r>
              <a:rPr lang="en-US" dirty="0"/>
              <a:t>Module and Components:</a:t>
            </a:r>
          </a:p>
          <a:p>
            <a:pPr lvl="1"/>
            <a:r>
              <a:rPr lang="en-US" dirty="0"/>
              <a:t>Now, we will see difference between module and components.</a:t>
            </a:r>
          </a:p>
          <a:p>
            <a:pPr lvl="1"/>
            <a:r>
              <a:rPr lang="en-US" dirty="0"/>
              <a:t>Bootstrapping is process of starting root module / App module. Once app module get start then it handles other modules.</a:t>
            </a:r>
          </a:p>
          <a:p>
            <a:pPr lvl="1"/>
            <a:endParaRPr lang="en-US" dirty="0"/>
          </a:p>
          <a:p>
            <a:pPr lvl="1"/>
            <a:endParaRPr lang="en-US" dirty="0"/>
          </a:p>
        </p:txBody>
      </p:sp>
      <p:sp>
        <p:nvSpPr>
          <p:cNvPr id="4" name="Oval 3">
            <a:extLst>
              <a:ext uri="{FF2B5EF4-FFF2-40B4-BE49-F238E27FC236}">
                <a16:creationId xmlns:a16="http://schemas.microsoft.com/office/drawing/2014/main" id="{28636C93-08F5-4589-8053-45DF8D390211}"/>
              </a:ext>
            </a:extLst>
          </p:cNvPr>
          <p:cNvSpPr/>
          <p:nvPr/>
        </p:nvSpPr>
        <p:spPr>
          <a:xfrm>
            <a:off x="4688114" y="2061029"/>
            <a:ext cx="2830285" cy="1204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NgModules</a:t>
            </a:r>
          </a:p>
          <a:p>
            <a:pPr algn="ctr"/>
            <a:r>
              <a:rPr lang="en-US" dirty="0"/>
              <a:t>(AppModule/ rootmodule)</a:t>
            </a:r>
          </a:p>
        </p:txBody>
      </p:sp>
      <p:sp>
        <p:nvSpPr>
          <p:cNvPr id="5" name="Rectangle 4">
            <a:extLst>
              <a:ext uri="{FF2B5EF4-FFF2-40B4-BE49-F238E27FC236}">
                <a16:creationId xmlns:a16="http://schemas.microsoft.com/office/drawing/2014/main" id="{A48B3743-0568-4864-832F-10AA841F907B}"/>
              </a:ext>
            </a:extLst>
          </p:cNvPr>
          <p:cNvSpPr/>
          <p:nvPr/>
        </p:nvSpPr>
        <p:spPr>
          <a:xfrm>
            <a:off x="203200" y="3505201"/>
            <a:ext cx="11800114" cy="33527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74DF053-B7A4-409E-AA27-45657C2FF27F}"/>
              </a:ext>
            </a:extLst>
          </p:cNvPr>
          <p:cNvCxnSpPr>
            <a:cxnSpLocks/>
            <a:stCxn id="4" idx="4"/>
            <a:endCxn id="5" idx="0"/>
          </p:cNvCxnSpPr>
          <p:nvPr/>
        </p:nvCxnSpPr>
        <p:spPr>
          <a:xfrm>
            <a:off x="6103257" y="3265715"/>
            <a:ext cx="0" cy="23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6DEC4A8-FAEE-4657-A779-ED4B738CCBE0}"/>
              </a:ext>
            </a:extLst>
          </p:cNvPr>
          <p:cNvSpPr/>
          <p:nvPr/>
        </p:nvSpPr>
        <p:spPr>
          <a:xfrm>
            <a:off x="6371771" y="3225800"/>
            <a:ext cx="1785265" cy="32657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Declaration</a:t>
            </a:r>
          </a:p>
        </p:txBody>
      </p:sp>
      <p:sp>
        <p:nvSpPr>
          <p:cNvPr id="17" name="Rectangle 16">
            <a:extLst>
              <a:ext uri="{FF2B5EF4-FFF2-40B4-BE49-F238E27FC236}">
                <a16:creationId xmlns:a16="http://schemas.microsoft.com/office/drawing/2014/main" id="{DF2E8B5C-DFAE-44FE-85E6-8B591A425C8B}"/>
              </a:ext>
            </a:extLst>
          </p:cNvPr>
          <p:cNvSpPr/>
          <p:nvPr/>
        </p:nvSpPr>
        <p:spPr>
          <a:xfrm>
            <a:off x="5087258" y="3733799"/>
            <a:ext cx="2031997" cy="9833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Component</a:t>
            </a:r>
          </a:p>
          <a:p>
            <a:pPr algn="ctr"/>
            <a:r>
              <a:rPr lang="en-US" dirty="0"/>
              <a:t>(AppComponent)</a:t>
            </a:r>
          </a:p>
        </p:txBody>
      </p:sp>
      <p:sp>
        <p:nvSpPr>
          <p:cNvPr id="19" name="Rectangle 18">
            <a:extLst>
              <a:ext uri="{FF2B5EF4-FFF2-40B4-BE49-F238E27FC236}">
                <a16:creationId xmlns:a16="http://schemas.microsoft.com/office/drawing/2014/main" id="{98186B44-BA03-4B10-91B0-741C18CAB7F4}"/>
              </a:ext>
            </a:extLst>
          </p:cNvPr>
          <p:cNvSpPr/>
          <p:nvPr/>
        </p:nvSpPr>
        <p:spPr>
          <a:xfrm>
            <a:off x="2743200" y="4992914"/>
            <a:ext cx="2322286" cy="10813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Component</a:t>
            </a:r>
          </a:p>
          <a:p>
            <a:pPr algn="ctr"/>
            <a:r>
              <a:rPr lang="en-US" dirty="0">
                <a:solidFill>
                  <a:schemeClr val="tx1"/>
                </a:solidFill>
              </a:rPr>
              <a:t>(Header)</a:t>
            </a:r>
          </a:p>
        </p:txBody>
      </p:sp>
      <p:sp>
        <p:nvSpPr>
          <p:cNvPr id="21" name="Rectangle 20">
            <a:extLst>
              <a:ext uri="{FF2B5EF4-FFF2-40B4-BE49-F238E27FC236}">
                <a16:creationId xmlns:a16="http://schemas.microsoft.com/office/drawing/2014/main" id="{F1B90089-B399-4FEE-A8F2-0439520ED210}"/>
              </a:ext>
            </a:extLst>
          </p:cNvPr>
          <p:cNvSpPr/>
          <p:nvPr/>
        </p:nvSpPr>
        <p:spPr>
          <a:xfrm>
            <a:off x="7133771" y="5000173"/>
            <a:ext cx="2322286" cy="10813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Component</a:t>
            </a:r>
          </a:p>
          <a:p>
            <a:pPr algn="ctr"/>
            <a:r>
              <a:rPr lang="en-US" dirty="0">
                <a:solidFill>
                  <a:schemeClr val="tx1"/>
                </a:solidFill>
              </a:rPr>
              <a:t>(Blogs)</a:t>
            </a:r>
          </a:p>
        </p:txBody>
      </p:sp>
      <p:cxnSp>
        <p:nvCxnSpPr>
          <p:cNvPr id="23" name="Straight Arrow Connector 22">
            <a:extLst>
              <a:ext uri="{FF2B5EF4-FFF2-40B4-BE49-F238E27FC236}">
                <a16:creationId xmlns:a16="http://schemas.microsoft.com/office/drawing/2014/main" id="{84DBAC08-4625-4D2E-8B96-E708164F8064}"/>
              </a:ext>
            </a:extLst>
          </p:cNvPr>
          <p:cNvCxnSpPr>
            <a:cxnSpLocks/>
          </p:cNvCxnSpPr>
          <p:nvPr/>
        </p:nvCxnSpPr>
        <p:spPr>
          <a:xfrm flipH="1">
            <a:off x="3773714" y="4225470"/>
            <a:ext cx="1313544" cy="767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1E01DAE-EE1E-43CB-9156-1DC84BD114E1}"/>
              </a:ext>
            </a:extLst>
          </p:cNvPr>
          <p:cNvCxnSpPr>
            <a:stCxn id="17" idx="3"/>
            <a:endCxn id="21" idx="0"/>
          </p:cNvCxnSpPr>
          <p:nvPr/>
        </p:nvCxnSpPr>
        <p:spPr>
          <a:xfrm>
            <a:off x="7119255" y="4225470"/>
            <a:ext cx="1175659" cy="774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4BB565A5-27FC-4171-8D82-0313572B7FE9}"/>
              </a:ext>
            </a:extLst>
          </p:cNvPr>
          <p:cNvSpPr/>
          <p:nvPr/>
        </p:nvSpPr>
        <p:spPr>
          <a:xfrm>
            <a:off x="4572000" y="3559629"/>
            <a:ext cx="3265677" cy="125911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A088D8CC-295E-473D-B045-CC23BCD1E875}"/>
              </a:ext>
            </a:extLst>
          </p:cNvPr>
          <p:cNvSpPr/>
          <p:nvPr/>
        </p:nvSpPr>
        <p:spPr>
          <a:xfrm>
            <a:off x="7315197" y="3582308"/>
            <a:ext cx="1313506" cy="5660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Parent</a:t>
            </a:r>
          </a:p>
        </p:txBody>
      </p:sp>
      <p:sp>
        <p:nvSpPr>
          <p:cNvPr id="33" name="Rectangle 32">
            <a:extLst>
              <a:ext uri="{FF2B5EF4-FFF2-40B4-BE49-F238E27FC236}">
                <a16:creationId xmlns:a16="http://schemas.microsoft.com/office/drawing/2014/main" id="{A3DEFEE8-B5E8-4850-82F3-2E7533234D59}"/>
              </a:ext>
            </a:extLst>
          </p:cNvPr>
          <p:cNvSpPr/>
          <p:nvPr/>
        </p:nvSpPr>
        <p:spPr>
          <a:xfrm>
            <a:off x="1799771" y="4899025"/>
            <a:ext cx="8592457" cy="161743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9C026171-8952-4A9F-8E4D-AE082B2D31D5}"/>
              </a:ext>
            </a:extLst>
          </p:cNvPr>
          <p:cNvSpPr/>
          <p:nvPr/>
        </p:nvSpPr>
        <p:spPr>
          <a:xfrm>
            <a:off x="9731826" y="4881336"/>
            <a:ext cx="1313506" cy="5660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Children</a:t>
            </a:r>
          </a:p>
        </p:txBody>
      </p:sp>
      <p:sp>
        <p:nvSpPr>
          <p:cNvPr id="36" name="Rectangle 35">
            <a:extLst>
              <a:ext uri="{FF2B5EF4-FFF2-40B4-BE49-F238E27FC236}">
                <a16:creationId xmlns:a16="http://schemas.microsoft.com/office/drawing/2014/main" id="{8076F8BC-2B56-4BA5-8BDD-7C60AA436060}"/>
              </a:ext>
            </a:extLst>
          </p:cNvPr>
          <p:cNvSpPr/>
          <p:nvPr/>
        </p:nvSpPr>
        <p:spPr>
          <a:xfrm>
            <a:off x="5508171" y="6112555"/>
            <a:ext cx="1727199" cy="7143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a:p>
            <a:pPr algn="ctr"/>
            <a:r>
              <a:rPr lang="en-US" dirty="0"/>
              <a:t>(</a:t>
            </a:r>
            <a:r>
              <a:rPr lang="en-US" dirty="0" err="1"/>
              <a:t>PostPhoto</a:t>
            </a:r>
            <a:r>
              <a:rPr lang="en-US" dirty="0"/>
              <a:t>)</a:t>
            </a:r>
          </a:p>
        </p:txBody>
      </p:sp>
      <p:sp>
        <p:nvSpPr>
          <p:cNvPr id="37" name="Rectangle 36">
            <a:extLst>
              <a:ext uri="{FF2B5EF4-FFF2-40B4-BE49-F238E27FC236}">
                <a16:creationId xmlns:a16="http://schemas.microsoft.com/office/drawing/2014/main" id="{EFE07181-25EF-45AC-B9B5-667470D38C2C}"/>
              </a:ext>
            </a:extLst>
          </p:cNvPr>
          <p:cNvSpPr/>
          <p:nvPr/>
        </p:nvSpPr>
        <p:spPr>
          <a:xfrm>
            <a:off x="9173029" y="6105299"/>
            <a:ext cx="1727199" cy="7143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a:p>
            <a:pPr algn="ctr"/>
            <a:r>
              <a:rPr lang="en-US" dirty="0"/>
              <a:t>(</a:t>
            </a:r>
            <a:r>
              <a:rPr lang="en-US" dirty="0" err="1"/>
              <a:t>PostArticle</a:t>
            </a:r>
            <a:r>
              <a:rPr lang="en-US" dirty="0"/>
              <a:t>)</a:t>
            </a:r>
          </a:p>
        </p:txBody>
      </p:sp>
      <p:sp>
        <p:nvSpPr>
          <p:cNvPr id="38" name="Rectangle 37">
            <a:extLst>
              <a:ext uri="{FF2B5EF4-FFF2-40B4-BE49-F238E27FC236}">
                <a16:creationId xmlns:a16="http://schemas.microsoft.com/office/drawing/2014/main" id="{6615AC4B-DD05-4D57-B54C-36EFF0585E45}"/>
              </a:ext>
            </a:extLst>
          </p:cNvPr>
          <p:cNvSpPr/>
          <p:nvPr/>
        </p:nvSpPr>
        <p:spPr>
          <a:xfrm>
            <a:off x="6821714" y="4992914"/>
            <a:ext cx="2910112" cy="12207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7DDFB6-E4D6-4E02-87D8-D85E630AF1BE}"/>
              </a:ext>
            </a:extLst>
          </p:cNvPr>
          <p:cNvSpPr/>
          <p:nvPr/>
        </p:nvSpPr>
        <p:spPr>
          <a:xfrm>
            <a:off x="9136740" y="5258708"/>
            <a:ext cx="1313506" cy="5660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Parent</a:t>
            </a:r>
          </a:p>
        </p:txBody>
      </p:sp>
      <p:sp>
        <p:nvSpPr>
          <p:cNvPr id="40" name="Rectangle 39">
            <a:extLst>
              <a:ext uri="{FF2B5EF4-FFF2-40B4-BE49-F238E27FC236}">
                <a16:creationId xmlns:a16="http://schemas.microsoft.com/office/drawing/2014/main" id="{270AC1E5-BFA4-425E-B439-37095386B204}"/>
              </a:ext>
            </a:extLst>
          </p:cNvPr>
          <p:cNvSpPr/>
          <p:nvPr/>
        </p:nvSpPr>
        <p:spPr>
          <a:xfrm>
            <a:off x="5370286" y="6074229"/>
            <a:ext cx="5863771" cy="7669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7F055CBF-9F89-4E88-B3F7-6354384AEB75}"/>
              </a:ext>
            </a:extLst>
          </p:cNvPr>
          <p:cNvSpPr/>
          <p:nvPr/>
        </p:nvSpPr>
        <p:spPr>
          <a:xfrm>
            <a:off x="10653484" y="6267450"/>
            <a:ext cx="1313506" cy="5660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Children</a:t>
            </a:r>
          </a:p>
        </p:txBody>
      </p:sp>
    </p:spTree>
    <p:extLst>
      <p:ext uri="{BB962C8B-B14F-4D97-AF65-F5344CB8AC3E}">
        <p14:creationId xmlns:p14="http://schemas.microsoft.com/office/powerpoint/2010/main" val="231693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anim calcmode="lin" valueType="num">
                                      <p:cBhvr>
                                        <p:cTn id="80" dur="1000" fill="hold"/>
                                        <p:tgtEl>
                                          <p:spTgt spid="35"/>
                                        </p:tgtEl>
                                        <p:attrNameLst>
                                          <p:attrName>ppt_x</p:attrName>
                                        </p:attrNameLst>
                                      </p:cBhvr>
                                      <p:tavLst>
                                        <p:tav tm="0">
                                          <p:val>
                                            <p:strVal val="#ppt_x"/>
                                          </p:val>
                                        </p:tav>
                                        <p:tav tm="100000">
                                          <p:val>
                                            <p:strVal val="#ppt_x"/>
                                          </p:val>
                                        </p:tav>
                                      </p:tavLst>
                                    </p:anim>
                                    <p:anim calcmode="lin" valueType="num">
                                      <p:cBhvr>
                                        <p:cTn id="8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1000"/>
                                        <p:tgtEl>
                                          <p:spTgt spid="36"/>
                                        </p:tgtEl>
                                      </p:cBhvr>
                                    </p:animEffect>
                                    <p:anim calcmode="lin" valueType="num">
                                      <p:cBhvr>
                                        <p:cTn id="87" dur="1000" fill="hold"/>
                                        <p:tgtEl>
                                          <p:spTgt spid="36"/>
                                        </p:tgtEl>
                                        <p:attrNameLst>
                                          <p:attrName>ppt_x</p:attrName>
                                        </p:attrNameLst>
                                      </p:cBhvr>
                                      <p:tavLst>
                                        <p:tav tm="0">
                                          <p:val>
                                            <p:strVal val="#ppt_x"/>
                                          </p:val>
                                        </p:tav>
                                        <p:tav tm="100000">
                                          <p:val>
                                            <p:strVal val="#ppt_x"/>
                                          </p:val>
                                        </p:tav>
                                      </p:tavLst>
                                    </p:anim>
                                    <p:anim calcmode="lin" valueType="num">
                                      <p:cBhvr>
                                        <p:cTn id="88" dur="1000" fill="hold"/>
                                        <p:tgtEl>
                                          <p:spTgt spid="3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1000"/>
                                        <p:tgtEl>
                                          <p:spTgt spid="37"/>
                                        </p:tgtEl>
                                      </p:cBhvr>
                                    </p:animEffect>
                                    <p:anim calcmode="lin" valueType="num">
                                      <p:cBhvr>
                                        <p:cTn id="92" dur="1000" fill="hold"/>
                                        <p:tgtEl>
                                          <p:spTgt spid="37"/>
                                        </p:tgtEl>
                                        <p:attrNameLst>
                                          <p:attrName>ppt_x</p:attrName>
                                        </p:attrNameLst>
                                      </p:cBhvr>
                                      <p:tavLst>
                                        <p:tav tm="0">
                                          <p:val>
                                            <p:strVal val="#ppt_x"/>
                                          </p:val>
                                        </p:tav>
                                        <p:tav tm="100000">
                                          <p:val>
                                            <p:strVal val="#ppt_x"/>
                                          </p:val>
                                        </p:tav>
                                      </p:tavLst>
                                    </p:anim>
                                    <p:anim calcmode="lin" valueType="num">
                                      <p:cBhvr>
                                        <p:cTn id="9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1000"/>
                                        <p:tgtEl>
                                          <p:spTgt spid="38"/>
                                        </p:tgtEl>
                                      </p:cBhvr>
                                    </p:animEffect>
                                    <p:anim calcmode="lin" valueType="num">
                                      <p:cBhvr>
                                        <p:cTn id="99" dur="1000" fill="hold"/>
                                        <p:tgtEl>
                                          <p:spTgt spid="38"/>
                                        </p:tgtEl>
                                        <p:attrNameLst>
                                          <p:attrName>ppt_x</p:attrName>
                                        </p:attrNameLst>
                                      </p:cBhvr>
                                      <p:tavLst>
                                        <p:tav tm="0">
                                          <p:val>
                                            <p:strVal val="#ppt_x"/>
                                          </p:val>
                                        </p:tav>
                                        <p:tav tm="100000">
                                          <p:val>
                                            <p:strVal val="#ppt_x"/>
                                          </p:val>
                                        </p:tav>
                                      </p:tavLst>
                                    </p:anim>
                                    <p:anim calcmode="lin" valueType="num">
                                      <p:cBhvr>
                                        <p:cTn id="100" dur="1000" fill="hold"/>
                                        <p:tgtEl>
                                          <p:spTgt spid="38"/>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1000"/>
                                        <p:tgtEl>
                                          <p:spTgt spid="39"/>
                                        </p:tgtEl>
                                      </p:cBhvr>
                                    </p:animEffect>
                                    <p:anim calcmode="lin" valueType="num">
                                      <p:cBhvr>
                                        <p:cTn id="104" dur="1000" fill="hold"/>
                                        <p:tgtEl>
                                          <p:spTgt spid="39"/>
                                        </p:tgtEl>
                                        <p:attrNameLst>
                                          <p:attrName>ppt_x</p:attrName>
                                        </p:attrNameLst>
                                      </p:cBhvr>
                                      <p:tavLst>
                                        <p:tav tm="0">
                                          <p:val>
                                            <p:strVal val="#ppt_x"/>
                                          </p:val>
                                        </p:tav>
                                        <p:tav tm="100000">
                                          <p:val>
                                            <p:strVal val="#ppt_x"/>
                                          </p:val>
                                        </p:tav>
                                      </p:tavLst>
                                    </p:anim>
                                    <p:anim calcmode="lin" valueType="num">
                                      <p:cBhvr>
                                        <p:cTn id="10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1000"/>
                                        <p:tgtEl>
                                          <p:spTgt spid="41"/>
                                        </p:tgtEl>
                                      </p:cBhvr>
                                    </p:animEffect>
                                    <p:anim calcmode="lin" valueType="num">
                                      <p:cBhvr>
                                        <p:cTn id="111" dur="1000" fill="hold"/>
                                        <p:tgtEl>
                                          <p:spTgt spid="41"/>
                                        </p:tgtEl>
                                        <p:attrNameLst>
                                          <p:attrName>ppt_x</p:attrName>
                                        </p:attrNameLst>
                                      </p:cBhvr>
                                      <p:tavLst>
                                        <p:tav tm="0">
                                          <p:val>
                                            <p:strVal val="#ppt_x"/>
                                          </p:val>
                                        </p:tav>
                                        <p:tav tm="100000">
                                          <p:val>
                                            <p:strVal val="#ppt_x"/>
                                          </p:val>
                                        </p:tav>
                                      </p:tavLst>
                                    </p:anim>
                                    <p:anim calcmode="lin" valueType="num">
                                      <p:cBhvr>
                                        <p:cTn id="112" dur="1000" fill="hold"/>
                                        <p:tgtEl>
                                          <p:spTgt spid="4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1000"/>
                                        <p:tgtEl>
                                          <p:spTgt spid="40"/>
                                        </p:tgtEl>
                                      </p:cBhvr>
                                    </p:animEffect>
                                    <p:anim calcmode="lin" valueType="num">
                                      <p:cBhvr>
                                        <p:cTn id="116" dur="1000" fill="hold"/>
                                        <p:tgtEl>
                                          <p:spTgt spid="40"/>
                                        </p:tgtEl>
                                        <p:attrNameLst>
                                          <p:attrName>ppt_x</p:attrName>
                                        </p:attrNameLst>
                                      </p:cBhvr>
                                      <p:tavLst>
                                        <p:tav tm="0">
                                          <p:val>
                                            <p:strVal val="#ppt_x"/>
                                          </p:val>
                                        </p:tav>
                                        <p:tav tm="100000">
                                          <p:val>
                                            <p:strVal val="#ppt_x"/>
                                          </p:val>
                                        </p:tav>
                                      </p:tavLst>
                                    </p:anim>
                                    <p:anim calcmode="lin" valueType="num">
                                      <p:cBhvr>
                                        <p:cTn id="11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17" grpId="0" animBg="1"/>
      <p:bldP spid="19" grpId="0" animBg="1"/>
      <p:bldP spid="21" grpId="0" animBg="1"/>
      <p:bldP spid="30" grpId="0" animBg="1"/>
      <p:bldP spid="32" grpId="0"/>
      <p:bldP spid="33" grpId="0" animBg="1"/>
      <p:bldP spid="35" grpId="0"/>
      <p:bldP spid="36" grpId="0" animBg="1"/>
      <p:bldP spid="37" grpId="0" animBg="1"/>
      <p:bldP spid="38" grpId="0" animBg="1"/>
      <p:bldP spid="39" grpId="0"/>
      <p:bldP spid="40" grpId="0" animBg="1"/>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838200" y="350611"/>
            <a:ext cx="10515600" cy="1325563"/>
          </a:xfrm>
        </p:spPr>
        <p:txBody>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p:txBody>
          <a:bodyPr/>
          <a:lstStyle/>
          <a:p>
            <a:r>
              <a:rPr lang="en-US" dirty="0"/>
              <a:t>Before start working with Angular, we will understand some core concepts of Angular.</a:t>
            </a:r>
          </a:p>
          <a:p>
            <a:pPr lvl="1"/>
            <a:r>
              <a:rPr lang="en-US" dirty="0"/>
              <a:t>Component</a:t>
            </a:r>
          </a:p>
          <a:p>
            <a:pPr lvl="1"/>
            <a:r>
              <a:rPr lang="en-US" dirty="0" err="1"/>
              <a:t>NgModule</a:t>
            </a:r>
            <a:endParaRPr lang="en-US" dirty="0"/>
          </a:p>
          <a:p>
            <a:pPr lvl="1"/>
            <a:r>
              <a:rPr lang="en-US" dirty="0"/>
              <a:t>Directives and Pipe</a:t>
            </a:r>
          </a:p>
          <a:p>
            <a:pPr lvl="1"/>
            <a:r>
              <a:rPr lang="en-US" dirty="0"/>
              <a:t>Services.</a:t>
            </a:r>
          </a:p>
        </p:txBody>
      </p:sp>
    </p:spTree>
    <p:extLst>
      <p:ext uri="{BB962C8B-B14F-4D97-AF65-F5344CB8AC3E}">
        <p14:creationId xmlns:p14="http://schemas.microsoft.com/office/powerpoint/2010/main" val="4235303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681036"/>
            <a:ext cx="12192000" cy="6176964"/>
          </a:xfrm>
        </p:spPr>
        <p:txBody>
          <a:bodyPr/>
          <a:lstStyle/>
          <a:p>
            <a:r>
              <a:rPr lang="en-US" dirty="0"/>
              <a:t>Modules: </a:t>
            </a:r>
          </a:p>
          <a:p>
            <a:pPr lvl="1"/>
            <a:r>
              <a:rPr lang="en-US" dirty="0">
                <a:latin typeface="Arial" panose="020B0604020202020204" pitchFamily="34" charset="0"/>
                <a:cs typeface="Arial" panose="020B0604020202020204" pitchFamily="34" charset="0"/>
              </a:rPr>
              <a:t>Let’s get started with understanding of Modules.</a:t>
            </a:r>
          </a:p>
          <a:p>
            <a:pPr lvl="1"/>
            <a:r>
              <a:rPr lang="en-US" dirty="0">
                <a:latin typeface="Arial" panose="020B0604020202020204" pitchFamily="34" charset="0"/>
                <a:cs typeface="Arial" panose="020B0604020202020204" pitchFamily="34" charset="0"/>
              </a:rPr>
              <a:t>Official Documents says:</a:t>
            </a:r>
          </a:p>
          <a:p>
            <a:pPr lvl="1"/>
            <a:r>
              <a:rPr lang="en-US" dirty="0">
                <a:latin typeface="Arial" panose="020B0604020202020204" pitchFamily="34" charset="0"/>
                <a:cs typeface="Arial" panose="020B0604020202020204" pitchFamily="34" charset="0"/>
              </a:rPr>
              <a:t>Introduction to modules</a:t>
            </a:r>
          </a:p>
          <a:p>
            <a:pPr lvl="2"/>
            <a:r>
              <a:rPr lang="en-US" dirty="0">
                <a:latin typeface="Arial" panose="020B0604020202020204" pitchFamily="34" charset="0"/>
                <a:cs typeface="Arial" panose="020B0604020202020204" pitchFamily="34" charset="0"/>
              </a:rPr>
              <a:t>Angular applications are modular and Angular has its own modularity system called NgModules.</a:t>
            </a:r>
          </a:p>
          <a:p>
            <a:pPr lvl="2"/>
            <a:r>
              <a:rPr lang="en-US" dirty="0">
                <a:latin typeface="Arial" panose="020B0604020202020204" pitchFamily="34" charset="0"/>
                <a:cs typeface="Arial" panose="020B0604020202020204" pitchFamily="34" charset="0"/>
              </a:rPr>
              <a:t> NgModules are containers for a cohesive block of code dedicated to an application domain, a workflow, or a closely related set of capabilities. </a:t>
            </a:r>
          </a:p>
          <a:p>
            <a:pPr lvl="2"/>
            <a:r>
              <a:rPr lang="en-US" dirty="0">
                <a:latin typeface="Arial" panose="020B0604020202020204" pitchFamily="34" charset="0"/>
                <a:cs typeface="Arial" panose="020B0604020202020204" pitchFamily="34" charset="0"/>
              </a:rPr>
              <a:t>They can contain components, service providers, and other code files whose scope is defined by the containing </a:t>
            </a:r>
            <a:r>
              <a:rPr lang="en-US" dirty="0" err="1">
                <a:latin typeface="Arial" panose="020B0604020202020204" pitchFamily="34" charset="0"/>
                <a:cs typeface="Arial" panose="020B0604020202020204" pitchFamily="34" charset="0"/>
              </a:rPr>
              <a:t>NgModule</a:t>
            </a:r>
            <a:r>
              <a:rPr lang="en-US" dirty="0">
                <a:latin typeface="Arial" panose="020B0604020202020204" pitchFamily="34" charset="0"/>
                <a:cs typeface="Arial" panose="020B0604020202020204" pitchFamily="34" charset="0"/>
              </a:rPr>
              <a:t>.</a:t>
            </a:r>
          </a:p>
          <a:p>
            <a:pPr lvl="2"/>
            <a:r>
              <a:rPr lang="en-US" dirty="0">
                <a:latin typeface="Arial" panose="020B0604020202020204" pitchFamily="34" charset="0"/>
                <a:cs typeface="Arial" panose="020B0604020202020204" pitchFamily="34" charset="0"/>
              </a:rPr>
              <a:t> They can import functionality that is exported from other NgModules, and export selected functionality for use by other NgModules.</a:t>
            </a:r>
          </a:p>
          <a:p>
            <a:pPr lvl="2"/>
            <a:r>
              <a:rPr lang="en-US" dirty="0">
                <a:latin typeface="Arial" panose="020B0604020202020204" pitchFamily="34" charset="0"/>
                <a:cs typeface="Arial" panose="020B0604020202020204" pitchFamily="34" charset="0"/>
              </a:rPr>
              <a:t>Every Angular application has at least one </a:t>
            </a:r>
            <a:r>
              <a:rPr lang="en-US" dirty="0" err="1">
                <a:latin typeface="Arial" panose="020B0604020202020204" pitchFamily="34" charset="0"/>
                <a:cs typeface="Arial" panose="020B0604020202020204" pitchFamily="34" charset="0"/>
              </a:rPr>
              <a:t>NgModule</a:t>
            </a:r>
            <a:r>
              <a:rPr lang="en-US" dirty="0">
                <a:latin typeface="Arial" panose="020B0604020202020204" pitchFamily="34" charset="0"/>
                <a:cs typeface="Arial" panose="020B0604020202020204" pitchFamily="34" charset="0"/>
              </a:rPr>
              <a:t> class, the root module, which is conventionally named AppModule and resides in a file named </a:t>
            </a:r>
            <a:r>
              <a:rPr lang="en-US" dirty="0" err="1">
                <a:latin typeface="Arial" panose="020B0604020202020204" pitchFamily="34" charset="0"/>
                <a:cs typeface="Arial" panose="020B0604020202020204" pitchFamily="34" charset="0"/>
              </a:rPr>
              <a:t>app.module.ts</a:t>
            </a:r>
            <a:r>
              <a:rPr lang="en-US" dirty="0">
                <a:latin typeface="Arial" panose="020B0604020202020204" pitchFamily="34" charset="0"/>
                <a:cs typeface="Arial" panose="020B0604020202020204" pitchFamily="34" charset="0"/>
              </a:rPr>
              <a:t>. You launch your application by bootstrapping the root </a:t>
            </a:r>
            <a:r>
              <a:rPr lang="en-US" dirty="0" err="1">
                <a:latin typeface="Arial" panose="020B0604020202020204" pitchFamily="34" charset="0"/>
                <a:cs typeface="Arial" panose="020B0604020202020204" pitchFamily="34" charset="0"/>
              </a:rPr>
              <a:t>NgModule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5050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Modules: </a:t>
            </a:r>
          </a:p>
          <a:p>
            <a:pPr lvl="1"/>
            <a:r>
              <a:rPr lang="en-US" dirty="0" err="1"/>
              <a:t>NgModule</a:t>
            </a:r>
            <a:r>
              <a:rPr lang="en-US" dirty="0"/>
              <a:t> metadata</a:t>
            </a:r>
          </a:p>
          <a:p>
            <a:pPr lvl="1"/>
            <a:r>
              <a:rPr lang="en-US" dirty="0"/>
              <a:t>An </a:t>
            </a:r>
            <a:r>
              <a:rPr lang="en-US" dirty="0" err="1"/>
              <a:t>NgModule</a:t>
            </a:r>
            <a:r>
              <a:rPr lang="en-US" dirty="0"/>
              <a:t> is defined by a class decorated with @</a:t>
            </a:r>
            <a:r>
              <a:rPr lang="en-US" dirty="0" err="1"/>
              <a:t>NgModule</a:t>
            </a:r>
            <a:r>
              <a:rPr lang="en-US" dirty="0"/>
              <a:t>(). The @</a:t>
            </a:r>
            <a:r>
              <a:rPr lang="en-US" dirty="0" err="1"/>
              <a:t>NgModule</a:t>
            </a:r>
            <a:r>
              <a:rPr lang="en-US" dirty="0"/>
              <a:t>() decorator is a function that takes a single metadata object, whose properties describe the module. The most important properties are as follows.</a:t>
            </a:r>
          </a:p>
          <a:p>
            <a:pPr lvl="1"/>
            <a:endParaRPr lang="en-US" dirty="0"/>
          </a:p>
        </p:txBody>
      </p:sp>
      <p:pic>
        <p:nvPicPr>
          <p:cNvPr id="7" name="Picture 6">
            <a:extLst>
              <a:ext uri="{FF2B5EF4-FFF2-40B4-BE49-F238E27FC236}">
                <a16:creationId xmlns:a16="http://schemas.microsoft.com/office/drawing/2014/main" id="{EAC526A4-83E4-405F-932E-59445E120B8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52348" y="2394856"/>
            <a:ext cx="9233502" cy="4463143"/>
          </a:xfrm>
          <a:prstGeom prst="rect">
            <a:avLst/>
          </a:prstGeom>
        </p:spPr>
      </p:pic>
    </p:spTree>
    <p:extLst>
      <p:ext uri="{BB962C8B-B14F-4D97-AF65-F5344CB8AC3E}">
        <p14:creationId xmlns:p14="http://schemas.microsoft.com/office/powerpoint/2010/main" val="370343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Modules: </a:t>
            </a:r>
          </a:p>
          <a:p>
            <a:pPr lvl="1"/>
            <a:r>
              <a:rPr lang="en-US" dirty="0"/>
              <a:t>Let’s see it in our application. Open </a:t>
            </a:r>
            <a:r>
              <a:rPr lang="en-US" dirty="0" err="1"/>
              <a:t>app.module.ts</a:t>
            </a:r>
            <a:r>
              <a:rPr lang="en-US" dirty="0"/>
              <a:t> file. It’s a default module.  </a:t>
            </a:r>
          </a:p>
        </p:txBody>
      </p:sp>
      <p:pic>
        <p:nvPicPr>
          <p:cNvPr id="4" name="Picture 3">
            <a:extLst>
              <a:ext uri="{FF2B5EF4-FFF2-40B4-BE49-F238E27FC236}">
                <a16:creationId xmlns:a16="http://schemas.microsoft.com/office/drawing/2014/main" id="{E808C1B4-BA05-4246-883D-9DEDF331D8B2}"/>
              </a:ext>
            </a:extLst>
          </p:cNvPr>
          <p:cNvPicPr>
            <a:picLocks noChangeAspect="1"/>
          </p:cNvPicPr>
          <p:nvPr/>
        </p:nvPicPr>
        <p:blipFill>
          <a:blip r:embed="rId2"/>
          <a:stretch>
            <a:fillRect/>
          </a:stretch>
        </p:blipFill>
        <p:spPr>
          <a:xfrm>
            <a:off x="1846943" y="1411287"/>
            <a:ext cx="8284028" cy="4587521"/>
          </a:xfrm>
          <a:prstGeom prst="rect">
            <a:avLst/>
          </a:prstGeom>
        </p:spPr>
      </p:pic>
    </p:spTree>
    <p:extLst>
      <p:ext uri="{BB962C8B-B14F-4D97-AF65-F5344CB8AC3E}">
        <p14:creationId xmlns:p14="http://schemas.microsoft.com/office/powerpoint/2010/main" val="2869616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Modules: </a:t>
            </a:r>
          </a:p>
          <a:p>
            <a:r>
              <a:rPr lang="en-US" dirty="0"/>
              <a:t>Let’s understand Angular Module with Analogy.</a:t>
            </a:r>
          </a:p>
          <a:p>
            <a:pPr lvl="1"/>
            <a:r>
              <a:rPr lang="en-US" dirty="0"/>
              <a:t>Let’s imagine we are working on a application and we have to work on customer part.</a:t>
            </a:r>
          </a:p>
          <a:p>
            <a:pPr lvl="1"/>
            <a:r>
              <a:rPr lang="en-US" dirty="0"/>
              <a:t>Following will be some operations required for implementing customer part</a:t>
            </a:r>
          </a:p>
          <a:p>
            <a:pPr lvl="2"/>
            <a:r>
              <a:rPr lang="en-US" dirty="0" err="1"/>
              <a:t>CustomerRegistration</a:t>
            </a:r>
            <a:endParaRPr lang="en-US" dirty="0"/>
          </a:p>
          <a:p>
            <a:pPr lvl="2"/>
            <a:r>
              <a:rPr lang="en-US" dirty="0" err="1"/>
              <a:t>CustomerLogin</a:t>
            </a:r>
            <a:endParaRPr lang="en-US" dirty="0"/>
          </a:p>
          <a:p>
            <a:pPr lvl="2"/>
            <a:r>
              <a:rPr lang="en-US" dirty="0" err="1"/>
              <a:t>CustomerForgetPassword</a:t>
            </a:r>
            <a:endParaRPr lang="en-US" dirty="0"/>
          </a:p>
          <a:p>
            <a:pPr lvl="2"/>
            <a:r>
              <a:rPr lang="en-US" dirty="0"/>
              <a:t>And some more.</a:t>
            </a:r>
          </a:p>
          <a:p>
            <a:pPr marL="465138" lvl="2" indent="-233363">
              <a:buNone/>
            </a:pPr>
            <a:r>
              <a:rPr lang="en-US" dirty="0"/>
              <a:t>So, here we can consider this customer part as an application. In order to implement these all functionalities for customer we will create one module as customer module and implement all functionalities and export them.</a:t>
            </a:r>
          </a:p>
          <a:p>
            <a:pPr marL="465138" lvl="2" indent="-233363">
              <a:buNone/>
            </a:pPr>
            <a:r>
              <a:rPr lang="en-US" dirty="0"/>
              <a:t>In Whichever module it will be required we can import it. </a:t>
            </a:r>
          </a:p>
          <a:p>
            <a:pPr marL="465138" lvl="2" indent="-233363">
              <a:buNone/>
            </a:pPr>
            <a:endParaRPr lang="en-US" dirty="0"/>
          </a:p>
          <a:p>
            <a:pPr marL="465138" lvl="2" indent="-233363">
              <a:buNone/>
            </a:pPr>
            <a:r>
              <a:rPr lang="en-US" dirty="0"/>
              <a:t>In this way we can create different modules for different functionalities.</a:t>
            </a:r>
          </a:p>
        </p:txBody>
      </p:sp>
    </p:spTree>
    <p:extLst>
      <p:ext uri="{BB962C8B-B14F-4D97-AF65-F5344CB8AC3E}">
        <p14:creationId xmlns:p14="http://schemas.microsoft.com/office/powerpoint/2010/main" val="119696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1" y="-307239"/>
            <a:ext cx="12191999" cy="1325563"/>
          </a:xfrm>
        </p:spPr>
        <p:txBody>
          <a:bodyPr/>
          <a:lstStyle/>
          <a:p>
            <a:pPr lvl="0"/>
            <a:r>
              <a:rPr lang="en-US" b="1" dirty="0">
                <a:solidFill>
                  <a:schemeClr val="accent6">
                    <a:lumMod val="75000"/>
                  </a:schemeClr>
                </a:solidFill>
              </a:rPr>
              <a:t>Angular CLI and creating an Angular application</a:t>
            </a:r>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r>
              <a:rPr lang="en-US" dirty="0"/>
              <a:t>In order to understand Angular architecture, first we will see how to start developing Angular application.</a:t>
            </a:r>
          </a:p>
          <a:p>
            <a:r>
              <a:rPr lang="en-US" b="1" dirty="0">
                <a:solidFill>
                  <a:srgbClr val="C00000"/>
                </a:solidFill>
              </a:rPr>
              <a:t>Step 1:</a:t>
            </a:r>
            <a:r>
              <a:rPr lang="en-US" dirty="0"/>
              <a:t> We will have to install Node </a:t>
            </a:r>
            <a:r>
              <a:rPr lang="en-US" dirty="0" err="1"/>
              <a:t>js</a:t>
            </a:r>
            <a:r>
              <a:rPr lang="en-US" dirty="0"/>
              <a:t> from official web site.</a:t>
            </a:r>
          </a:p>
          <a:p>
            <a:pPr lvl="1"/>
            <a:r>
              <a:rPr lang="en-US" u="sng" dirty="0">
                <a:solidFill>
                  <a:schemeClr val="accent1"/>
                </a:solidFill>
              </a:rPr>
              <a:t>https://nodejs.org/en/download/</a:t>
            </a:r>
          </a:p>
          <a:p>
            <a:r>
              <a:rPr lang="en-US" b="1" dirty="0">
                <a:solidFill>
                  <a:srgbClr val="C00000"/>
                </a:solidFill>
              </a:rPr>
              <a:t>Step 2: </a:t>
            </a:r>
            <a:r>
              <a:rPr lang="en-US" dirty="0"/>
              <a:t>Download and install node </a:t>
            </a:r>
            <a:r>
              <a:rPr lang="en-US" dirty="0" err="1"/>
              <a:t>js</a:t>
            </a:r>
            <a:r>
              <a:rPr lang="en-US" dirty="0"/>
              <a:t> with respect to your operating system. After installation fire command </a:t>
            </a:r>
            <a:r>
              <a:rPr lang="en-US" dirty="0" err="1"/>
              <a:t>npm</a:t>
            </a:r>
            <a:r>
              <a:rPr lang="en-US" dirty="0"/>
              <a:t> –version</a:t>
            </a:r>
          </a:p>
          <a:p>
            <a:endParaRPr lang="en-US" dirty="0"/>
          </a:p>
          <a:p>
            <a:endParaRPr lang="en-US" dirty="0"/>
          </a:p>
          <a:p>
            <a:r>
              <a:rPr lang="en-US" b="1" dirty="0">
                <a:solidFill>
                  <a:srgbClr val="C00000"/>
                </a:solidFill>
              </a:rPr>
              <a:t>Step 3: </a:t>
            </a:r>
            <a:r>
              <a:rPr lang="en-US" dirty="0"/>
              <a:t>Now we will have to install angular CLI. For this we will have to fire command. It will start installing angular CLI.</a:t>
            </a:r>
          </a:p>
        </p:txBody>
      </p:sp>
      <p:pic>
        <p:nvPicPr>
          <p:cNvPr id="4" name="Picture 3">
            <a:extLst>
              <a:ext uri="{FF2B5EF4-FFF2-40B4-BE49-F238E27FC236}">
                <a16:creationId xmlns:a16="http://schemas.microsoft.com/office/drawing/2014/main" id="{E9CE1C29-446E-47D8-9255-37708FB4CDBB}"/>
              </a:ext>
            </a:extLst>
          </p:cNvPr>
          <p:cNvPicPr>
            <a:picLocks noChangeAspect="1"/>
          </p:cNvPicPr>
          <p:nvPr/>
        </p:nvPicPr>
        <p:blipFill>
          <a:blip r:embed="rId2"/>
          <a:stretch>
            <a:fillRect/>
          </a:stretch>
        </p:blipFill>
        <p:spPr>
          <a:xfrm>
            <a:off x="463550" y="3273425"/>
            <a:ext cx="4152900" cy="1076325"/>
          </a:xfrm>
          <a:prstGeom prst="rect">
            <a:avLst/>
          </a:prstGeom>
        </p:spPr>
      </p:pic>
      <p:pic>
        <p:nvPicPr>
          <p:cNvPr id="5" name="Picture 4">
            <a:extLst>
              <a:ext uri="{FF2B5EF4-FFF2-40B4-BE49-F238E27FC236}">
                <a16:creationId xmlns:a16="http://schemas.microsoft.com/office/drawing/2014/main" id="{FD4AFDD0-5B79-4EB1-88E0-212A87946E45}"/>
              </a:ext>
            </a:extLst>
          </p:cNvPr>
          <p:cNvPicPr>
            <a:picLocks noChangeAspect="1"/>
          </p:cNvPicPr>
          <p:nvPr/>
        </p:nvPicPr>
        <p:blipFill>
          <a:blip r:embed="rId3"/>
          <a:stretch>
            <a:fillRect/>
          </a:stretch>
        </p:blipFill>
        <p:spPr>
          <a:xfrm>
            <a:off x="463550" y="5267440"/>
            <a:ext cx="7277100" cy="833322"/>
          </a:xfrm>
          <a:prstGeom prst="rect">
            <a:avLst/>
          </a:prstGeom>
        </p:spPr>
      </p:pic>
    </p:spTree>
    <p:extLst>
      <p:ext uri="{BB962C8B-B14F-4D97-AF65-F5344CB8AC3E}">
        <p14:creationId xmlns:p14="http://schemas.microsoft.com/office/powerpoint/2010/main" val="1185495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6400800" cy="6291943"/>
          </a:xfrm>
        </p:spPr>
        <p:txBody>
          <a:bodyPr/>
          <a:lstStyle/>
          <a:p>
            <a:r>
              <a:rPr lang="en-US" dirty="0"/>
              <a:t>Modules: </a:t>
            </a:r>
          </a:p>
          <a:p>
            <a:r>
              <a:rPr lang="en-US" dirty="0"/>
              <a:t>Along with our default application we will get only one module that is AppModule. Here we can also create our own Module.</a:t>
            </a:r>
          </a:p>
        </p:txBody>
      </p:sp>
      <p:pic>
        <p:nvPicPr>
          <p:cNvPr id="4" name="Picture 3">
            <a:extLst>
              <a:ext uri="{FF2B5EF4-FFF2-40B4-BE49-F238E27FC236}">
                <a16:creationId xmlns:a16="http://schemas.microsoft.com/office/drawing/2014/main" id="{C73DD609-1B28-4BCE-9AB8-06EAB675249D}"/>
              </a:ext>
            </a:extLst>
          </p:cNvPr>
          <p:cNvPicPr>
            <a:picLocks noChangeAspect="1"/>
          </p:cNvPicPr>
          <p:nvPr/>
        </p:nvPicPr>
        <p:blipFill>
          <a:blip r:embed="rId2"/>
          <a:stretch>
            <a:fillRect/>
          </a:stretch>
        </p:blipFill>
        <p:spPr>
          <a:xfrm>
            <a:off x="7431313" y="0"/>
            <a:ext cx="4093029" cy="6847156"/>
          </a:xfrm>
          <a:prstGeom prst="rect">
            <a:avLst/>
          </a:prstGeom>
        </p:spPr>
      </p:pic>
    </p:spTree>
    <p:extLst>
      <p:ext uri="{BB962C8B-B14F-4D97-AF65-F5344CB8AC3E}">
        <p14:creationId xmlns:p14="http://schemas.microsoft.com/office/powerpoint/2010/main" val="84609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Modules: </a:t>
            </a:r>
          </a:p>
          <a:p>
            <a:r>
              <a:rPr lang="en-US" dirty="0"/>
              <a:t>Steps to add new module (customer)</a:t>
            </a:r>
          </a:p>
          <a:p>
            <a:pPr lvl="1"/>
            <a:r>
              <a:rPr lang="en-US" dirty="0"/>
              <a:t>Fire any one of given below command in terminal of our application.</a:t>
            </a:r>
          </a:p>
          <a:p>
            <a:pPr lvl="2"/>
            <a:r>
              <a:rPr lang="en-US" dirty="0"/>
              <a:t>ng generate module </a:t>
            </a:r>
            <a:r>
              <a:rPr lang="en-US" dirty="0" err="1"/>
              <a:t>module_name</a:t>
            </a:r>
            <a:endParaRPr lang="en-US" dirty="0"/>
          </a:p>
          <a:p>
            <a:pPr lvl="2"/>
            <a:r>
              <a:rPr lang="en-US" dirty="0"/>
              <a:t>ng g m </a:t>
            </a:r>
            <a:r>
              <a:rPr lang="en-US" dirty="0" err="1"/>
              <a:t>module_name</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r>
              <a:rPr lang="en-US" dirty="0"/>
              <a:t>Here we got new module that is customer.</a:t>
            </a:r>
          </a:p>
          <a:p>
            <a:pPr lvl="2"/>
            <a:r>
              <a:rPr lang="en-US" dirty="0"/>
              <a:t>Let’s open it and check </a:t>
            </a:r>
            <a:r>
              <a:rPr lang="en-US" dirty="0" err="1"/>
              <a:t>customer.module.ts</a:t>
            </a:r>
            <a:endParaRPr lang="en-US" dirty="0"/>
          </a:p>
          <a:p>
            <a:pPr marL="914400" lvl="2" indent="0">
              <a:buNone/>
            </a:pPr>
            <a:r>
              <a:rPr lang="en-US" dirty="0"/>
              <a:t>(In simple words we can say module is place where we can combine </a:t>
            </a:r>
            <a:r>
              <a:rPr lang="en-US"/>
              <a:t>our components)</a:t>
            </a:r>
            <a:endParaRPr lang="en-US" dirty="0"/>
          </a:p>
          <a:p>
            <a:endParaRPr lang="en-US" dirty="0"/>
          </a:p>
        </p:txBody>
      </p:sp>
      <p:pic>
        <p:nvPicPr>
          <p:cNvPr id="5" name="Picture 4">
            <a:extLst>
              <a:ext uri="{FF2B5EF4-FFF2-40B4-BE49-F238E27FC236}">
                <a16:creationId xmlns:a16="http://schemas.microsoft.com/office/drawing/2014/main" id="{C469E00C-7AB8-463D-9CFD-A568C9B46BD7}"/>
              </a:ext>
            </a:extLst>
          </p:cNvPr>
          <p:cNvPicPr>
            <a:picLocks noChangeAspect="1"/>
          </p:cNvPicPr>
          <p:nvPr/>
        </p:nvPicPr>
        <p:blipFill>
          <a:blip r:embed="rId2"/>
          <a:stretch>
            <a:fillRect/>
          </a:stretch>
        </p:blipFill>
        <p:spPr>
          <a:xfrm>
            <a:off x="585787" y="2731407"/>
            <a:ext cx="9008156" cy="1714500"/>
          </a:xfrm>
          <a:prstGeom prst="rect">
            <a:avLst/>
          </a:prstGeom>
        </p:spPr>
      </p:pic>
      <p:pic>
        <p:nvPicPr>
          <p:cNvPr id="6" name="Picture 5">
            <a:extLst>
              <a:ext uri="{FF2B5EF4-FFF2-40B4-BE49-F238E27FC236}">
                <a16:creationId xmlns:a16="http://schemas.microsoft.com/office/drawing/2014/main" id="{699719AE-7CDB-4A90-BEB5-436AB71788B0}"/>
              </a:ext>
            </a:extLst>
          </p:cNvPr>
          <p:cNvPicPr>
            <a:picLocks noChangeAspect="1"/>
          </p:cNvPicPr>
          <p:nvPr/>
        </p:nvPicPr>
        <p:blipFill>
          <a:blip r:embed="rId3"/>
          <a:stretch>
            <a:fillRect/>
          </a:stretch>
        </p:blipFill>
        <p:spPr>
          <a:xfrm>
            <a:off x="9767433" y="2971800"/>
            <a:ext cx="2371725" cy="3886200"/>
          </a:xfrm>
          <a:prstGeom prst="rect">
            <a:avLst/>
          </a:prstGeom>
        </p:spPr>
      </p:pic>
      <p:cxnSp>
        <p:nvCxnSpPr>
          <p:cNvPr id="8" name="Straight Arrow Connector 7">
            <a:extLst>
              <a:ext uri="{FF2B5EF4-FFF2-40B4-BE49-F238E27FC236}">
                <a16:creationId xmlns:a16="http://schemas.microsoft.com/office/drawing/2014/main" id="{822892DD-D5DA-485C-838F-42D92648903B}"/>
              </a:ext>
            </a:extLst>
          </p:cNvPr>
          <p:cNvCxnSpPr/>
          <p:nvPr/>
        </p:nvCxnSpPr>
        <p:spPr>
          <a:xfrm flipV="1">
            <a:off x="5631543" y="4731657"/>
            <a:ext cx="4542971" cy="4644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0596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Modules:</a:t>
            </a:r>
          </a:p>
          <a:p>
            <a:pPr lvl="1"/>
            <a:r>
              <a:rPr lang="en-US" dirty="0" err="1"/>
              <a:t>Customer.module.ts</a:t>
            </a:r>
            <a:r>
              <a:rPr lang="en-US" dirty="0"/>
              <a:t> file will have</a:t>
            </a:r>
          </a:p>
          <a:p>
            <a:pPr marL="914400" lvl="2" indent="0">
              <a:buNone/>
            </a:pPr>
            <a:r>
              <a:rPr lang="en-US" dirty="0">
                <a:solidFill>
                  <a:schemeClr val="accent2">
                    <a:lumMod val="75000"/>
                  </a:schemeClr>
                </a:solidFill>
              </a:rPr>
              <a:t>import { </a:t>
            </a:r>
            <a:r>
              <a:rPr lang="en-US" dirty="0" err="1">
                <a:solidFill>
                  <a:schemeClr val="accent2">
                    <a:lumMod val="75000"/>
                  </a:schemeClr>
                </a:solidFill>
              </a:rPr>
              <a:t>NgModule</a:t>
            </a:r>
            <a:r>
              <a:rPr lang="en-US" dirty="0">
                <a:solidFill>
                  <a:schemeClr val="accent2">
                    <a:lumMod val="75000"/>
                  </a:schemeClr>
                </a:solidFill>
              </a:rPr>
              <a:t> } from '@angular/core';</a:t>
            </a:r>
          </a:p>
          <a:p>
            <a:pPr marL="914400" lvl="2" indent="0">
              <a:buNone/>
            </a:pPr>
            <a:r>
              <a:rPr lang="en-US" dirty="0">
                <a:solidFill>
                  <a:schemeClr val="accent2">
                    <a:lumMod val="75000"/>
                  </a:schemeClr>
                </a:solidFill>
              </a:rPr>
              <a:t>import { </a:t>
            </a:r>
            <a:r>
              <a:rPr lang="en-US" dirty="0" err="1">
                <a:solidFill>
                  <a:schemeClr val="accent2">
                    <a:lumMod val="75000"/>
                  </a:schemeClr>
                </a:solidFill>
              </a:rPr>
              <a:t>CommonModule</a:t>
            </a:r>
            <a:r>
              <a:rPr lang="en-US" dirty="0">
                <a:solidFill>
                  <a:schemeClr val="accent2">
                    <a:lumMod val="75000"/>
                  </a:schemeClr>
                </a:solidFill>
              </a:rPr>
              <a:t> } from '@angular/common';</a:t>
            </a:r>
          </a:p>
          <a:p>
            <a:pPr marL="914400" lvl="2" indent="0">
              <a:buNone/>
            </a:pPr>
            <a:endParaRPr lang="en-US" dirty="0">
              <a:solidFill>
                <a:schemeClr val="accent2">
                  <a:lumMod val="75000"/>
                </a:schemeClr>
              </a:solidFill>
            </a:endParaRPr>
          </a:p>
          <a:p>
            <a:pPr marL="914400" lvl="2" indent="0">
              <a:buNone/>
            </a:pPr>
            <a:r>
              <a:rPr lang="en-US" dirty="0">
                <a:solidFill>
                  <a:schemeClr val="accent2">
                    <a:lumMod val="75000"/>
                  </a:schemeClr>
                </a:solidFill>
              </a:rPr>
              <a:t>@</a:t>
            </a:r>
            <a:r>
              <a:rPr lang="en-US" dirty="0" err="1">
                <a:solidFill>
                  <a:schemeClr val="accent2">
                    <a:lumMod val="75000"/>
                  </a:schemeClr>
                </a:solidFill>
              </a:rPr>
              <a:t>NgModule</a:t>
            </a:r>
            <a:r>
              <a:rPr lang="en-US" dirty="0">
                <a:solidFill>
                  <a:schemeClr val="accent2">
                    <a:lumMod val="75000"/>
                  </a:schemeClr>
                </a:solidFill>
              </a:rPr>
              <a:t>({</a:t>
            </a:r>
          </a:p>
          <a:p>
            <a:pPr marL="914400" lvl="2" indent="0">
              <a:buNone/>
            </a:pPr>
            <a:r>
              <a:rPr lang="en-US" dirty="0">
                <a:solidFill>
                  <a:schemeClr val="accent2">
                    <a:lumMod val="75000"/>
                  </a:schemeClr>
                </a:solidFill>
              </a:rPr>
              <a:t>  declarations: [],</a:t>
            </a:r>
          </a:p>
          <a:p>
            <a:pPr marL="914400" lvl="2" indent="0">
              <a:buNone/>
            </a:pPr>
            <a:r>
              <a:rPr lang="en-US" dirty="0">
                <a:solidFill>
                  <a:schemeClr val="accent2">
                    <a:lumMod val="75000"/>
                  </a:schemeClr>
                </a:solidFill>
              </a:rPr>
              <a:t>  imports: [</a:t>
            </a:r>
          </a:p>
          <a:p>
            <a:pPr marL="914400" lvl="2" indent="0">
              <a:buNone/>
            </a:pPr>
            <a:r>
              <a:rPr lang="en-US" dirty="0">
                <a:solidFill>
                  <a:schemeClr val="accent2">
                    <a:lumMod val="75000"/>
                  </a:schemeClr>
                </a:solidFill>
              </a:rPr>
              <a:t>    </a:t>
            </a:r>
            <a:r>
              <a:rPr lang="en-US" dirty="0" err="1">
                <a:solidFill>
                  <a:schemeClr val="accent2">
                    <a:lumMod val="75000"/>
                  </a:schemeClr>
                </a:solidFill>
              </a:rPr>
              <a:t>CommonModule</a:t>
            </a:r>
            <a:endParaRPr lang="en-US" dirty="0">
              <a:solidFill>
                <a:schemeClr val="accent2">
                  <a:lumMod val="75000"/>
                </a:schemeClr>
              </a:solidFill>
            </a:endParaRPr>
          </a:p>
          <a:p>
            <a:pPr marL="914400" lvl="2" indent="0">
              <a:buNone/>
            </a:pPr>
            <a:r>
              <a:rPr lang="en-US" dirty="0">
                <a:solidFill>
                  <a:schemeClr val="accent2">
                    <a:lumMod val="75000"/>
                  </a:schemeClr>
                </a:solidFill>
              </a:rPr>
              <a:t>  ]</a:t>
            </a:r>
          </a:p>
          <a:p>
            <a:pPr marL="914400" lvl="2" indent="0">
              <a:buNone/>
            </a:pPr>
            <a:r>
              <a:rPr lang="en-US" dirty="0">
                <a:solidFill>
                  <a:schemeClr val="accent2">
                    <a:lumMod val="75000"/>
                  </a:schemeClr>
                </a:solidFill>
              </a:rPr>
              <a:t>})</a:t>
            </a:r>
          </a:p>
          <a:p>
            <a:pPr marL="914400" lvl="2" indent="0">
              <a:buNone/>
            </a:pPr>
            <a:r>
              <a:rPr lang="en-US" dirty="0">
                <a:solidFill>
                  <a:schemeClr val="accent2">
                    <a:lumMod val="75000"/>
                  </a:schemeClr>
                </a:solidFill>
              </a:rPr>
              <a:t>export class </a:t>
            </a:r>
            <a:r>
              <a:rPr lang="en-US" dirty="0" err="1">
                <a:solidFill>
                  <a:schemeClr val="accent2">
                    <a:lumMod val="75000"/>
                  </a:schemeClr>
                </a:solidFill>
              </a:rPr>
              <a:t>CustomerModule</a:t>
            </a:r>
            <a:r>
              <a:rPr lang="en-US" dirty="0">
                <a:solidFill>
                  <a:schemeClr val="accent2">
                    <a:lumMod val="75000"/>
                  </a:schemeClr>
                </a:solidFill>
              </a:rPr>
              <a:t> { } </a:t>
            </a:r>
          </a:p>
          <a:p>
            <a:r>
              <a:rPr lang="en-US" dirty="0"/>
              <a:t>So, here we can see @</a:t>
            </a:r>
            <a:r>
              <a:rPr lang="en-US" dirty="0" err="1"/>
              <a:t>NgModule</a:t>
            </a:r>
            <a:r>
              <a:rPr lang="en-US" dirty="0"/>
              <a:t> means it’s a Module. Now, we can add component in this module as we discussed.</a:t>
            </a:r>
          </a:p>
          <a:p>
            <a:r>
              <a:rPr lang="en-US" dirty="0"/>
              <a:t>In next topic we will see what are components and how add components in this module, how to export </a:t>
            </a:r>
            <a:r>
              <a:rPr lang="en-US"/>
              <a:t>and import.</a:t>
            </a:r>
            <a:endParaRPr lang="en-US" dirty="0"/>
          </a:p>
        </p:txBody>
      </p:sp>
    </p:spTree>
    <p:extLst>
      <p:ext uri="{BB962C8B-B14F-4D97-AF65-F5344CB8AC3E}">
        <p14:creationId xmlns:p14="http://schemas.microsoft.com/office/powerpoint/2010/main" val="2667921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C3F6-F9EA-4BDE-BC61-A7517E01E6DD}"/>
              </a:ext>
            </a:extLst>
          </p:cNvPr>
          <p:cNvSpPr>
            <a:spLocks noGrp="1"/>
          </p:cNvSpPr>
          <p:nvPr>
            <p:ph type="title"/>
          </p:nvPr>
        </p:nvSpPr>
        <p:spPr>
          <a:xfrm>
            <a:off x="0" y="-1"/>
            <a:ext cx="10515600" cy="681037"/>
          </a:xfrm>
        </p:spPr>
        <p:txBody>
          <a:bodyPr>
            <a:normAutofit fontScale="90000"/>
          </a:bodyPr>
          <a:lstStyle/>
          <a:p>
            <a:r>
              <a:rPr lang="en-US" b="1" dirty="0"/>
              <a:t>Angular Core Concepts</a:t>
            </a:r>
          </a:p>
        </p:txBody>
      </p:sp>
      <p:sp>
        <p:nvSpPr>
          <p:cNvPr id="3" name="Content Placeholder 2">
            <a:extLst>
              <a:ext uri="{FF2B5EF4-FFF2-40B4-BE49-F238E27FC236}">
                <a16:creationId xmlns:a16="http://schemas.microsoft.com/office/drawing/2014/main" id="{DBBD6F88-53F0-47A0-A076-38E0D7740E36}"/>
              </a:ext>
            </a:extLst>
          </p:cNvPr>
          <p:cNvSpPr>
            <a:spLocks noGrp="1"/>
          </p:cNvSpPr>
          <p:nvPr>
            <p:ph idx="1"/>
          </p:nvPr>
        </p:nvSpPr>
        <p:spPr>
          <a:xfrm>
            <a:off x="0" y="566057"/>
            <a:ext cx="12192000" cy="6291943"/>
          </a:xfrm>
        </p:spPr>
        <p:txBody>
          <a:bodyPr/>
          <a:lstStyle/>
          <a:p>
            <a:r>
              <a:rPr lang="en-US" dirty="0"/>
              <a:t>Component:</a:t>
            </a:r>
          </a:p>
          <a:p>
            <a:pPr marL="0" indent="0">
              <a:buNone/>
            </a:pPr>
            <a:r>
              <a:rPr lang="en-US" dirty="0"/>
              <a:t>     Angular components overview</a:t>
            </a:r>
          </a:p>
          <a:p>
            <a:pPr lvl="1"/>
            <a:r>
              <a:rPr lang="en-US" dirty="0"/>
              <a:t>Components are the main building block for Angular applications. Each component consists of:</a:t>
            </a:r>
          </a:p>
          <a:p>
            <a:pPr marL="1371600" lvl="2" indent="-457200">
              <a:buFont typeface="+mj-lt"/>
              <a:buAutoNum type="arabicPeriod"/>
            </a:pPr>
            <a:r>
              <a:rPr lang="en-US" dirty="0"/>
              <a:t>An HTML template that declares what renders on the page</a:t>
            </a:r>
          </a:p>
          <a:p>
            <a:pPr marL="1371600" lvl="2" indent="-457200">
              <a:buFont typeface="+mj-lt"/>
              <a:buAutoNum type="arabicPeriod"/>
            </a:pPr>
            <a:r>
              <a:rPr lang="en-US" dirty="0"/>
              <a:t>A TypeScript class that defines behavior</a:t>
            </a:r>
          </a:p>
          <a:p>
            <a:pPr marL="1371600" lvl="2" indent="-457200">
              <a:buFont typeface="+mj-lt"/>
              <a:buAutoNum type="arabicPeriod"/>
            </a:pPr>
            <a:r>
              <a:rPr lang="en-US" dirty="0"/>
              <a:t>A CSS selector that defines how the component is used in a template</a:t>
            </a:r>
          </a:p>
          <a:p>
            <a:pPr marL="1371600" lvl="2" indent="-457200">
              <a:buFont typeface="+mj-lt"/>
              <a:buAutoNum type="arabicPeriod"/>
            </a:pPr>
            <a:r>
              <a:rPr lang="en-US" dirty="0"/>
              <a:t>Optionally, CSS styles applied to the template</a:t>
            </a:r>
          </a:p>
          <a:p>
            <a:endParaRPr lang="en-US" dirty="0"/>
          </a:p>
        </p:txBody>
      </p:sp>
    </p:spTree>
    <p:extLst>
      <p:ext uri="{BB962C8B-B14F-4D97-AF65-F5344CB8AC3E}">
        <p14:creationId xmlns:p14="http://schemas.microsoft.com/office/powerpoint/2010/main" val="182796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290286"/>
            <a:ext cx="10515600" cy="870857"/>
          </a:xfrm>
        </p:spPr>
        <p:txBody>
          <a:bodyPr/>
          <a:lstStyle/>
          <a:p>
            <a:r>
              <a:rPr lang="en-US" b="1" dirty="0"/>
              <a:t>Components</a:t>
            </a:r>
          </a:p>
        </p:txBody>
      </p:sp>
      <p:pic>
        <p:nvPicPr>
          <p:cNvPr id="4" name="Picture 3">
            <a:extLst>
              <a:ext uri="{FF2B5EF4-FFF2-40B4-BE49-F238E27FC236}">
                <a16:creationId xmlns:a16="http://schemas.microsoft.com/office/drawing/2014/main" id="{7D58BE34-7AF0-4F88-8560-85CB9D8361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09562" y="1161144"/>
            <a:ext cx="11572875" cy="5696857"/>
          </a:xfrm>
          <a:prstGeom prst="rect">
            <a:avLst/>
          </a:prstGeom>
        </p:spPr>
      </p:pic>
    </p:spTree>
    <p:extLst>
      <p:ext uri="{BB962C8B-B14F-4D97-AF65-F5344CB8AC3E}">
        <p14:creationId xmlns:p14="http://schemas.microsoft.com/office/powerpoint/2010/main" val="13803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290286"/>
            <a:ext cx="10515600" cy="870857"/>
          </a:xfrm>
        </p:spPr>
        <p:txBody>
          <a:bodyPr/>
          <a:lstStyle/>
          <a:p>
            <a:r>
              <a:rPr lang="en-US" b="1" dirty="0"/>
              <a:t>Components</a:t>
            </a:r>
          </a:p>
        </p:txBody>
      </p:sp>
      <p:sp>
        <p:nvSpPr>
          <p:cNvPr id="5" name="Content Placeholder 2">
            <a:extLst>
              <a:ext uri="{FF2B5EF4-FFF2-40B4-BE49-F238E27FC236}">
                <a16:creationId xmlns:a16="http://schemas.microsoft.com/office/drawing/2014/main" id="{DC07FEDC-34BF-418D-9E8A-D4DAFBAB0837}"/>
              </a:ext>
            </a:extLst>
          </p:cNvPr>
          <p:cNvSpPr>
            <a:spLocks noGrp="1"/>
          </p:cNvSpPr>
          <p:nvPr>
            <p:ph idx="1"/>
          </p:nvPr>
        </p:nvSpPr>
        <p:spPr>
          <a:xfrm>
            <a:off x="0" y="1161143"/>
            <a:ext cx="12192000" cy="5696857"/>
          </a:xfrm>
        </p:spPr>
        <p:txBody>
          <a:bodyPr/>
          <a:lstStyle/>
          <a:p>
            <a:r>
              <a:rPr lang="en-US" dirty="0"/>
              <a:t>In order to create component, we will have to fire command:</a:t>
            </a:r>
          </a:p>
          <a:p>
            <a:pPr lvl="1"/>
            <a:r>
              <a:rPr lang="en-US" b="1" dirty="0">
                <a:solidFill>
                  <a:schemeClr val="accent6">
                    <a:lumMod val="75000"/>
                  </a:schemeClr>
                </a:solidFill>
              </a:rPr>
              <a:t>ng g c </a:t>
            </a:r>
            <a:r>
              <a:rPr lang="en-US" b="1" dirty="0" err="1">
                <a:solidFill>
                  <a:schemeClr val="accent6">
                    <a:lumMod val="75000"/>
                  </a:schemeClr>
                </a:solidFill>
              </a:rPr>
              <a:t>component_name</a:t>
            </a:r>
            <a:endParaRPr lang="en-US" b="1" dirty="0">
              <a:solidFill>
                <a:schemeClr val="accent6">
                  <a:lumMod val="75000"/>
                </a:schemeClr>
              </a:solidFill>
            </a:endParaRPr>
          </a:p>
          <a:p>
            <a:pPr lvl="1"/>
            <a:r>
              <a:rPr lang="en-US" b="1" dirty="0">
                <a:solidFill>
                  <a:schemeClr val="accent6">
                    <a:lumMod val="75000"/>
                  </a:schemeClr>
                </a:solidFill>
              </a:rPr>
              <a:t>ng generate component </a:t>
            </a:r>
            <a:r>
              <a:rPr lang="en-US" b="1" dirty="0" err="1">
                <a:solidFill>
                  <a:schemeClr val="accent6">
                    <a:lumMod val="75000"/>
                  </a:schemeClr>
                </a:solidFill>
              </a:rPr>
              <a:t>component_name</a:t>
            </a:r>
            <a:endParaRPr lang="en-US" b="1" dirty="0">
              <a:solidFill>
                <a:schemeClr val="accent6">
                  <a:lumMod val="75000"/>
                </a:schemeClr>
              </a:solidFill>
            </a:endParaRPr>
          </a:p>
          <a:p>
            <a:endParaRPr lang="en-US" dirty="0"/>
          </a:p>
        </p:txBody>
      </p:sp>
    </p:spTree>
    <p:extLst>
      <p:ext uri="{BB962C8B-B14F-4D97-AF65-F5344CB8AC3E}">
        <p14:creationId xmlns:p14="http://schemas.microsoft.com/office/powerpoint/2010/main" val="2913105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lnSpcReduction="10000"/>
          </a:bodyPr>
          <a:lstStyle/>
          <a:p>
            <a:r>
              <a:rPr lang="en-US" dirty="0"/>
              <a:t>Directives:</a:t>
            </a:r>
          </a:p>
          <a:p>
            <a:r>
              <a:rPr lang="en-US" dirty="0"/>
              <a:t>What Are Directives in Angular?</a:t>
            </a:r>
          </a:p>
          <a:p>
            <a:pPr lvl="1"/>
            <a:r>
              <a:rPr lang="en-US" dirty="0"/>
              <a:t>In Angular, Directives are defined as classes that can add new behavior to the elements in the template or modify existing behavior.</a:t>
            </a:r>
          </a:p>
          <a:p>
            <a:pPr lvl="1"/>
            <a:r>
              <a:rPr lang="en-US" dirty="0"/>
              <a:t>The purpose of Directives in Angular is to maneuver the DOM, be it by adding new elements to DOM or removing elements and even changing the appearance of the DOM elements.</a:t>
            </a:r>
          </a:p>
          <a:p>
            <a:r>
              <a:rPr lang="en-US" dirty="0"/>
              <a:t>Types of Directives in Angular</a:t>
            </a:r>
          </a:p>
          <a:p>
            <a:pPr lvl="1"/>
            <a:r>
              <a:rPr lang="en-US" dirty="0"/>
              <a:t>Component Directive</a:t>
            </a:r>
          </a:p>
          <a:p>
            <a:pPr lvl="2"/>
            <a:r>
              <a:rPr lang="en-US" dirty="0"/>
              <a:t>Special directives in Angular are called Components since this type of directive has a template or template URLs. In effect, it is a component directive that shows something in DOM.</a:t>
            </a:r>
          </a:p>
          <a:p>
            <a:pPr lvl="1"/>
            <a:r>
              <a:rPr lang="en-US" dirty="0"/>
              <a:t>Structural Directive</a:t>
            </a:r>
          </a:p>
          <a:p>
            <a:pPr lvl="2"/>
            <a:r>
              <a:rPr lang="en-US" dirty="0"/>
              <a:t>This type of directive is used to make changes in the layout of the DOM. Elements can be added or removed, hence changing the structure of the DOM. An example would be *</a:t>
            </a:r>
            <a:r>
              <a:rPr lang="en-US" dirty="0" err="1"/>
              <a:t>ngIf</a:t>
            </a:r>
            <a:r>
              <a:rPr lang="en-US" dirty="0"/>
              <a:t>(adding or removing element from DOM) or *</a:t>
            </a:r>
            <a:r>
              <a:rPr lang="en-US" dirty="0" err="1"/>
              <a:t>ngFor</a:t>
            </a:r>
            <a:r>
              <a:rPr lang="en-US" dirty="0"/>
              <a:t>(lists elements of every iteration).</a:t>
            </a:r>
          </a:p>
          <a:p>
            <a:pPr lvl="1"/>
            <a:r>
              <a:rPr lang="en-US" dirty="0"/>
              <a:t>Attribute directive</a:t>
            </a:r>
          </a:p>
          <a:p>
            <a:pPr lvl="2"/>
            <a:r>
              <a:rPr lang="en-US" dirty="0"/>
              <a:t>This type of angular directive is used to make behavior or element changes in the appearance and behavior of an element. For example, </a:t>
            </a:r>
            <a:r>
              <a:rPr lang="en-US" dirty="0" err="1"/>
              <a:t>ngStyle</a:t>
            </a:r>
            <a:r>
              <a:rPr lang="en-US" dirty="0"/>
              <a:t>( applying styles) or </a:t>
            </a:r>
            <a:r>
              <a:rPr lang="en-US" dirty="0" err="1"/>
              <a:t>ngClass</a:t>
            </a:r>
            <a:r>
              <a:rPr lang="en-US" dirty="0"/>
              <a:t>(applying </a:t>
            </a:r>
            <a:r>
              <a:rPr lang="en-US" dirty="0">
                <a:hlinkClick r:id="rId2" tooltip="CSS"/>
              </a:rPr>
              <a:t>CSS</a:t>
            </a:r>
            <a:r>
              <a:rPr lang="en-US" dirty="0"/>
              <a:t> classes).</a:t>
            </a:r>
          </a:p>
          <a:p>
            <a:endParaRPr lang="en-US" dirty="0"/>
          </a:p>
        </p:txBody>
      </p:sp>
    </p:spTree>
    <p:extLst>
      <p:ext uri="{BB962C8B-B14F-4D97-AF65-F5344CB8AC3E}">
        <p14:creationId xmlns:p14="http://schemas.microsoft.com/office/powerpoint/2010/main" val="2937896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lnSpcReduction="10000"/>
          </a:bodyPr>
          <a:lstStyle/>
          <a:p>
            <a:r>
              <a:rPr lang="en-US" b="1" u="sng" dirty="0"/>
              <a:t>Directives:</a:t>
            </a:r>
          </a:p>
          <a:p>
            <a:r>
              <a:rPr lang="en-US" dirty="0"/>
              <a:t>Custom Directives</a:t>
            </a:r>
          </a:p>
          <a:p>
            <a:pPr lvl="1"/>
            <a:r>
              <a:rPr lang="en-US" dirty="0"/>
              <a:t>We can also create our own directive which is called as custom directives.</a:t>
            </a:r>
          </a:p>
          <a:p>
            <a:pPr lvl="1"/>
            <a:r>
              <a:rPr lang="en-US" dirty="0"/>
              <a:t>Example: If we will have to create a custom directive to change text then we can create custom directive for this purpose by firing given below command.</a:t>
            </a:r>
          </a:p>
          <a:p>
            <a:pPr marL="457200" lvl="1" indent="0">
              <a:buNone/>
            </a:pPr>
            <a:r>
              <a:rPr lang="en-US" b="1" dirty="0"/>
              <a:t>	ng g directive </a:t>
            </a:r>
            <a:r>
              <a:rPr lang="en-US" b="1" dirty="0" err="1"/>
              <a:t>changeText</a:t>
            </a:r>
            <a:endParaRPr lang="en-US" b="1" dirty="0"/>
          </a:p>
          <a:p>
            <a:pPr marL="457200" lvl="1" indent="0">
              <a:buNone/>
            </a:pPr>
            <a:endParaRPr lang="en-US" b="1" dirty="0"/>
          </a:p>
          <a:p>
            <a:pPr marL="457200" lvl="1" indent="0">
              <a:buNone/>
            </a:pPr>
            <a:r>
              <a:rPr lang="en-US" b="1" dirty="0">
                <a:solidFill>
                  <a:schemeClr val="accent6">
                    <a:lumMod val="75000"/>
                  </a:schemeClr>
                </a:solidFill>
              </a:rPr>
              <a:t>We will see implementation of directive and how to create custom directive in coming session.</a:t>
            </a:r>
          </a:p>
          <a:p>
            <a:pPr marL="457200" lvl="1" indent="0">
              <a:buNone/>
            </a:pPr>
            <a:r>
              <a:rPr lang="en-US" dirty="0">
                <a:hlinkClick r:id="rId2"/>
              </a:rPr>
              <a:t>Angular Directives Tutorial | Types of Directives Angular 8 | Angular Training | </a:t>
            </a:r>
            <a:r>
              <a:rPr lang="en-US" dirty="0" err="1">
                <a:hlinkClick r:id="rId2"/>
              </a:rPr>
              <a:t>Edureka</a:t>
            </a:r>
            <a:r>
              <a:rPr lang="en-US" dirty="0">
                <a:hlinkClick r:id="rId2"/>
              </a:rPr>
              <a:t> – YouTube</a:t>
            </a:r>
            <a:endParaRPr lang="en-US" dirty="0"/>
          </a:p>
          <a:p>
            <a:pPr marL="457200" lvl="1" indent="0">
              <a:buNone/>
            </a:pPr>
            <a:r>
              <a:rPr lang="en-US" b="1">
                <a:solidFill>
                  <a:schemeClr val="accent6">
                    <a:lumMod val="75000"/>
                  </a:schemeClr>
                </a:solidFill>
              </a:rPr>
              <a:t>https://www.google.com/search?q=angular+directives+tutorial&amp;sxsrf=ALiCzsbc_btsbwck4F4nH0YW2SDPvnX7Tg%3A1668621730547&amp;ei=oiV1Y5mBIcyeseMPgoiMuA0&amp;oq=angular+directive+tutorials&amp;gs_lcp=Cgxnd3Mtd2l6LXNlcnAQAxgAMgcIABCABBANMgcIABCABBANMgYIABAWEB4yBggAEBYQHjIGCAAQFhAeMgYIABAWEB4yCAgAEAgQHhANMggIABAWEB4QDzIFCAAQhgMyBQgAEIYDOgoIABBHENYEELADOgQIIxAnOgUIABCABEoECEEYAEoECEYYAFDsBFigF2ClImgBcAF4AYAB3AGIAdgLkgEFMC44LjGYAQCgAQHIAQjAAQE&amp;sclient=gws-wiz-serp#fpstate=ive&amp;vld=cid:84d9f8e7,vid:dQIMLPNB8W4</a:t>
            </a:r>
            <a:endParaRPr lang="en-US" b="1" dirty="0">
              <a:solidFill>
                <a:schemeClr val="accent6">
                  <a:lumMod val="75000"/>
                </a:schemeClr>
              </a:solidFill>
            </a:endParaRPr>
          </a:p>
        </p:txBody>
      </p:sp>
    </p:spTree>
    <p:extLst>
      <p:ext uri="{BB962C8B-B14F-4D97-AF65-F5344CB8AC3E}">
        <p14:creationId xmlns:p14="http://schemas.microsoft.com/office/powerpoint/2010/main" val="372850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754742"/>
            <a:ext cx="12192000" cy="6103257"/>
          </a:xfrm>
        </p:spPr>
        <p:txBody>
          <a:bodyPr>
            <a:normAutofit/>
          </a:bodyPr>
          <a:lstStyle/>
          <a:p>
            <a:r>
              <a:rPr lang="en-US" dirty="0"/>
              <a:t>Pipes</a:t>
            </a:r>
          </a:p>
          <a:p>
            <a:pPr lvl="1"/>
            <a:r>
              <a:rPr lang="en-US" dirty="0"/>
              <a:t>Use pipes to transform strings, currency amounts, dates, and other data for display. Pipes are simple functions to use in template expressions to accept an input value and return a transformed value. Pipes are useful because you can use them throughout your application, while only declaring each pipe once. For example, you would use a pipe to show a date as April 15, 1988 rather than the raw string format.</a:t>
            </a:r>
          </a:p>
          <a:p>
            <a:pPr lvl="1"/>
            <a:r>
              <a:rPr lang="en-US" dirty="0"/>
              <a:t>For example, you would use a pipe to show a date as April 15, 1988 rather than the raw string format.</a:t>
            </a:r>
            <a:endParaRPr lang="en-US" b="1" dirty="0">
              <a:solidFill>
                <a:schemeClr val="accent6">
                  <a:lumMod val="75000"/>
                </a:schemeClr>
              </a:solidFill>
            </a:endParaRPr>
          </a:p>
        </p:txBody>
      </p:sp>
    </p:spTree>
    <p:extLst>
      <p:ext uri="{BB962C8B-B14F-4D97-AF65-F5344CB8AC3E}">
        <p14:creationId xmlns:p14="http://schemas.microsoft.com/office/powerpoint/2010/main" val="184915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0515600" cy="621846"/>
          </a:xfrm>
        </p:spPr>
        <p:txBody>
          <a:bodyPr>
            <a:normAutofit fontScale="90000"/>
          </a:bodyPr>
          <a:lstStyle/>
          <a:p>
            <a:r>
              <a:rPr lang="en-US" b="1" dirty="0"/>
              <a:t>Directives and Pipes</a:t>
            </a:r>
          </a:p>
        </p:txBody>
      </p:sp>
      <p:sp>
        <p:nvSpPr>
          <p:cNvPr id="3" name="Content Placeholder 2">
            <a:extLst>
              <a:ext uri="{FF2B5EF4-FFF2-40B4-BE49-F238E27FC236}">
                <a16:creationId xmlns:a16="http://schemas.microsoft.com/office/drawing/2014/main" id="{DBC309ED-7C22-43E7-9D9C-8EBC46CA3EF4}"/>
              </a:ext>
            </a:extLst>
          </p:cNvPr>
          <p:cNvSpPr>
            <a:spLocks noGrp="1"/>
          </p:cNvSpPr>
          <p:nvPr>
            <p:ph idx="1"/>
          </p:nvPr>
        </p:nvSpPr>
        <p:spPr>
          <a:xfrm>
            <a:off x="0" y="493485"/>
            <a:ext cx="12192000" cy="6364515"/>
          </a:xfrm>
        </p:spPr>
        <p:txBody>
          <a:bodyPr>
            <a:normAutofit/>
          </a:bodyPr>
          <a:lstStyle/>
          <a:p>
            <a:r>
              <a:rPr lang="en-US" dirty="0"/>
              <a:t>Pipes</a:t>
            </a:r>
          </a:p>
          <a:p>
            <a:pPr lvl="1"/>
            <a:r>
              <a:rPr lang="en-US" dirty="0"/>
              <a:t>Angular provides built-in pipes for typical data transformations, including transformations for internationalization, which use locale information to format data. The following are commonly used built-in pipes for data formatting:</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For a complete list of built-in pipes, see the </a:t>
            </a:r>
            <a:r>
              <a:rPr lang="en-US" dirty="0">
                <a:hlinkClick r:id="rId2" tooltip="Pipes API reference summary"/>
              </a:rPr>
              <a:t>pipes API documentation</a:t>
            </a:r>
            <a:r>
              <a:rPr lang="en-US" dirty="0"/>
              <a:t>.</a:t>
            </a:r>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a:extLst>
              <a:ext uri="{FF2B5EF4-FFF2-40B4-BE49-F238E27FC236}">
                <a16:creationId xmlns:a16="http://schemas.microsoft.com/office/drawing/2014/main" id="{3113D8D3-39A2-402B-BF88-1D2C8202EF28}"/>
              </a:ext>
            </a:extLst>
          </p:cNvPr>
          <p:cNvPicPr>
            <a:picLocks noChangeAspect="1"/>
          </p:cNvPicPr>
          <p:nvPr/>
        </p:nvPicPr>
        <p:blipFill>
          <a:blip r:embed="rId3"/>
          <a:stretch>
            <a:fillRect/>
          </a:stretch>
        </p:blipFill>
        <p:spPr>
          <a:xfrm>
            <a:off x="2238375" y="1998891"/>
            <a:ext cx="7715250" cy="3719738"/>
          </a:xfrm>
          <a:prstGeom prst="rect">
            <a:avLst/>
          </a:prstGeom>
        </p:spPr>
      </p:pic>
    </p:spTree>
    <p:extLst>
      <p:ext uri="{BB962C8B-B14F-4D97-AF65-F5344CB8AC3E}">
        <p14:creationId xmlns:p14="http://schemas.microsoft.com/office/powerpoint/2010/main" val="78972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0" y="-160452"/>
            <a:ext cx="12003314" cy="1325563"/>
          </a:xfrm>
        </p:spPr>
        <p:txBody>
          <a:bodyPr/>
          <a:lstStyle/>
          <a:p>
            <a:r>
              <a:rPr lang="en-US" b="1" dirty="0">
                <a:solidFill>
                  <a:schemeClr val="accent6">
                    <a:lumMod val="75000"/>
                  </a:schemeClr>
                </a:solidFill>
              </a:rPr>
              <a:t>Angular CLI and creating an Angular application</a:t>
            </a:r>
            <a:endParaRPr lang="en-US" dirty="0"/>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r>
              <a:rPr lang="en-US" b="1" dirty="0">
                <a:solidFill>
                  <a:srgbClr val="C00000"/>
                </a:solidFill>
              </a:rPr>
              <a:t>Step 4: </a:t>
            </a:r>
            <a:r>
              <a:rPr lang="en-US" dirty="0"/>
              <a:t>Once installation will be done simply fire command. Ng version which will shows us version of angular CLI.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rgbClr val="C00000"/>
                </a:solidFill>
              </a:rPr>
              <a:t>Step 5: </a:t>
            </a:r>
            <a:r>
              <a:rPr lang="en-US" dirty="0"/>
              <a:t>In order to create our first Angular Application we will create a new folder and we will open it with VS code.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8D26B327-665B-4891-B2E4-CD8AB789FB7A}"/>
              </a:ext>
            </a:extLst>
          </p:cNvPr>
          <p:cNvPicPr>
            <a:picLocks noChangeAspect="1"/>
          </p:cNvPicPr>
          <p:nvPr/>
        </p:nvPicPr>
        <p:blipFill>
          <a:blip r:embed="rId2"/>
          <a:stretch>
            <a:fillRect/>
          </a:stretch>
        </p:blipFill>
        <p:spPr>
          <a:xfrm>
            <a:off x="2351315" y="1597482"/>
            <a:ext cx="7878308" cy="3663035"/>
          </a:xfrm>
          <a:prstGeom prst="rect">
            <a:avLst/>
          </a:prstGeom>
        </p:spPr>
      </p:pic>
    </p:spTree>
    <p:extLst>
      <p:ext uri="{BB962C8B-B14F-4D97-AF65-F5344CB8AC3E}">
        <p14:creationId xmlns:p14="http://schemas.microsoft.com/office/powerpoint/2010/main" val="2767790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6420-DC38-444E-842A-4444F5A892B6}"/>
              </a:ext>
            </a:extLst>
          </p:cNvPr>
          <p:cNvSpPr>
            <a:spLocks noGrp="1"/>
          </p:cNvSpPr>
          <p:nvPr>
            <p:ph type="title"/>
          </p:nvPr>
        </p:nvSpPr>
        <p:spPr>
          <a:xfrm>
            <a:off x="0" y="0"/>
            <a:ext cx="12192000" cy="534761"/>
          </a:xfrm>
        </p:spPr>
        <p:txBody>
          <a:bodyPr>
            <a:normAutofit fontScale="90000"/>
          </a:bodyPr>
          <a:lstStyle/>
          <a:p>
            <a:r>
              <a:rPr lang="en-US" b="1" dirty="0"/>
              <a:t>Angular Core Concepts </a:t>
            </a:r>
          </a:p>
        </p:txBody>
      </p:sp>
      <p:sp>
        <p:nvSpPr>
          <p:cNvPr id="3" name="Content Placeholder 2">
            <a:extLst>
              <a:ext uri="{FF2B5EF4-FFF2-40B4-BE49-F238E27FC236}">
                <a16:creationId xmlns:a16="http://schemas.microsoft.com/office/drawing/2014/main" id="{A94B8BBA-1226-4B53-BBF3-A97CADF25764}"/>
              </a:ext>
            </a:extLst>
          </p:cNvPr>
          <p:cNvSpPr>
            <a:spLocks noGrp="1"/>
          </p:cNvSpPr>
          <p:nvPr>
            <p:ph idx="1"/>
          </p:nvPr>
        </p:nvSpPr>
        <p:spPr>
          <a:xfrm>
            <a:off x="0" y="534760"/>
            <a:ext cx="12192000" cy="6323239"/>
          </a:xfrm>
        </p:spPr>
        <p:txBody>
          <a:bodyPr/>
          <a:lstStyle/>
          <a:p>
            <a:r>
              <a:rPr lang="en-US" dirty="0"/>
              <a:t>NgModules</a:t>
            </a:r>
          </a:p>
          <a:p>
            <a:r>
              <a:rPr lang="en-US" dirty="0">
                <a:hlinkClick r:id="rId2"/>
              </a:rPr>
              <a:t>https://angular.io/guide/ngmodule-vs-jsmodule</a:t>
            </a:r>
            <a:endParaRPr lang="en-US" dirty="0"/>
          </a:p>
          <a:p>
            <a:r>
              <a:rPr lang="en-US" dirty="0"/>
              <a:t>Components</a:t>
            </a:r>
          </a:p>
          <a:p>
            <a:endParaRPr lang="en-US" dirty="0"/>
          </a:p>
        </p:txBody>
      </p:sp>
    </p:spTree>
    <p:extLst>
      <p:ext uri="{BB962C8B-B14F-4D97-AF65-F5344CB8AC3E}">
        <p14:creationId xmlns:p14="http://schemas.microsoft.com/office/powerpoint/2010/main" val="62566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0" y="-305595"/>
            <a:ext cx="11509829" cy="1325563"/>
          </a:xfrm>
        </p:spPr>
        <p:txBody>
          <a:bodyPr/>
          <a:lstStyle/>
          <a:p>
            <a:r>
              <a:rPr lang="en-US" b="1" dirty="0">
                <a:solidFill>
                  <a:schemeClr val="accent6">
                    <a:lumMod val="75000"/>
                  </a:schemeClr>
                </a:solidFill>
              </a:rPr>
              <a:t>Angular CLI and creating an Angular application</a:t>
            </a:r>
            <a:endParaRPr lang="en-US" dirty="0"/>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r>
              <a:rPr lang="en-US" b="1" dirty="0">
                <a:solidFill>
                  <a:srgbClr val="C00000"/>
                </a:solidFill>
              </a:rPr>
              <a:t>Step 6: </a:t>
            </a:r>
            <a:r>
              <a:rPr lang="en-US" dirty="0"/>
              <a:t>Once this folder will be opened in VS Code then press “ctrl+`”. This will open terminal in VS Code. Fire command ng new </a:t>
            </a:r>
            <a:r>
              <a:rPr lang="en-US" dirty="0" err="1"/>
              <a:t>AppName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Then press y to add routing.</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CAD1D2B1-EAD4-454A-8F3E-80D2BF85C01F}"/>
              </a:ext>
            </a:extLst>
          </p:cNvPr>
          <p:cNvPicPr>
            <a:picLocks noChangeAspect="1"/>
          </p:cNvPicPr>
          <p:nvPr/>
        </p:nvPicPr>
        <p:blipFill>
          <a:blip r:embed="rId2"/>
          <a:stretch>
            <a:fillRect/>
          </a:stretch>
        </p:blipFill>
        <p:spPr>
          <a:xfrm>
            <a:off x="1284513" y="1599362"/>
            <a:ext cx="10515601" cy="3659275"/>
          </a:xfrm>
          <a:prstGeom prst="rect">
            <a:avLst/>
          </a:prstGeom>
        </p:spPr>
      </p:pic>
    </p:spTree>
    <p:extLst>
      <p:ext uri="{BB962C8B-B14F-4D97-AF65-F5344CB8AC3E}">
        <p14:creationId xmlns:p14="http://schemas.microsoft.com/office/powerpoint/2010/main" val="371690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1" y="-160452"/>
            <a:ext cx="12046857" cy="1325563"/>
          </a:xfrm>
        </p:spPr>
        <p:txBody>
          <a:bodyPr/>
          <a:lstStyle/>
          <a:p>
            <a:r>
              <a:rPr lang="en-US" b="1" dirty="0">
                <a:solidFill>
                  <a:schemeClr val="accent6">
                    <a:lumMod val="75000"/>
                  </a:schemeClr>
                </a:solidFill>
              </a:rPr>
              <a:t>Angular CLI and creating an Angular application</a:t>
            </a:r>
            <a:endParaRPr lang="en-US" dirty="0"/>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r>
              <a:rPr lang="en-US" b="1" dirty="0">
                <a:solidFill>
                  <a:srgbClr val="C00000"/>
                </a:solidFill>
              </a:rPr>
              <a:t>Step 7: </a:t>
            </a:r>
            <a:r>
              <a:rPr lang="en-US" dirty="0"/>
              <a:t>Then keep CSS selected and press enter.</a:t>
            </a:r>
          </a:p>
          <a:p>
            <a:endParaRPr lang="en-US" dirty="0"/>
          </a:p>
          <a:p>
            <a:endParaRPr lang="en-US" dirty="0"/>
          </a:p>
          <a:p>
            <a:endParaRPr lang="en-US" dirty="0"/>
          </a:p>
          <a:p>
            <a:endParaRPr lang="en-US" dirty="0"/>
          </a:p>
          <a:p>
            <a:endParaRPr lang="en-US" dirty="0"/>
          </a:p>
          <a:p>
            <a:r>
              <a:rPr lang="en-US" dirty="0"/>
              <a:t>It will build a angular application for you. It may take some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E0DD8F6A-1EC6-4E41-8D5C-B6BC20EDC975}"/>
              </a:ext>
            </a:extLst>
          </p:cNvPr>
          <p:cNvPicPr>
            <a:picLocks noChangeAspect="1"/>
          </p:cNvPicPr>
          <p:nvPr/>
        </p:nvPicPr>
        <p:blipFill>
          <a:blip r:embed="rId2"/>
          <a:stretch>
            <a:fillRect/>
          </a:stretch>
        </p:blipFill>
        <p:spPr>
          <a:xfrm>
            <a:off x="1905000" y="1165111"/>
            <a:ext cx="8382000" cy="2676525"/>
          </a:xfrm>
          <a:prstGeom prst="rect">
            <a:avLst/>
          </a:prstGeom>
        </p:spPr>
      </p:pic>
      <p:pic>
        <p:nvPicPr>
          <p:cNvPr id="6" name="Picture 5">
            <a:extLst>
              <a:ext uri="{FF2B5EF4-FFF2-40B4-BE49-F238E27FC236}">
                <a16:creationId xmlns:a16="http://schemas.microsoft.com/office/drawing/2014/main" id="{9A072043-4A6E-4385-832F-0C0E284683DD}"/>
              </a:ext>
            </a:extLst>
          </p:cNvPr>
          <p:cNvPicPr>
            <a:picLocks noChangeAspect="1"/>
          </p:cNvPicPr>
          <p:nvPr/>
        </p:nvPicPr>
        <p:blipFill>
          <a:blip r:embed="rId3"/>
          <a:stretch>
            <a:fillRect/>
          </a:stretch>
        </p:blipFill>
        <p:spPr>
          <a:xfrm>
            <a:off x="1905000" y="4249509"/>
            <a:ext cx="8382000" cy="2608491"/>
          </a:xfrm>
          <a:prstGeom prst="rect">
            <a:avLst/>
          </a:prstGeom>
        </p:spPr>
      </p:pic>
    </p:spTree>
    <p:extLst>
      <p:ext uri="{BB962C8B-B14F-4D97-AF65-F5344CB8AC3E}">
        <p14:creationId xmlns:p14="http://schemas.microsoft.com/office/powerpoint/2010/main" val="151108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0" y="-262789"/>
            <a:ext cx="11524343" cy="1325563"/>
          </a:xfrm>
        </p:spPr>
        <p:txBody>
          <a:bodyPr/>
          <a:lstStyle/>
          <a:p>
            <a:r>
              <a:rPr lang="en-US" b="1" dirty="0">
                <a:solidFill>
                  <a:schemeClr val="accent6">
                    <a:lumMod val="75000"/>
                  </a:schemeClr>
                </a:solidFill>
              </a:rPr>
              <a:t>Angular CLI and creating an Angular application</a:t>
            </a:r>
            <a:endParaRPr lang="en-US" dirty="0"/>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12192000" cy="6100762"/>
          </a:xfrm>
        </p:spPr>
        <p:txBody>
          <a:bodyPr/>
          <a:lstStyle/>
          <a:p>
            <a:r>
              <a:rPr lang="en-US" b="1" dirty="0">
                <a:solidFill>
                  <a:srgbClr val="C00000"/>
                </a:solidFill>
              </a:rPr>
              <a:t>Step 8: </a:t>
            </a:r>
            <a:r>
              <a:rPr lang="en-US" dirty="0"/>
              <a:t>Once our project Will be created, we will simply go to index.html file then run our application by firing command ng serve –open.</a:t>
            </a:r>
          </a:p>
          <a:p>
            <a:endParaRPr lang="en-US" dirty="0"/>
          </a:p>
          <a:p>
            <a:endParaRPr lang="en-US" dirty="0"/>
          </a:p>
          <a:p>
            <a:endParaRPr lang="en-US" dirty="0"/>
          </a:p>
          <a:p>
            <a:endParaRPr lang="en-US" dirty="0"/>
          </a:p>
          <a:p>
            <a:r>
              <a:rPr lang="en-US" b="1" dirty="0">
                <a:solidFill>
                  <a:srgbClr val="C00000"/>
                </a:solidFill>
              </a:rPr>
              <a:t>Step 9:</a:t>
            </a:r>
          </a:p>
          <a:p>
            <a:pPr marL="457200" lvl="1" indent="0">
              <a:buNone/>
            </a:pPr>
            <a:r>
              <a:rPr lang="en-US" dirty="0"/>
              <a:t>Our application will be in running state now.</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The reason behind creating this first application is to show you architecture of Angular.</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C891BBD0-FA6D-44F7-B3C6-BEF1C77BBE53}"/>
              </a:ext>
            </a:extLst>
          </p:cNvPr>
          <p:cNvPicPr>
            <a:picLocks noChangeAspect="1"/>
          </p:cNvPicPr>
          <p:nvPr/>
        </p:nvPicPr>
        <p:blipFill>
          <a:blip r:embed="rId2"/>
          <a:stretch>
            <a:fillRect/>
          </a:stretch>
        </p:blipFill>
        <p:spPr>
          <a:xfrm>
            <a:off x="2105025" y="1521619"/>
            <a:ext cx="8410575" cy="2286000"/>
          </a:xfrm>
          <a:prstGeom prst="rect">
            <a:avLst/>
          </a:prstGeom>
        </p:spPr>
      </p:pic>
      <p:pic>
        <p:nvPicPr>
          <p:cNvPr id="7" name="Picture 6">
            <a:extLst>
              <a:ext uri="{FF2B5EF4-FFF2-40B4-BE49-F238E27FC236}">
                <a16:creationId xmlns:a16="http://schemas.microsoft.com/office/drawing/2014/main" id="{799FD5A9-6D24-43A7-BF96-68A79C7B261B}"/>
              </a:ext>
            </a:extLst>
          </p:cNvPr>
          <p:cNvPicPr>
            <a:picLocks noChangeAspect="1"/>
          </p:cNvPicPr>
          <p:nvPr/>
        </p:nvPicPr>
        <p:blipFill>
          <a:blip r:embed="rId3"/>
          <a:stretch>
            <a:fillRect/>
          </a:stretch>
        </p:blipFill>
        <p:spPr>
          <a:xfrm>
            <a:off x="0" y="4725309"/>
            <a:ext cx="12192000" cy="1154749"/>
          </a:xfrm>
          <a:prstGeom prst="rect">
            <a:avLst/>
          </a:prstGeom>
        </p:spPr>
      </p:pic>
    </p:spTree>
    <p:extLst>
      <p:ext uri="{BB962C8B-B14F-4D97-AF65-F5344CB8AC3E}">
        <p14:creationId xmlns:p14="http://schemas.microsoft.com/office/powerpoint/2010/main" val="30477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102C-0BDD-4F97-8657-AAA397782EF3}"/>
              </a:ext>
            </a:extLst>
          </p:cNvPr>
          <p:cNvSpPr>
            <a:spLocks noGrp="1"/>
          </p:cNvSpPr>
          <p:nvPr>
            <p:ph type="title"/>
          </p:nvPr>
        </p:nvSpPr>
        <p:spPr>
          <a:xfrm>
            <a:off x="0" y="-160452"/>
            <a:ext cx="10515600" cy="1325563"/>
          </a:xfrm>
        </p:spPr>
        <p:txBody>
          <a:bodyPr/>
          <a:lstStyle/>
          <a:p>
            <a:r>
              <a:rPr lang="en-US" dirty="0"/>
              <a:t>Angular Application Structure</a:t>
            </a:r>
          </a:p>
        </p:txBody>
      </p:sp>
      <p:sp>
        <p:nvSpPr>
          <p:cNvPr id="3" name="Content Placeholder 2">
            <a:extLst>
              <a:ext uri="{FF2B5EF4-FFF2-40B4-BE49-F238E27FC236}">
                <a16:creationId xmlns:a16="http://schemas.microsoft.com/office/drawing/2014/main" id="{CC1F2E59-3328-43DD-BC93-A4AD56C5C2C7}"/>
              </a:ext>
            </a:extLst>
          </p:cNvPr>
          <p:cNvSpPr>
            <a:spLocks noGrp="1"/>
          </p:cNvSpPr>
          <p:nvPr>
            <p:ph idx="1"/>
          </p:nvPr>
        </p:nvSpPr>
        <p:spPr>
          <a:xfrm>
            <a:off x="0" y="757238"/>
            <a:ext cx="8636000" cy="6100762"/>
          </a:xfrm>
        </p:spPr>
        <p:txBody>
          <a:bodyPr/>
          <a:lstStyle/>
          <a:p>
            <a:r>
              <a:rPr lang="en-US" dirty="0"/>
              <a:t>Now we will see Folder structure of Angular application.</a:t>
            </a:r>
          </a:p>
          <a:p>
            <a:r>
              <a:rPr lang="en-US" dirty="0"/>
              <a:t>We will try to understand angular architecture now.</a:t>
            </a:r>
          </a:p>
          <a:p>
            <a:r>
              <a:rPr lang="en-US" dirty="0"/>
              <a:t>Here we can see some folders and files created when we </a:t>
            </a:r>
          </a:p>
          <a:p>
            <a:pPr marL="0" indent="0">
              <a:buNone/>
            </a:pPr>
            <a:r>
              <a:rPr lang="en-US" dirty="0"/>
              <a:t>   have created new angular project.</a:t>
            </a:r>
          </a:p>
          <a:p>
            <a:endParaRPr lang="en-US" dirty="0"/>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4947965D-558B-4A3A-A8CE-EE33D3F608F3}"/>
              </a:ext>
            </a:extLst>
          </p:cNvPr>
          <p:cNvPicPr>
            <a:picLocks noChangeAspect="1"/>
          </p:cNvPicPr>
          <p:nvPr/>
        </p:nvPicPr>
        <p:blipFill>
          <a:blip r:embed="rId2"/>
          <a:stretch>
            <a:fillRect/>
          </a:stretch>
        </p:blipFill>
        <p:spPr>
          <a:xfrm>
            <a:off x="8799965" y="0"/>
            <a:ext cx="3392035" cy="6858000"/>
          </a:xfrm>
          <a:prstGeom prst="rect">
            <a:avLst/>
          </a:prstGeom>
        </p:spPr>
      </p:pic>
    </p:spTree>
    <p:extLst>
      <p:ext uri="{BB962C8B-B14F-4D97-AF65-F5344CB8AC3E}">
        <p14:creationId xmlns:p14="http://schemas.microsoft.com/office/powerpoint/2010/main" val="213791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976"/>
            <a:ext cx="10515600" cy="1325563"/>
          </a:xfrm>
        </p:spPr>
        <p:txBody>
          <a:bodyPr/>
          <a:lstStyle/>
          <a:p>
            <a:r>
              <a:rPr lang="en-US" dirty="0"/>
              <a:t>Files and folder structure</a:t>
            </a:r>
          </a:p>
        </p:txBody>
      </p:sp>
      <p:sp>
        <p:nvSpPr>
          <p:cNvPr id="3" name="Content Placeholder 2"/>
          <p:cNvSpPr>
            <a:spLocks noGrp="1"/>
          </p:cNvSpPr>
          <p:nvPr>
            <p:ph idx="1"/>
          </p:nvPr>
        </p:nvSpPr>
        <p:spPr>
          <a:xfrm>
            <a:off x="533400" y="917864"/>
            <a:ext cx="10515600" cy="4351338"/>
          </a:xfrm>
        </p:spPr>
        <p:txBody>
          <a:bodyPr/>
          <a:lstStyle/>
          <a:p>
            <a:r>
              <a:rPr lang="en-US" dirty="0"/>
              <a:t>First we will talk about </a:t>
            </a:r>
            <a:r>
              <a:rPr lang="en-US" sz="1800" dirty="0">
                <a:solidFill>
                  <a:srgbClr val="C00000"/>
                </a:solidFill>
              </a:rPr>
              <a:t>package.json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588798"/>
            <a:ext cx="5330371" cy="5269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54371" y="1066800"/>
            <a:ext cx="5185229"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file contain scripts, basic dependencies and dev dependencies and version information </a:t>
            </a:r>
          </a:p>
          <a:p>
            <a:pPr marL="342900" indent="-342900">
              <a:buAutoNum type="arabicPeriod"/>
            </a:pPr>
            <a:r>
              <a:rPr lang="en-US" dirty="0">
                <a:solidFill>
                  <a:schemeClr val="tx1"/>
                </a:solidFill>
              </a:rPr>
              <a:t>Scripts- It will consist of different command with it’s script. Like to </a:t>
            </a:r>
            <a:r>
              <a:rPr lang="en-US" dirty="0">
                <a:solidFill>
                  <a:srgbClr val="C00000"/>
                </a:solidFill>
              </a:rPr>
              <a:t>start – ng serve</a:t>
            </a:r>
          </a:p>
          <a:p>
            <a:pPr marL="342900" indent="-342900">
              <a:buAutoNum type="arabicPeriod"/>
            </a:pPr>
            <a:r>
              <a:rPr lang="en-US" dirty="0">
                <a:solidFill>
                  <a:schemeClr val="tx1"/>
                </a:solidFill>
              </a:rPr>
              <a:t>Version – It will </a:t>
            </a:r>
            <a:r>
              <a:rPr lang="en-US" dirty="0">
                <a:solidFill>
                  <a:srgbClr val="C00000"/>
                </a:solidFill>
              </a:rPr>
              <a:t>display versions </a:t>
            </a:r>
            <a:r>
              <a:rPr lang="en-US" dirty="0">
                <a:solidFill>
                  <a:schemeClr val="tx1"/>
                </a:solidFill>
              </a:rPr>
              <a:t>of all dependencies.</a:t>
            </a:r>
          </a:p>
          <a:p>
            <a:pPr marL="342900" indent="-342900">
              <a:buAutoNum type="arabicPeriod"/>
            </a:pPr>
            <a:r>
              <a:rPr lang="en-US" dirty="0">
                <a:solidFill>
                  <a:schemeClr val="tx1"/>
                </a:solidFill>
              </a:rPr>
              <a:t>Dependencies – It consist of all </a:t>
            </a:r>
            <a:r>
              <a:rPr lang="en-US" dirty="0">
                <a:solidFill>
                  <a:srgbClr val="C00000"/>
                </a:solidFill>
              </a:rPr>
              <a:t>dependencies which are required for our project</a:t>
            </a:r>
            <a:r>
              <a:rPr lang="en-US" dirty="0">
                <a:solidFill>
                  <a:schemeClr val="tx1"/>
                </a:solidFill>
              </a:rPr>
              <a:t>.</a:t>
            </a:r>
          </a:p>
          <a:p>
            <a:pPr marL="342900" indent="-342900">
              <a:buAutoNum type="arabicPeriod"/>
            </a:pPr>
            <a:r>
              <a:rPr lang="en-US" dirty="0">
                <a:solidFill>
                  <a:schemeClr val="tx1"/>
                </a:solidFill>
              </a:rPr>
              <a:t>DevDependencies- It consist of third part dependencies. Example- </a:t>
            </a:r>
            <a:r>
              <a:rPr lang="en-US" dirty="0">
                <a:solidFill>
                  <a:srgbClr val="C00000"/>
                </a:solidFill>
              </a:rPr>
              <a:t>if we want to use gmap in our application then we can add it in dependencies  </a:t>
            </a:r>
          </a:p>
          <a:p>
            <a:pPr marL="342900" indent="-342900">
              <a:buAutoNum type="arabicPeriod"/>
            </a:pPr>
            <a:endParaRPr lang="en-US" dirty="0">
              <a:solidFill>
                <a:srgbClr val="C00000"/>
              </a:solidFill>
            </a:endParaRPr>
          </a:p>
        </p:txBody>
      </p:sp>
    </p:spTree>
    <p:extLst>
      <p:ext uri="{BB962C8B-B14F-4D97-AF65-F5344CB8AC3E}">
        <p14:creationId xmlns:p14="http://schemas.microsoft.com/office/powerpoint/2010/main" val="171837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2755</Words>
  <Application>Microsoft Office PowerPoint</Application>
  <PresentationFormat>Widescreen</PresentationFormat>
  <Paragraphs>362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Angular</vt:lpstr>
      <vt:lpstr>Objectives</vt:lpstr>
      <vt:lpstr>Angular CLI and creating an Angular application</vt:lpstr>
      <vt:lpstr>Angular CLI and creating an Angular application</vt:lpstr>
      <vt:lpstr>Angular CLI and creating an Angular application</vt:lpstr>
      <vt:lpstr>Angular CLI and creating an Angular application</vt:lpstr>
      <vt:lpstr>Angular CLI and creating an Angular application</vt:lpstr>
      <vt:lpstr>Angular Application Structure</vt:lpstr>
      <vt:lpstr>Files and folder structure</vt:lpstr>
      <vt:lpstr>Node_modules</vt:lpstr>
      <vt:lpstr>Src folder</vt:lpstr>
      <vt:lpstr>index.html</vt:lpstr>
      <vt:lpstr>Main.ts</vt:lpstr>
      <vt:lpstr>Styles.css</vt:lpstr>
      <vt:lpstr>app</vt:lpstr>
      <vt:lpstr>.editorconfig</vt:lpstr>
      <vt:lpstr>. karma.conf</vt:lpstr>
      <vt:lpstr>. Package-lock.json</vt:lpstr>
      <vt:lpstr>Bootstrapping Angular Application</vt:lpstr>
      <vt:lpstr>Bootstrapping Angular Application</vt:lpstr>
      <vt:lpstr>Bootstrapping Angular Application</vt:lpstr>
      <vt:lpstr>Bootstrapping Angular Application</vt:lpstr>
      <vt:lpstr>Angular Architecture</vt:lpstr>
      <vt:lpstr>Angular Architecture</vt:lpstr>
      <vt:lpstr>Angular Core Concepts</vt:lpstr>
      <vt:lpstr>Angular Core Concepts</vt:lpstr>
      <vt:lpstr>Angular Core Concepts</vt:lpstr>
      <vt:lpstr>Angular Core Concepts</vt:lpstr>
      <vt:lpstr>Angular Core Concepts</vt:lpstr>
      <vt:lpstr>Angular Core Concepts</vt:lpstr>
      <vt:lpstr>Angular Core Concepts</vt:lpstr>
      <vt:lpstr>Angular Core Concepts</vt:lpstr>
      <vt:lpstr>Angular Core Concepts</vt:lpstr>
      <vt:lpstr>Components</vt:lpstr>
      <vt:lpstr>Components</vt:lpstr>
      <vt:lpstr>Directives and Pipes</vt:lpstr>
      <vt:lpstr>Directives and Pipes</vt:lpstr>
      <vt:lpstr>Directives and Pipes</vt:lpstr>
      <vt:lpstr>Directives and Pipes</vt:lpstr>
      <vt:lpstr>Angular Core Concepts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Bhushan Paradkar</dc:creator>
  <cp:lastModifiedBy>Bhushan Paradkar</cp:lastModifiedBy>
  <cp:revision>7</cp:revision>
  <dcterms:created xsi:type="dcterms:W3CDTF">2022-11-04T15:46:53Z</dcterms:created>
  <dcterms:modified xsi:type="dcterms:W3CDTF">2023-02-01T09:14:12Z</dcterms:modified>
</cp:coreProperties>
</file>