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0" r:id="rId6"/>
    <p:sldId id="319" r:id="rId7"/>
    <p:sldId id="321" r:id="rId8"/>
    <p:sldId id="305" r:id="rId9"/>
    <p:sldId id="315" r:id="rId10"/>
    <p:sldId id="316" r:id="rId11"/>
    <p:sldId id="306" r:id="rId12"/>
    <p:sldId id="307" r:id="rId13"/>
    <p:sldId id="308" r:id="rId14"/>
    <p:sldId id="317" r:id="rId15"/>
    <p:sldId id="32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254168DD-CCFB-41EF-91B0-6483A72024AD}"/>
    <pc:docChg chg="undo custSel addSld delSld modSld sldOrd">
      <pc:chgData name="Bhushan Paradkar" userId="34e5527b-0322-46c9-85e8-191e72d03a67" providerId="ADAL" clId="{254168DD-CCFB-41EF-91B0-6483A72024AD}" dt="2022-11-21T08:13:36.378" v="1731" actId="2696"/>
      <pc:docMkLst>
        <pc:docMk/>
      </pc:docMkLst>
      <pc:sldChg chg="modSp">
        <pc:chgData name="Bhushan Paradkar" userId="34e5527b-0322-46c9-85e8-191e72d03a67" providerId="ADAL" clId="{254168DD-CCFB-41EF-91B0-6483A72024AD}" dt="2022-11-21T04:45:50.896" v="1694" actId="20577"/>
        <pc:sldMkLst>
          <pc:docMk/>
          <pc:sldMk cId="1039626104" sldId="256"/>
        </pc:sldMkLst>
        <pc:spChg chg="mod">
          <ac:chgData name="Bhushan Paradkar" userId="34e5527b-0322-46c9-85e8-191e72d03a67" providerId="ADAL" clId="{254168DD-CCFB-41EF-91B0-6483A72024AD}" dt="2022-11-21T04:45:50.896" v="1694" actId="20577"/>
          <ac:spMkLst>
            <pc:docMk/>
            <pc:sldMk cId="1039626104" sldId="256"/>
            <ac:spMk id="3" creationId="{BDC8C406-551B-4E68-BAEE-E6FB2D55E026}"/>
          </ac:spMkLst>
        </pc:spChg>
      </pc:sldChg>
      <pc:sldChg chg="del">
        <pc:chgData name="Bhushan Paradkar" userId="34e5527b-0322-46c9-85e8-191e72d03a67" providerId="ADAL" clId="{254168DD-CCFB-41EF-91B0-6483A72024AD}" dt="2022-11-20T19:37:16.337" v="96" actId="2696"/>
        <pc:sldMkLst>
          <pc:docMk/>
          <pc:sldMk cId="2571177312" sldId="274"/>
        </pc:sldMkLst>
      </pc:sldChg>
      <pc:sldChg chg="del">
        <pc:chgData name="Bhushan Paradkar" userId="34e5527b-0322-46c9-85e8-191e72d03a67" providerId="ADAL" clId="{254168DD-CCFB-41EF-91B0-6483A72024AD}" dt="2022-11-20T19:37:16.347" v="97" actId="2696"/>
        <pc:sldMkLst>
          <pc:docMk/>
          <pc:sldMk cId="3923106063" sldId="275"/>
        </pc:sldMkLst>
      </pc:sldChg>
      <pc:sldChg chg="del">
        <pc:chgData name="Bhushan Paradkar" userId="34e5527b-0322-46c9-85e8-191e72d03a67" providerId="ADAL" clId="{254168DD-CCFB-41EF-91B0-6483A72024AD}" dt="2022-11-20T18:55:57.536" v="19" actId="2696"/>
        <pc:sldMkLst>
          <pc:docMk/>
          <pc:sldMk cId="410715080" sldId="278"/>
        </pc:sldMkLst>
      </pc:sldChg>
      <pc:sldChg chg="del">
        <pc:chgData name="Bhushan Paradkar" userId="34e5527b-0322-46c9-85e8-191e72d03a67" providerId="ADAL" clId="{254168DD-CCFB-41EF-91B0-6483A72024AD}" dt="2022-11-20T18:55:56.808" v="18" actId="2696"/>
        <pc:sldMkLst>
          <pc:docMk/>
          <pc:sldMk cId="2316937218" sldId="279"/>
        </pc:sldMkLst>
      </pc:sldChg>
      <pc:sldChg chg="del">
        <pc:chgData name="Bhushan Paradkar" userId="34e5527b-0322-46c9-85e8-191e72d03a67" providerId="ADAL" clId="{254168DD-CCFB-41EF-91B0-6483A72024AD}" dt="2022-11-20T18:55:56.737" v="4" actId="2696"/>
        <pc:sldMkLst>
          <pc:docMk/>
          <pc:sldMk cId="138035495" sldId="280"/>
        </pc:sldMkLst>
      </pc:sldChg>
      <pc:sldChg chg="modSp ord">
        <pc:chgData name="Bhushan Paradkar" userId="34e5527b-0322-46c9-85e8-191e72d03a67" providerId="ADAL" clId="{254168DD-CCFB-41EF-91B0-6483A72024AD}" dt="2022-11-20T20:00:39.235" v="277"/>
        <pc:sldMkLst>
          <pc:docMk/>
          <pc:sldMk cId="625662425" sldId="281"/>
        </pc:sldMkLst>
        <pc:spChg chg="mod">
          <ac:chgData name="Bhushan Paradkar" userId="34e5527b-0322-46c9-85e8-191e72d03a67" providerId="ADAL" clId="{254168DD-CCFB-41EF-91B0-6483A72024AD}" dt="2022-11-20T19:59:46.428" v="254" actId="20577"/>
          <ac:spMkLst>
            <pc:docMk/>
            <pc:sldMk cId="625662425" sldId="281"/>
            <ac:spMk id="3" creationId="{A94B8BBA-1226-4B53-BBF3-A97CADF25764}"/>
          </ac:spMkLst>
        </pc:spChg>
      </pc:sldChg>
      <pc:sldChg chg="del">
        <pc:chgData name="Bhushan Paradkar" userId="34e5527b-0322-46c9-85e8-191e72d03a67" providerId="ADAL" clId="{254168DD-CCFB-41EF-91B0-6483A72024AD}" dt="2022-11-20T18:55:57.550" v="23" actId="2696"/>
        <pc:sldMkLst>
          <pc:docMk/>
          <pc:sldMk cId="3947664917" sldId="282"/>
        </pc:sldMkLst>
      </pc:sldChg>
      <pc:sldChg chg="modSp add del">
        <pc:chgData name="Bhushan Paradkar" userId="34e5527b-0322-46c9-85e8-191e72d03a67" providerId="ADAL" clId="{254168DD-CCFB-41EF-91B0-6483A72024AD}" dt="2022-11-21T08:13:36.330" v="1727" actId="2696"/>
        <pc:sldMkLst>
          <pc:docMk/>
          <pc:sldMk cId="4162283121" sldId="282"/>
        </pc:sldMkLst>
        <pc:spChg chg="mod">
          <ac:chgData name="Bhushan Paradkar" userId="34e5527b-0322-46c9-85e8-191e72d03a67" providerId="ADAL" clId="{254168DD-CCFB-41EF-91B0-6483A72024AD}" dt="2022-11-20T21:12:00.263" v="1673" actId="1076"/>
          <ac:spMkLst>
            <pc:docMk/>
            <pc:sldMk cId="4162283121" sldId="282"/>
            <ac:spMk id="2" creationId="{00000000-0000-0000-0000-000000000000}"/>
          </ac:spMkLst>
        </pc:spChg>
      </pc:sldChg>
      <pc:sldChg chg="modSp add del">
        <pc:chgData name="Bhushan Paradkar" userId="34e5527b-0322-46c9-85e8-191e72d03a67" providerId="ADAL" clId="{254168DD-CCFB-41EF-91B0-6483A72024AD}" dt="2022-11-21T08:13:36.341" v="1728" actId="2696"/>
        <pc:sldMkLst>
          <pc:docMk/>
          <pc:sldMk cId="3337037225" sldId="283"/>
        </pc:sldMkLst>
        <pc:spChg chg="mod">
          <ac:chgData name="Bhushan Paradkar" userId="34e5527b-0322-46c9-85e8-191e72d03a67" providerId="ADAL" clId="{254168DD-CCFB-41EF-91B0-6483A72024AD}" dt="2022-11-20T21:12:09.478" v="1674" actId="1076"/>
          <ac:spMkLst>
            <pc:docMk/>
            <pc:sldMk cId="3337037225" sldId="283"/>
            <ac:spMk id="2" creationId="{00000000-0000-0000-0000-000000000000}"/>
          </ac:spMkLst>
        </pc:spChg>
        <pc:spChg chg="mod">
          <ac:chgData name="Bhushan Paradkar" userId="34e5527b-0322-46c9-85e8-191e72d03a67" providerId="ADAL" clId="{254168DD-CCFB-41EF-91B0-6483A72024AD}" dt="2022-11-20T21:11:41.928" v="1665" actId="27636"/>
          <ac:spMkLst>
            <pc:docMk/>
            <pc:sldMk cId="3337037225" sldId="283"/>
            <ac:spMk id="3" creationId="{00000000-0000-0000-0000-000000000000}"/>
          </ac:spMkLst>
        </pc:spChg>
      </pc:sldChg>
      <pc:sldChg chg="del">
        <pc:chgData name="Bhushan Paradkar" userId="34e5527b-0322-46c9-85e8-191e72d03a67" providerId="ADAL" clId="{254168DD-CCFB-41EF-91B0-6483A72024AD}" dt="2022-11-20T18:55:57.545" v="22" actId="2696"/>
        <pc:sldMkLst>
          <pc:docMk/>
          <pc:sldMk cId="4253287818" sldId="283"/>
        </pc:sldMkLst>
      </pc:sldChg>
      <pc:sldChg chg="del">
        <pc:chgData name="Bhushan Paradkar" userId="34e5527b-0322-46c9-85e8-191e72d03a67" providerId="ADAL" clId="{254168DD-CCFB-41EF-91B0-6483A72024AD}" dt="2022-11-20T18:55:57.542" v="21" actId="2696"/>
        <pc:sldMkLst>
          <pc:docMk/>
          <pc:sldMk cId="900087149" sldId="284"/>
        </pc:sldMkLst>
      </pc:sldChg>
      <pc:sldChg chg="modSp add del">
        <pc:chgData name="Bhushan Paradkar" userId="34e5527b-0322-46c9-85e8-191e72d03a67" providerId="ADAL" clId="{254168DD-CCFB-41EF-91B0-6483A72024AD}" dt="2022-11-21T08:13:36.353" v="1729" actId="2696"/>
        <pc:sldMkLst>
          <pc:docMk/>
          <pc:sldMk cId="1329802080" sldId="284"/>
        </pc:sldMkLst>
        <pc:spChg chg="mod">
          <ac:chgData name="Bhushan Paradkar" userId="34e5527b-0322-46c9-85e8-191e72d03a67" providerId="ADAL" clId="{254168DD-CCFB-41EF-91B0-6483A72024AD}" dt="2022-11-20T21:12:14.082" v="1675" actId="1076"/>
          <ac:spMkLst>
            <pc:docMk/>
            <pc:sldMk cId="1329802080" sldId="284"/>
            <ac:spMk id="2" creationId="{00000000-0000-0000-0000-000000000000}"/>
          </ac:spMkLst>
        </pc:spChg>
        <pc:spChg chg="mod">
          <ac:chgData name="Bhushan Paradkar" userId="34e5527b-0322-46c9-85e8-191e72d03a67" providerId="ADAL" clId="{254168DD-CCFB-41EF-91B0-6483A72024AD}" dt="2022-11-20T21:12:28.139" v="1678" actId="1076"/>
          <ac:spMkLst>
            <pc:docMk/>
            <pc:sldMk cId="1329802080" sldId="284"/>
            <ac:spMk id="3" creationId="{00000000-0000-0000-0000-000000000000}"/>
          </ac:spMkLst>
        </pc:spChg>
        <pc:picChg chg="mod">
          <ac:chgData name="Bhushan Paradkar" userId="34e5527b-0322-46c9-85e8-191e72d03a67" providerId="ADAL" clId="{254168DD-CCFB-41EF-91B0-6483A72024AD}" dt="2022-11-20T21:12:35.746" v="1681" actId="1076"/>
          <ac:picMkLst>
            <pc:docMk/>
            <pc:sldMk cId="1329802080" sldId="284"/>
            <ac:picMk id="22530" creationId="{00000000-0000-0000-0000-000000000000}"/>
          </ac:picMkLst>
        </pc:picChg>
        <pc:picChg chg="mod">
          <ac:chgData name="Bhushan Paradkar" userId="34e5527b-0322-46c9-85e8-191e72d03a67" providerId="ADAL" clId="{254168DD-CCFB-41EF-91B0-6483A72024AD}" dt="2022-11-20T21:12:44.567" v="1684" actId="14100"/>
          <ac:picMkLst>
            <pc:docMk/>
            <pc:sldMk cId="1329802080" sldId="284"/>
            <ac:picMk id="22531" creationId="{00000000-0000-0000-0000-000000000000}"/>
          </ac:picMkLst>
        </pc:picChg>
      </pc:sldChg>
      <pc:sldChg chg="modSp add del">
        <pc:chgData name="Bhushan Paradkar" userId="34e5527b-0322-46c9-85e8-191e72d03a67" providerId="ADAL" clId="{254168DD-CCFB-41EF-91B0-6483A72024AD}" dt="2022-11-21T08:13:36.364" v="1730" actId="2696"/>
        <pc:sldMkLst>
          <pc:docMk/>
          <pc:sldMk cId="202530155" sldId="285"/>
        </pc:sldMkLst>
        <pc:spChg chg="mod">
          <ac:chgData name="Bhushan Paradkar" userId="34e5527b-0322-46c9-85e8-191e72d03a67" providerId="ADAL" clId="{254168DD-CCFB-41EF-91B0-6483A72024AD}" dt="2022-11-20T21:11:41.961" v="1667" actId="27636"/>
          <ac:spMkLst>
            <pc:docMk/>
            <pc:sldMk cId="202530155" sldId="285"/>
            <ac:spMk id="2" creationId="{00000000-0000-0000-0000-000000000000}"/>
          </ac:spMkLst>
        </pc:spChg>
        <pc:spChg chg="mod">
          <ac:chgData name="Bhushan Paradkar" userId="34e5527b-0322-46c9-85e8-191e72d03a67" providerId="ADAL" clId="{254168DD-CCFB-41EF-91B0-6483A72024AD}" dt="2022-11-20T21:11:41.960" v="1666" actId="27636"/>
          <ac:spMkLst>
            <pc:docMk/>
            <pc:sldMk cId="202530155" sldId="285"/>
            <ac:spMk id="3" creationId="{00000000-0000-0000-0000-000000000000}"/>
          </ac:spMkLst>
        </pc:spChg>
        <pc:picChg chg="mod">
          <ac:chgData name="Bhushan Paradkar" userId="34e5527b-0322-46c9-85e8-191e72d03a67" providerId="ADAL" clId="{254168DD-CCFB-41EF-91B0-6483A72024AD}" dt="2022-11-20T21:13:01.088" v="1685" actId="1076"/>
          <ac:picMkLst>
            <pc:docMk/>
            <pc:sldMk cId="202530155" sldId="285"/>
            <ac:picMk id="23554" creationId="{00000000-0000-0000-0000-000000000000}"/>
          </ac:picMkLst>
        </pc:picChg>
        <pc:picChg chg="mod">
          <ac:chgData name="Bhushan Paradkar" userId="34e5527b-0322-46c9-85e8-191e72d03a67" providerId="ADAL" clId="{254168DD-CCFB-41EF-91B0-6483A72024AD}" dt="2022-11-20T21:13:04.045" v="1686" actId="1076"/>
          <ac:picMkLst>
            <pc:docMk/>
            <pc:sldMk cId="202530155" sldId="285"/>
            <ac:picMk id="23555" creationId="{00000000-0000-0000-0000-000000000000}"/>
          </ac:picMkLst>
        </pc:picChg>
      </pc:sldChg>
      <pc:sldChg chg="del">
        <pc:chgData name="Bhushan Paradkar" userId="34e5527b-0322-46c9-85e8-191e72d03a67" providerId="ADAL" clId="{254168DD-CCFB-41EF-91B0-6483A72024AD}" dt="2022-11-20T18:55:57.539" v="20" actId="2696"/>
        <pc:sldMkLst>
          <pc:docMk/>
          <pc:sldMk cId="2056350648" sldId="285"/>
        </pc:sldMkLst>
      </pc:sldChg>
      <pc:sldChg chg="delSp modSp add del">
        <pc:chgData name="Bhushan Paradkar" userId="34e5527b-0322-46c9-85e8-191e72d03a67" providerId="ADAL" clId="{254168DD-CCFB-41EF-91B0-6483A72024AD}" dt="2022-11-21T08:13:36.378" v="1731" actId="2696"/>
        <pc:sldMkLst>
          <pc:docMk/>
          <pc:sldMk cId="856580906" sldId="286"/>
        </pc:sldMkLst>
        <pc:spChg chg="mod">
          <ac:chgData name="Bhushan Paradkar" userId="34e5527b-0322-46c9-85e8-191e72d03a67" providerId="ADAL" clId="{254168DD-CCFB-41EF-91B0-6483A72024AD}" dt="2022-11-20T21:11:41.964" v="1668" actId="27636"/>
          <ac:spMkLst>
            <pc:docMk/>
            <pc:sldMk cId="856580906" sldId="286"/>
            <ac:spMk id="2" creationId="{00000000-0000-0000-0000-000000000000}"/>
          </ac:spMkLst>
        </pc:spChg>
        <pc:spChg chg="mod">
          <ac:chgData name="Bhushan Paradkar" userId="34e5527b-0322-46c9-85e8-191e72d03a67" providerId="ADAL" clId="{254168DD-CCFB-41EF-91B0-6483A72024AD}" dt="2022-11-20T21:13:29.814" v="1692" actId="27636"/>
          <ac:spMkLst>
            <pc:docMk/>
            <pc:sldMk cId="856580906" sldId="286"/>
            <ac:spMk id="3" creationId="{00000000-0000-0000-0000-000000000000}"/>
          </ac:spMkLst>
        </pc:spChg>
        <pc:picChg chg="del mod">
          <ac:chgData name="Bhushan Paradkar" userId="34e5527b-0322-46c9-85e8-191e72d03a67" providerId="ADAL" clId="{254168DD-CCFB-41EF-91B0-6483A72024AD}" dt="2022-11-20T21:13:20.969" v="1689" actId="478"/>
          <ac:picMkLst>
            <pc:docMk/>
            <pc:sldMk cId="856580906" sldId="286"/>
            <ac:picMk id="24578" creationId="{00000000-0000-0000-0000-000000000000}"/>
          </ac:picMkLst>
        </pc:picChg>
        <pc:picChg chg="del mod">
          <ac:chgData name="Bhushan Paradkar" userId="34e5527b-0322-46c9-85e8-191e72d03a67" providerId="ADAL" clId="{254168DD-CCFB-41EF-91B0-6483A72024AD}" dt="2022-11-20T21:13:23.237" v="1690" actId="478"/>
          <ac:picMkLst>
            <pc:docMk/>
            <pc:sldMk cId="856580906" sldId="286"/>
            <ac:picMk id="24579" creationId="{00000000-0000-0000-0000-000000000000}"/>
          </ac:picMkLst>
        </pc:picChg>
      </pc:sldChg>
      <pc:sldChg chg="del">
        <pc:chgData name="Bhushan Paradkar" userId="34e5527b-0322-46c9-85e8-191e72d03a67" providerId="ADAL" clId="{254168DD-CCFB-41EF-91B0-6483A72024AD}" dt="2022-11-20T18:55:56.791" v="17" actId="2696"/>
        <pc:sldMkLst>
          <pc:docMk/>
          <pc:sldMk cId="4235303681" sldId="296"/>
        </pc:sldMkLst>
      </pc:sldChg>
      <pc:sldChg chg="del">
        <pc:chgData name="Bhushan Paradkar" userId="34e5527b-0322-46c9-85e8-191e72d03a67" providerId="ADAL" clId="{254168DD-CCFB-41EF-91B0-6483A72024AD}" dt="2022-11-20T18:55:56.788" v="16" actId="2696"/>
        <pc:sldMkLst>
          <pc:docMk/>
          <pc:sldMk cId="4050504572" sldId="297"/>
        </pc:sldMkLst>
      </pc:sldChg>
      <pc:sldChg chg="del">
        <pc:chgData name="Bhushan Paradkar" userId="34e5527b-0322-46c9-85e8-191e72d03a67" providerId="ADAL" clId="{254168DD-CCFB-41EF-91B0-6483A72024AD}" dt="2022-11-20T18:55:56.784" v="15" actId="2696"/>
        <pc:sldMkLst>
          <pc:docMk/>
          <pc:sldMk cId="3703436075" sldId="298"/>
        </pc:sldMkLst>
      </pc:sldChg>
      <pc:sldChg chg="del">
        <pc:chgData name="Bhushan Paradkar" userId="34e5527b-0322-46c9-85e8-191e72d03a67" providerId="ADAL" clId="{254168DD-CCFB-41EF-91B0-6483A72024AD}" dt="2022-11-20T18:55:56.779" v="14" actId="2696"/>
        <pc:sldMkLst>
          <pc:docMk/>
          <pc:sldMk cId="2869616727" sldId="299"/>
        </pc:sldMkLst>
      </pc:sldChg>
      <pc:sldChg chg="del">
        <pc:chgData name="Bhushan Paradkar" userId="34e5527b-0322-46c9-85e8-191e72d03a67" providerId="ADAL" clId="{254168DD-CCFB-41EF-91B0-6483A72024AD}" dt="2022-11-20T18:55:56.775" v="13" actId="2696"/>
        <pc:sldMkLst>
          <pc:docMk/>
          <pc:sldMk cId="1196961571" sldId="300"/>
        </pc:sldMkLst>
      </pc:sldChg>
      <pc:sldChg chg="del">
        <pc:chgData name="Bhushan Paradkar" userId="34e5527b-0322-46c9-85e8-191e72d03a67" providerId="ADAL" clId="{254168DD-CCFB-41EF-91B0-6483A72024AD}" dt="2022-11-20T18:55:56.772" v="12" actId="2696"/>
        <pc:sldMkLst>
          <pc:docMk/>
          <pc:sldMk cId="846093138" sldId="301"/>
        </pc:sldMkLst>
      </pc:sldChg>
      <pc:sldChg chg="del">
        <pc:chgData name="Bhushan Paradkar" userId="34e5527b-0322-46c9-85e8-191e72d03a67" providerId="ADAL" clId="{254168DD-CCFB-41EF-91B0-6483A72024AD}" dt="2022-11-20T18:55:56.768" v="11" actId="2696"/>
        <pc:sldMkLst>
          <pc:docMk/>
          <pc:sldMk cId="4000596677" sldId="302"/>
        </pc:sldMkLst>
      </pc:sldChg>
      <pc:sldChg chg="del">
        <pc:chgData name="Bhushan Paradkar" userId="34e5527b-0322-46c9-85e8-191e72d03a67" providerId="ADAL" clId="{254168DD-CCFB-41EF-91B0-6483A72024AD}" dt="2022-11-20T18:55:56.762" v="10" actId="2696"/>
        <pc:sldMkLst>
          <pc:docMk/>
          <pc:sldMk cId="2667921540" sldId="303"/>
        </pc:sldMkLst>
      </pc:sldChg>
      <pc:sldChg chg="del">
        <pc:chgData name="Bhushan Paradkar" userId="34e5527b-0322-46c9-85e8-191e72d03a67" providerId="ADAL" clId="{254168DD-CCFB-41EF-91B0-6483A72024AD}" dt="2022-11-20T18:55:56.755" v="8" actId="2696"/>
        <pc:sldMkLst>
          <pc:docMk/>
          <pc:sldMk cId="1827961030" sldId="304"/>
        </pc:sldMkLst>
      </pc:sldChg>
      <pc:sldChg chg="del">
        <pc:chgData name="Bhushan Paradkar" userId="34e5527b-0322-46c9-85e8-191e72d03a67" providerId="ADAL" clId="{254168DD-CCFB-41EF-91B0-6483A72024AD}" dt="2022-11-20T18:55:55.863" v="3" actId="2696"/>
        <pc:sldMkLst>
          <pc:docMk/>
          <pc:sldMk cId="2913105867" sldId="309"/>
        </pc:sldMkLst>
      </pc:sldChg>
      <pc:sldChg chg="modSp">
        <pc:chgData name="Bhushan Paradkar" userId="34e5527b-0322-46c9-85e8-191e72d03a67" providerId="ADAL" clId="{254168DD-CCFB-41EF-91B0-6483A72024AD}" dt="2022-11-21T04:46:33.040" v="1722" actId="20577"/>
        <pc:sldMkLst>
          <pc:docMk/>
          <pc:sldMk cId="2712478294" sldId="310"/>
        </pc:sldMkLst>
        <pc:spChg chg="mod">
          <ac:chgData name="Bhushan Paradkar" userId="34e5527b-0322-46c9-85e8-191e72d03a67" providerId="ADAL" clId="{254168DD-CCFB-41EF-91B0-6483A72024AD}" dt="2022-11-21T04:46:33.040" v="1722" actId="20577"/>
          <ac:spMkLst>
            <pc:docMk/>
            <pc:sldMk cId="2712478294" sldId="310"/>
            <ac:spMk id="3" creationId="{25C4016A-88DD-4507-8AFD-C419A077EDE6}"/>
          </ac:spMkLst>
        </pc:spChg>
      </pc:sldChg>
      <pc:sldChg chg="del">
        <pc:chgData name="Bhushan Paradkar" userId="34e5527b-0322-46c9-85e8-191e72d03a67" providerId="ADAL" clId="{254168DD-CCFB-41EF-91B0-6483A72024AD}" dt="2022-11-20T18:55:56.758" v="9" actId="2696"/>
        <pc:sldMkLst>
          <pc:docMk/>
          <pc:sldMk cId="4006992634" sldId="311"/>
        </pc:sldMkLst>
      </pc:sldChg>
      <pc:sldChg chg="del">
        <pc:chgData name="Bhushan Paradkar" userId="34e5527b-0322-46c9-85e8-191e72d03a67" providerId="ADAL" clId="{254168DD-CCFB-41EF-91B0-6483A72024AD}" dt="2022-11-20T18:55:56.751" v="7" actId="2696"/>
        <pc:sldMkLst>
          <pc:docMk/>
          <pc:sldMk cId="3398868474" sldId="312"/>
        </pc:sldMkLst>
      </pc:sldChg>
      <pc:sldChg chg="del">
        <pc:chgData name="Bhushan Paradkar" userId="34e5527b-0322-46c9-85e8-191e72d03a67" providerId="ADAL" clId="{254168DD-CCFB-41EF-91B0-6483A72024AD}" dt="2022-11-20T18:55:56.746" v="6" actId="2696"/>
        <pc:sldMkLst>
          <pc:docMk/>
          <pc:sldMk cId="2124602665" sldId="313"/>
        </pc:sldMkLst>
      </pc:sldChg>
      <pc:sldChg chg="del">
        <pc:chgData name="Bhushan Paradkar" userId="34e5527b-0322-46c9-85e8-191e72d03a67" providerId="ADAL" clId="{254168DD-CCFB-41EF-91B0-6483A72024AD}" dt="2022-11-20T18:55:56.741" v="5" actId="2696"/>
        <pc:sldMkLst>
          <pc:docMk/>
          <pc:sldMk cId="1607436991" sldId="314"/>
        </pc:sldMkLst>
      </pc:sldChg>
      <pc:sldChg chg="delSp modSp">
        <pc:chgData name="Bhushan Paradkar" userId="34e5527b-0322-46c9-85e8-191e72d03a67" providerId="ADAL" clId="{254168DD-CCFB-41EF-91B0-6483A72024AD}" dt="2022-11-20T19:51:16.777" v="186" actId="207"/>
        <pc:sldMkLst>
          <pc:docMk/>
          <pc:sldMk cId="4176268346" sldId="316"/>
        </pc:sldMkLst>
        <pc:spChg chg="mod">
          <ac:chgData name="Bhushan Paradkar" userId="34e5527b-0322-46c9-85e8-191e72d03a67" providerId="ADAL" clId="{254168DD-CCFB-41EF-91B0-6483A72024AD}" dt="2022-11-20T19:51:16.777" v="186" actId="207"/>
          <ac:spMkLst>
            <pc:docMk/>
            <pc:sldMk cId="4176268346" sldId="316"/>
            <ac:spMk id="3" creationId="{DBC309ED-7C22-43E7-9D9C-8EBC46CA3EF4}"/>
          </ac:spMkLst>
        </pc:spChg>
        <pc:spChg chg="del">
          <ac:chgData name="Bhushan Paradkar" userId="34e5527b-0322-46c9-85e8-191e72d03a67" providerId="ADAL" clId="{254168DD-CCFB-41EF-91B0-6483A72024AD}" dt="2022-11-20T19:36:22.223" v="94" actId="478"/>
          <ac:spMkLst>
            <pc:docMk/>
            <pc:sldMk cId="4176268346" sldId="316"/>
            <ac:spMk id="4" creationId="{21D960DB-7427-425B-A4DB-234BEC7B47B6}"/>
          </ac:spMkLst>
        </pc:spChg>
      </pc:sldChg>
      <pc:sldChg chg="delSp">
        <pc:chgData name="Bhushan Paradkar" userId="34e5527b-0322-46c9-85e8-191e72d03a67" providerId="ADAL" clId="{254168DD-CCFB-41EF-91B0-6483A72024AD}" dt="2022-11-20T19:56:43.599" v="188" actId="478"/>
        <pc:sldMkLst>
          <pc:docMk/>
          <pc:sldMk cId="1712407135" sldId="317"/>
        </pc:sldMkLst>
        <pc:picChg chg="del">
          <ac:chgData name="Bhushan Paradkar" userId="34e5527b-0322-46c9-85e8-191e72d03a67" providerId="ADAL" clId="{254168DD-CCFB-41EF-91B0-6483A72024AD}" dt="2022-11-20T19:56:41.353" v="187" actId="478"/>
          <ac:picMkLst>
            <pc:docMk/>
            <pc:sldMk cId="1712407135" sldId="317"/>
            <ac:picMk id="7" creationId="{BF2B2246-E994-4976-B3DA-295D77C6C057}"/>
          </ac:picMkLst>
        </pc:picChg>
        <pc:picChg chg="del">
          <ac:chgData name="Bhushan Paradkar" userId="34e5527b-0322-46c9-85e8-191e72d03a67" providerId="ADAL" clId="{254168DD-CCFB-41EF-91B0-6483A72024AD}" dt="2022-11-20T19:56:43.599" v="188" actId="478"/>
          <ac:picMkLst>
            <pc:docMk/>
            <pc:sldMk cId="1712407135" sldId="317"/>
            <ac:picMk id="8" creationId="{A62FB141-96D2-470B-833D-F16BFFB216D2}"/>
          </ac:picMkLst>
        </pc:picChg>
      </pc:sldChg>
      <pc:sldChg chg="delSp del">
        <pc:chgData name="Bhushan Paradkar" userId="34e5527b-0322-46c9-85e8-191e72d03a67" providerId="ADAL" clId="{254168DD-CCFB-41EF-91B0-6483A72024AD}" dt="2022-11-20T19:58:01.960" v="191" actId="2696"/>
        <pc:sldMkLst>
          <pc:docMk/>
          <pc:sldMk cId="1403417244" sldId="318"/>
        </pc:sldMkLst>
        <pc:picChg chg="del">
          <ac:chgData name="Bhushan Paradkar" userId="34e5527b-0322-46c9-85e8-191e72d03a67" providerId="ADAL" clId="{254168DD-CCFB-41EF-91B0-6483A72024AD}" dt="2022-11-20T19:57:57.729" v="189" actId="478"/>
          <ac:picMkLst>
            <pc:docMk/>
            <pc:sldMk cId="1403417244" sldId="318"/>
            <ac:picMk id="7" creationId="{BF2B2246-E994-4976-B3DA-295D77C6C057}"/>
          </ac:picMkLst>
        </pc:picChg>
        <pc:picChg chg="del">
          <ac:chgData name="Bhushan Paradkar" userId="34e5527b-0322-46c9-85e8-191e72d03a67" providerId="ADAL" clId="{254168DD-CCFB-41EF-91B0-6483A72024AD}" dt="2022-11-20T19:57:59.393" v="190" actId="478"/>
          <ac:picMkLst>
            <pc:docMk/>
            <pc:sldMk cId="1403417244" sldId="318"/>
            <ac:picMk id="8" creationId="{A62FB141-96D2-470B-833D-F16BFFB216D2}"/>
          </ac:picMkLst>
        </pc:picChg>
      </pc:sldChg>
      <pc:sldChg chg="addSp delSp modSp add">
        <pc:chgData name="Bhushan Paradkar" userId="34e5527b-0322-46c9-85e8-191e72d03a67" providerId="ADAL" clId="{254168DD-CCFB-41EF-91B0-6483A72024AD}" dt="2022-11-20T19:06:35.771" v="50"/>
        <pc:sldMkLst>
          <pc:docMk/>
          <pc:sldMk cId="3386286596" sldId="319"/>
        </pc:sldMkLst>
        <pc:spChg chg="mod">
          <ac:chgData name="Bhushan Paradkar" userId="34e5527b-0322-46c9-85e8-191e72d03a67" providerId="ADAL" clId="{254168DD-CCFB-41EF-91B0-6483A72024AD}" dt="2022-11-20T19:04:51.218" v="45" actId="313"/>
          <ac:spMkLst>
            <pc:docMk/>
            <pc:sldMk cId="3386286596" sldId="319"/>
            <ac:spMk id="2" creationId="{853421AA-5A81-4C37-A29E-EF65DF19F9F6}"/>
          </ac:spMkLst>
        </pc:spChg>
        <pc:spChg chg="mod">
          <ac:chgData name="Bhushan Paradkar" userId="34e5527b-0322-46c9-85e8-191e72d03a67" providerId="ADAL" clId="{254168DD-CCFB-41EF-91B0-6483A72024AD}" dt="2022-11-20T19:06:35.771" v="50"/>
          <ac:spMkLst>
            <pc:docMk/>
            <pc:sldMk cId="3386286596" sldId="319"/>
            <ac:spMk id="3" creationId="{1B9495E4-C847-4F39-805F-514CE5494E0F}"/>
          </ac:spMkLst>
        </pc:spChg>
        <pc:spChg chg="add del">
          <ac:chgData name="Bhushan Paradkar" userId="34e5527b-0322-46c9-85e8-191e72d03a67" providerId="ADAL" clId="{254168DD-CCFB-41EF-91B0-6483A72024AD}" dt="2022-11-20T19:06:19.851" v="49"/>
          <ac:spMkLst>
            <pc:docMk/>
            <pc:sldMk cId="3386286596" sldId="319"/>
            <ac:spMk id="4" creationId="{97872C50-8170-48AB-B00B-81F31DAA9770}"/>
          </ac:spMkLst>
        </pc:spChg>
      </pc:sldChg>
      <pc:sldChg chg="modSp add del">
        <pc:chgData name="Bhushan Paradkar" userId="34e5527b-0322-46c9-85e8-191e72d03a67" providerId="ADAL" clId="{254168DD-CCFB-41EF-91B0-6483A72024AD}" dt="2022-11-20T19:07:23.455" v="54" actId="2696"/>
        <pc:sldMkLst>
          <pc:docMk/>
          <pc:sldMk cId="2844117340" sldId="320"/>
        </pc:sldMkLst>
        <pc:spChg chg="mod">
          <ac:chgData name="Bhushan Paradkar" userId="34e5527b-0322-46c9-85e8-191e72d03a67" providerId="ADAL" clId="{254168DD-CCFB-41EF-91B0-6483A72024AD}" dt="2022-11-20T19:06:48.903" v="52" actId="20577"/>
          <ac:spMkLst>
            <pc:docMk/>
            <pc:sldMk cId="2844117340" sldId="320"/>
            <ac:spMk id="3" creationId="{1B9495E4-C847-4F39-805F-514CE5494E0F}"/>
          </ac:spMkLst>
        </pc:spChg>
      </pc:sldChg>
      <pc:sldChg chg="modSp add">
        <pc:chgData name="Bhushan Paradkar" userId="34e5527b-0322-46c9-85e8-191e72d03a67" providerId="ADAL" clId="{254168DD-CCFB-41EF-91B0-6483A72024AD}" dt="2022-11-20T19:07:31.336" v="56" actId="1076"/>
        <pc:sldMkLst>
          <pc:docMk/>
          <pc:sldMk cId="33176793" sldId="321"/>
        </pc:sldMkLst>
        <pc:spChg chg="mod">
          <ac:chgData name="Bhushan Paradkar" userId="34e5527b-0322-46c9-85e8-191e72d03a67" providerId="ADAL" clId="{254168DD-CCFB-41EF-91B0-6483A72024AD}" dt="2022-11-20T19:07:31.336" v="56" actId="1076"/>
          <ac:spMkLst>
            <pc:docMk/>
            <pc:sldMk cId="33176793" sldId="321"/>
            <ac:spMk id="2" creationId="{00000000-0000-0000-0000-000000000000}"/>
          </ac:spMkLst>
        </pc:spChg>
      </pc:sldChg>
      <pc:sldChg chg="addSp delSp modSp add modAnim">
        <pc:chgData name="Bhushan Paradkar" userId="34e5527b-0322-46c9-85e8-191e72d03a67" providerId="ADAL" clId="{254168DD-CCFB-41EF-91B0-6483A72024AD}" dt="2022-11-20T20:12:43.881" v="978" actId="20577"/>
        <pc:sldMkLst>
          <pc:docMk/>
          <pc:sldMk cId="96959727" sldId="322"/>
        </pc:sldMkLst>
        <pc:spChg chg="mod">
          <ac:chgData name="Bhushan Paradkar" userId="34e5527b-0322-46c9-85e8-191e72d03a67" providerId="ADAL" clId="{254168DD-CCFB-41EF-91B0-6483A72024AD}" dt="2022-11-20T20:12:43.881" v="978" actId="20577"/>
          <ac:spMkLst>
            <pc:docMk/>
            <pc:sldMk cId="96959727" sldId="322"/>
            <ac:spMk id="3" creationId="{A94B8BBA-1226-4B53-BBF3-A97CADF25764}"/>
          </ac:spMkLst>
        </pc:spChg>
        <pc:spChg chg="add mod">
          <ac:chgData name="Bhushan Paradkar" userId="34e5527b-0322-46c9-85e8-191e72d03a67" providerId="ADAL" clId="{254168DD-CCFB-41EF-91B0-6483A72024AD}" dt="2022-11-20T20:09:58.421" v="751" actId="1076"/>
          <ac:spMkLst>
            <pc:docMk/>
            <pc:sldMk cId="96959727" sldId="322"/>
            <ac:spMk id="5" creationId="{EF5C2ED7-8047-469C-9A73-EC3C3C7C8650}"/>
          </ac:spMkLst>
        </pc:spChg>
        <pc:spChg chg="add mod">
          <ac:chgData name="Bhushan Paradkar" userId="34e5527b-0322-46c9-85e8-191e72d03a67" providerId="ADAL" clId="{254168DD-CCFB-41EF-91B0-6483A72024AD}" dt="2022-11-20T20:10:01.414" v="752" actId="1076"/>
          <ac:spMkLst>
            <pc:docMk/>
            <pc:sldMk cId="96959727" sldId="322"/>
            <ac:spMk id="6" creationId="{3D25C05F-8412-46A4-9EE4-3B22A3A80964}"/>
          </ac:spMkLst>
        </pc:spChg>
        <pc:spChg chg="add mod">
          <ac:chgData name="Bhushan Paradkar" userId="34e5527b-0322-46c9-85e8-191e72d03a67" providerId="ADAL" clId="{254168DD-CCFB-41EF-91B0-6483A72024AD}" dt="2022-11-20T20:10:04.558" v="753" actId="1076"/>
          <ac:spMkLst>
            <pc:docMk/>
            <pc:sldMk cId="96959727" sldId="322"/>
            <ac:spMk id="7" creationId="{93C2F0A5-47B6-435B-B243-51E501FD239D}"/>
          </ac:spMkLst>
        </pc:spChg>
        <pc:spChg chg="add mod">
          <ac:chgData name="Bhushan Paradkar" userId="34e5527b-0322-46c9-85e8-191e72d03a67" providerId="ADAL" clId="{254168DD-CCFB-41EF-91B0-6483A72024AD}" dt="2022-11-20T20:10:09.816" v="755" actId="1076"/>
          <ac:spMkLst>
            <pc:docMk/>
            <pc:sldMk cId="96959727" sldId="322"/>
            <ac:spMk id="8" creationId="{18B7CFA7-0E88-4EA2-9A4F-E8DC1625CAE7}"/>
          </ac:spMkLst>
        </pc:spChg>
        <pc:spChg chg="add mod">
          <ac:chgData name="Bhushan Paradkar" userId="34e5527b-0322-46c9-85e8-191e72d03a67" providerId="ADAL" clId="{254168DD-CCFB-41EF-91B0-6483A72024AD}" dt="2022-11-20T20:10:48.792" v="769" actId="13822"/>
          <ac:spMkLst>
            <pc:docMk/>
            <pc:sldMk cId="96959727" sldId="322"/>
            <ac:spMk id="9" creationId="{5E7422ED-0255-4E18-A26F-E9817BC9F524}"/>
          </ac:spMkLst>
        </pc:spChg>
        <pc:spChg chg="add mod">
          <ac:chgData name="Bhushan Paradkar" userId="34e5527b-0322-46c9-85e8-191e72d03a67" providerId="ADAL" clId="{254168DD-CCFB-41EF-91B0-6483A72024AD}" dt="2022-11-20T20:11:00.380" v="801" actId="1076"/>
          <ac:spMkLst>
            <pc:docMk/>
            <pc:sldMk cId="96959727" sldId="322"/>
            <ac:spMk id="10" creationId="{0CA3D37F-5A2E-41DB-A466-7B062FE1F0B8}"/>
          </ac:spMkLst>
        </pc:spChg>
        <pc:picChg chg="del">
          <ac:chgData name="Bhushan Paradkar" userId="34e5527b-0322-46c9-85e8-191e72d03a67" providerId="ADAL" clId="{254168DD-CCFB-41EF-91B0-6483A72024AD}" dt="2022-11-20T20:00:32.555" v="276" actId="478"/>
          <ac:picMkLst>
            <pc:docMk/>
            <pc:sldMk cId="96959727" sldId="322"/>
            <ac:picMk id="4" creationId="{A9654CC9-D6C3-445F-B62C-CA7A7284DF89}"/>
          </ac:picMkLst>
        </pc:picChg>
        <pc:cxnChg chg="add mod">
          <ac:chgData name="Bhushan Paradkar" userId="34e5527b-0322-46c9-85e8-191e72d03a67" providerId="ADAL" clId="{254168DD-CCFB-41EF-91B0-6483A72024AD}" dt="2022-11-20T20:11:07.186" v="802" actId="11529"/>
          <ac:cxnSpMkLst>
            <pc:docMk/>
            <pc:sldMk cId="96959727" sldId="322"/>
            <ac:cxnSpMk id="12" creationId="{F693E31A-BB22-4D02-87F0-6CC33D4DE946}"/>
          </ac:cxnSpMkLst>
        </pc:cxnChg>
        <pc:cxnChg chg="add mod">
          <ac:chgData name="Bhushan Paradkar" userId="34e5527b-0322-46c9-85e8-191e72d03a67" providerId="ADAL" clId="{254168DD-CCFB-41EF-91B0-6483A72024AD}" dt="2022-11-20T20:11:15.611" v="803" actId="11529"/>
          <ac:cxnSpMkLst>
            <pc:docMk/>
            <pc:sldMk cId="96959727" sldId="322"/>
            <ac:cxnSpMk id="14" creationId="{6B564A6B-B88C-4B85-9342-2B17C5EA3B73}"/>
          </ac:cxnSpMkLst>
        </pc:cxnChg>
      </pc:sldChg>
      <pc:sldChg chg="modSp add del">
        <pc:chgData name="Bhushan Paradkar" userId="34e5527b-0322-46c9-85e8-191e72d03a67" providerId="ADAL" clId="{254168DD-CCFB-41EF-91B0-6483A72024AD}" dt="2022-11-21T08:13:36.223" v="1723" actId="2696"/>
        <pc:sldMkLst>
          <pc:docMk/>
          <pc:sldMk cId="3654041032" sldId="323"/>
        </pc:sldMkLst>
        <pc:spChg chg="mod">
          <ac:chgData name="Bhushan Paradkar" userId="34e5527b-0322-46c9-85e8-191e72d03a67" providerId="ADAL" clId="{254168DD-CCFB-41EF-91B0-6483A72024AD}" dt="2022-11-20T20:39:19.129" v="1002" actId="207"/>
          <ac:spMkLst>
            <pc:docMk/>
            <pc:sldMk cId="3654041032" sldId="323"/>
            <ac:spMk id="2" creationId="{69AE2DEF-3EE9-474B-BC00-6778DF7A2C67}"/>
          </ac:spMkLst>
        </pc:spChg>
        <pc:spChg chg="mod">
          <ac:chgData name="Bhushan Paradkar" userId="34e5527b-0322-46c9-85e8-191e72d03a67" providerId="ADAL" clId="{254168DD-CCFB-41EF-91B0-6483A72024AD}" dt="2022-11-20T20:40:55.786" v="1011" actId="27636"/>
          <ac:spMkLst>
            <pc:docMk/>
            <pc:sldMk cId="3654041032" sldId="323"/>
            <ac:spMk id="3" creationId="{854BDC02-5346-430D-BB07-6CE2B08EE472}"/>
          </ac:spMkLst>
        </pc:spChg>
      </pc:sldChg>
      <pc:sldChg chg="addSp modSp add del">
        <pc:chgData name="Bhushan Paradkar" userId="34e5527b-0322-46c9-85e8-191e72d03a67" providerId="ADAL" clId="{254168DD-CCFB-41EF-91B0-6483A72024AD}" dt="2022-11-21T08:13:36.293" v="1724" actId="2696"/>
        <pc:sldMkLst>
          <pc:docMk/>
          <pc:sldMk cId="2025744602" sldId="324"/>
        </pc:sldMkLst>
        <pc:spChg chg="mod">
          <ac:chgData name="Bhushan Paradkar" userId="34e5527b-0322-46c9-85e8-191e72d03a67" providerId="ADAL" clId="{254168DD-CCFB-41EF-91B0-6483A72024AD}" dt="2022-11-20T20:48:50.286" v="1414" actId="1076"/>
          <ac:spMkLst>
            <pc:docMk/>
            <pc:sldMk cId="2025744602" sldId="324"/>
            <ac:spMk id="3" creationId="{854BDC02-5346-430D-BB07-6CE2B08EE472}"/>
          </ac:spMkLst>
        </pc:spChg>
        <pc:picChg chg="add mod">
          <ac:chgData name="Bhushan Paradkar" userId="34e5527b-0322-46c9-85e8-191e72d03a67" providerId="ADAL" clId="{254168DD-CCFB-41EF-91B0-6483A72024AD}" dt="2022-11-20T20:48:56.508" v="1416" actId="14100"/>
          <ac:picMkLst>
            <pc:docMk/>
            <pc:sldMk cId="2025744602" sldId="324"/>
            <ac:picMk id="4" creationId="{F4598BD6-54C6-42DD-B520-118586BFED2F}"/>
          </ac:picMkLst>
        </pc:picChg>
      </pc:sldChg>
      <pc:sldChg chg="delSp modSp add del">
        <pc:chgData name="Bhushan Paradkar" userId="34e5527b-0322-46c9-85e8-191e72d03a67" providerId="ADAL" clId="{254168DD-CCFB-41EF-91B0-6483A72024AD}" dt="2022-11-21T08:13:36.308" v="1725" actId="2696"/>
        <pc:sldMkLst>
          <pc:docMk/>
          <pc:sldMk cId="1815496382" sldId="325"/>
        </pc:sldMkLst>
        <pc:spChg chg="mod">
          <ac:chgData name="Bhushan Paradkar" userId="34e5527b-0322-46c9-85e8-191e72d03a67" providerId="ADAL" clId="{254168DD-CCFB-41EF-91B0-6483A72024AD}" dt="2022-11-20T21:10:31.714" v="1663" actId="20577"/>
          <ac:spMkLst>
            <pc:docMk/>
            <pc:sldMk cId="1815496382" sldId="325"/>
            <ac:spMk id="3" creationId="{854BDC02-5346-430D-BB07-6CE2B08EE472}"/>
          </ac:spMkLst>
        </pc:spChg>
        <pc:picChg chg="del">
          <ac:chgData name="Bhushan Paradkar" userId="34e5527b-0322-46c9-85e8-191e72d03a67" providerId="ADAL" clId="{254168DD-CCFB-41EF-91B0-6483A72024AD}" dt="2022-11-20T21:00:42.252" v="1420" actId="478"/>
          <ac:picMkLst>
            <pc:docMk/>
            <pc:sldMk cId="1815496382" sldId="325"/>
            <ac:picMk id="4" creationId="{F4598BD6-54C6-42DD-B520-118586BFED2F}"/>
          </ac:picMkLst>
        </pc:picChg>
      </pc:sldChg>
      <pc:sldChg chg="add del">
        <pc:chgData name="Bhushan Paradkar" userId="34e5527b-0322-46c9-85e8-191e72d03a67" providerId="ADAL" clId="{254168DD-CCFB-41EF-91B0-6483A72024AD}" dt="2022-11-20T21:00:35.830" v="1418" actId="2696"/>
        <pc:sldMkLst>
          <pc:docMk/>
          <pc:sldMk cId="3776555956" sldId="325"/>
        </pc:sldMkLst>
      </pc:sldChg>
      <pc:sldChg chg="modSp add del">
        <pc:chgData name="Bhushan Paradkar" userId="34e5527b-0322-46c9-85e8-191e72d03a67" providerId="ADAL" clId="{254168DD-CCFB-41EF-91B0-6483A72024AD}" dt="2022-11-21T08:13:36.323" v="1726" actId="2696"/>
        <pc:sldMkLst>
          <pc:docMk/>
          <pc:sldMk cId="522476444" sldId="326"/>
        </pc:sldMkLst>
        <pc:spChg chg="mod">
          <ac:chgData name="Bhushan Paradkar" userId="34e5527b-0322-46c9-85e8-191e72d03a67" providerId="ADAL" clId="{254168DD-CCFB-41EF-91B0-6483A72024AD}" dt="2022-11-20T21:11:53.561" v="1672" actId="1076"/>
          <ac:spMkLst>
            <pc:docMk/>
            <pc:sldMk cId="522476444" sldId="326"/>
            <ac:spMk id="2" creationId="{00000000-0000-0000-0000-000000000000}"/>
          </ac:spMkLst>
        </pc:spChg>
        <pc:spChg chg="mod">
          <ac:chgData name="Bhushan Paradkar" userId="34e5527b-0322-46c9-85e8-191e72d03a67" providerId="ADAL" clId="{254168DD-CCFB-41EF-91B0-6483A72024AD}" dt="2022-11-20T21:11:47.867" v="1671" actId="1076"/>
          <ac:spMkLst>
            <pc:docMk/>
            <pc:sldMk cId="522476444" sldId="32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FCD6-2048-40D7-8F76-F1AF2CD6C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1721-C7E0-472C-9991-A5E89265B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56D0B-81E6-44F9-9E39-32E4B6BBF308}"/>
              </a:ext>
            </a:extLst>
          </p:cNvPr>
          <p:cNvSpPr>
            <a:spLocks noGrp="1"/>
          </p:cNvSpPr>
          <p:nvPr>
            <p:ph type="dt" sz="half" idx="10"/>
          </p:nvPr>
        </p:nvSpPr>
        <p:spPr/>
        <p:txBody>
          <a:bodyPr/>
          <a:lstStyle>
            <a:lvl1pPr>
              <a:defRPr/>
            </a:lvl1pPr>
          </a:lstStyle>
          <a:p>
            <a:r>
              <a:rPr lang="en-US" dirty="0"/>
              <a:t>By Bhushan</a:t>
            </a:r>
          </a:p>
        </p:txBody>
      </p:sp>
      <p:sp>
        <p:nvSpPr>
          <p:cNvPr id="5" name="Footer Placeholder 4">
            <a:extLst>
              <a:ext uri="{FF2B5EF4-FFF2-40B4-BE49-F238E27FC236}">
                <a16:creationId xmlns:a16="http://schemas.microsoft.com/office/drawing/2014/main" id="{2E7849B0-41DE-4062-9029-5A51E30A8F17}"/>
              </a:ext>
            </a:extLst>
          </p:cNvPr>
          <p:cNvSpPr>
            <a:spLocks noGrp="1"/>
          </p:cNvSpPr>
          <p:nvPr>
            <p:ph type="ftr" sz="quarter" idx="11"/>
          </p:nvPr>
        </p:nvSpPr>
        <p:spPr>
          <a:xfrm>
            <a:off x="8968604" y="7752236"/>
            <a:ext cx="994545" cy="45719"/>
          </a:xfrm>
        </p:spPr>
        <p:txBody>
          <a:bodyPr/>
          <a:lstStyle/>
          <a:p>
            <a:endParaRPr lang="en-US" dirty="0"/>
          </a:p>
        </p:txBody>
      </p:sp>
      <p:pic>
        <p:nvPicPr>
          <p:cNvPr id="1026" name="Picture 2" descr="CitiusTech Vector Logo - (.SVG + .PNG) - VectorLogoSeek.Com">
            <a:extLst>
              <a:ext uri="{FF2B5EF4-FFF2-40B4-BE49-F238E27FC236}">
                <a16:creationId xmlns:a16="http://schemas.microsoft.com/office/drawing/2014/main" id="{3A56AEF6-B4E2-4347-8169-E14AA3FB25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1576" y="5889812"/>
            <a:ext cx="2940424" cy="99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5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10A9-3022-4461-A32A-DBCC02E52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D221A6-1637-4C5D-B3F8-9E3F09C38C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11C0D-E19F-4EB4-ACD2-A0113CF64BAF}"/>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5" name="Footer Placeholder 4">
            <a:extLst>
              <a:ext uri="{FF2B5EF4-FFF2-40B4-BE49-F238E27FC236}">
                <a16:creationId xmlns:a16="http://schemas.microsoft.com/office/drawing/2014/main" id="{6F2FD382-896C-4EAE-BF3C-390E074E6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96F52-F97A-41C9-BF9A-E8C5D2266BD0}"/>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30387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3A528-381E-4621-805F-0D33A5A1A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1550E-0836-492A-9C35-E1EC4F4D6B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6AC1-D50E-4EEF-BFBA-E192D242EFB2}"/>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5" name="Footer Placeholder 4">
            <a:extLst>
              <a:ext uri="{FF2B5EF4-FFF2-40B4-BE49-F238E27FC236}">
                <a16:creationId xmlns:a16="http://schemas.microsoft.com/office/drawing/2014/main" id="{3708849E-2E81-4FDF-A20E-74FAFCBEC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14A9C-E06B-4A86-9FE3-627BC113C215}"/>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409930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127E-13D5-4B50-A58A-E03429FF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74D3A-8118-490C-B1B4-76B8591CE5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28954-E995-4A59-BE8C-8361DC2C0040}"/>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5" name="Footer Placeholder 4">
            <a:extLst>
              <a:ext uri="{FF2B5EF4-FFF2-40B4-BE49-F238E27FC236}">
                <a16:creationId xmlns:a16="http://schemas.microsoft.com/office/drawing/2014/main" id="{9FC79DE1-67FF-42F0-BF9E-F17DEA97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C61AC-32CE-4AFA-90C6-86827F72E75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28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79E5-BB5D-4412-A611-FCC52D042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F5EB0-A111-4FD6-93D0-A14A0D0B2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CDB09B-30B6-4EEC-A456-47DFECDF9AED}"/>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5" name="Footer Placeholder 4">
            <a:extLst>
              <a:ext uri="{FF2B5EF4-FFF2-40B4-BE49-F238E27FC236}">
                <a16:creationId xmlns:a16="http://schemas.microsoft.com/office/drawing/2014/main" id="{825DAE55-5021-449C-82DC-946A5D4AB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4834F-8553-4C76-B170-1F85BA9333C1}"/>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8796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96C5-F596-490B-8450-B771618F7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E661D-E8AC-4EEB-B449-226F8865C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EBAB8-3E4A-4839-9928-917792E1F1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20134-609A-4ED5-94BB-DD9B6495D747}"/>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6" name="Footer Placeholder 5">
            <a:extLst>
              <a:ext uri="{FF2B5EF4-FFF2-40B4-BE49-F238E27FC236}">
                <a16:creationId xmlns:a16="http://schemas.microsoft.com/office/drawing/2014/main" id="{2C2622FB-EE8E-4E71-8D06-8BFF61D03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E15BD-BC99-4EB0-9420-9A94CE3DE283}"/>
              </a:ext>
            </a:extLst>
          </p:cNvPr>
          <p:cNvSpPr>
            <a:spLocks noGrp="1"/>
          </p:cNvSpPr>
          <p:nvPr>
            <p:ph type="sldNum" sz="quarter" idx="12"/>
          </p:nvPr>
        </p:nvSpPr>
        <p:spPr>
          <a:xfrm>
            <a:off x="16512988" y="9042618"/>
            <a:ext cx="793556" cy="62998"/>
          </a:xfrm>
        </p:spPr>
        <p:txBody>
          <a:bodyPr/>
          <a:lstStyle/>
          <a:p>
            <a:fld id="{B76D50D8-90C5-4538-A789-F1F7E3DECCA5}" type="slidenum">
              <a:rPr lang="en-US" smtClean="0"/>
              <a:t>‹#›</a:t>
            </a:fld>
            <a:endParaRPr lang="en-US"/>
          </a:p>
        </p:txBody>
      </p:sp>
      <p:pic>
        <p:nvPicPr>
          <p:cNvPr id="2050" name="Picture 2" descr="CitiusTech Vector Logo - (.SVG + .PNG) - VectorLogoSeek.Com">
            <a:extLst>
              <a:ext uri="{FF2B5EF4-FFF2-40B4-BE49-F238E27FC236}">
                <a16:creationId xmlns:a16="http://schemas.microsoft.com/office/drawing/2014/main" id="{342DCE39-5DDF-4F35-ABBB-41329A1F6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2138" y="6026727"/>
            <a:ext cx="2479862" cy="83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72DF-A64E-4430-9D9B-10F3D786F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48E37-B920-49A2-8524-1397BD688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6AF9D7-C321-47CB-8156-2C9EA5E5AA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725A8-BC0C-4E9A-8BB7-BE3C36F86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E14BB0-F32A-47B0-89E3-613696FDC0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22484-92DD-43A4-9B27-B67FE0D9EFCD}"/>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8" name="Footer Placeholder 7">
            <a:extLst>
              <a:ext uri="{FF2B5EF4-FFF2-40B4-BE49-F238E27FC236}">
                <a16:creationId xmlns:a16="http://schemas.microsoft.com/office/drawing/2014/main" id="{DD3F00B9-F2D9-4BAA-86A9-A41720A06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98C42-63F9-4CB6-BEE7-3FE1AFDB4FD8}"/>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50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5311-1AB3-4230-A611-18638CEB3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F6F0C-6E24-48D1-A7B6-99682A48754B}"/>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4" name="Footer Placeholder 3">
            <a:extLst>
              <a:ext uri="{FF2B5EF4-FFF2-40B4-BE49-F238E27FC236}">
                <a16:creationId xmlns:a16="http://schemas.microsoft.com/office/drawing/2014/main" id="{EDD26964-5210-4A80-B619-712811520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9056B-891D-4BD0-8BD4-A65CC15FE4F7}"/>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68597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E4F10-89BC-4C37-A20F-CD6495852F58}"/>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3" name="Footer Placeholder 2">
            <a:extLst>
              <a:ext uri="{FF2B5EF4-FFF2-40B4-BE49-F238E27FC236}">
                <a16:creationId xmlns:a16="http://schemas.microsoft.com/office/drawing/2014/main" id="{671FB7E7-DCFD-4CFB-95A1-AAABB71C7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9FF3B-35EE-43E3-A2D7-01BCCEFB862C}"/>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7956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39D9-333D-4178-BE7E-FE3D96142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403CC-C8E9-477E-8CEF-3E1D5D56D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4E246F-D3EF-419D-87B1-765DD374F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5B88A-2CFD-4D69-8669-3A7F69BC798D}"/>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6" name="Footer Placeholder 5">
            <a:extLst>
              <a:ext uri="{FF2B5EF4-FFF2-40B4-BE49-F238E27FC236}">
                <a16:creationId xmlns:a16="http://schemas.microsoft.com/office/drawing/2014/main" id="{E3DA309F-F7B6-4078-A461-73B625F8B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F71B-9DA5-4FAA-BF93-431D6E0CB363}"/>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29591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BCC7-F07A-4FB4-8823-D614C480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0C45D-0632-4799-8859-814FD30B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2A217-7CE2-4128-8DA2-1CFC9AA7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4B4BAF-0090-4E16-BF4C-6C5C33FF6930}"/>
              </a:ext>
            </a:extLst>
          </p:cNvPr>
          <p:cNvSpPr>
            <a:spLocks noGrp="1"/>
          </p:cNvSpPr>
          <p:nvPr>
            <p:ph type="dt" sz="half" idx="10"/>
          </p:nvPr>
        </p:nvSpPr>
        <p:spPr/>
        <p:txBody>
          <a:bodyPr/>
          <a:lstStyle/>
          <a:p>
            <a:fld id="{7225EAAF-3A0D-4ED5-8FE6-23C7DC50B4B9}" type="datetimeFigureOut">
              <a:rPr lang="en-US" smtClean="0"/>
              <a:t>12/20/2022</a:t>
            </a:fld>
            <a:endParaRPr lang="en-US"/>
          </a:p>
        </p:txBody>
      </p:sp>
      <p:sp>
        <p:nvSpPr>
          <p:cNvPr id="6" name="Footer Placeholder 5">
            <a:extLst>
              <a:ext uri="{FF2B5EF4-FFF2-40B4-BE49-F238E27FC236}">
                <a16:creationId xmlns:a16="http://schemas.microsoft.com/office/drawing/2014/main" id="{92375F03-887A-4AF9-B50D-3CB976B47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B264A-23EB-4D83-8732-B7A0E201F78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07893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06528-4C65-4DDE-A90C-8FC681B67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54ADD-95B4-4C8E-8A08-7191322E2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15F54-2C0A-48D4-BC5A-5DDB49E02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5EAAF-3A0D-4ED5-8FE6-23C7DC50B4B9}" type="datetimeFigureOut">
              <a:rPr lang="en-US" smtClean="0"/>
              <a:t>12/20/2022</a:t>
            </a:fld>
            <a:endParaRPr lang="en-US"/>
          </a:p>
        </p:txBody>
      </p:sp>
      <p:sp>
        <p:nvSpPr>
          <p:cNvPr id="5" name="Footer Placeholder 4">
            <a:extLst>
              <a:ext uri="{FF2B5EF4-FFF2-40B4-BE49-F238E27FC236}">
                <a16:creationId xmlns:a16="http://schemas.microsoft.com/office/drawing/2014/main" id="{AE3EE591-0DD6-4909-BFB0-020F94894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1D0FF-1FF1-4874-B861-D68C1314D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D50D8-90C5-4538-A789-F1F7E3DECCA5}" type="slidenum">
              <a:rPr lang="en-US" smtClean="0"/>
              <a:t>‹#›</a:t>
            </a:fld>
            <a:endParaRPr lang="en-US"/>
          </a:p>
        </p:txBody>
      </p:sp>
    </p:spTree>
    <p:extLst>
      <p:ext uri="{BB962C8B-B14F-4D97-AF65-F5344CB8AC3E}">
        <p14:creationId xmlns:p14="http://schemas.microsoft.com/office/powerpoint/2010/main" val="91623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ngular.io/api/common#pip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ilearn.com/tutorials/css-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5E-1180-44B7-91A1-7D33CDC6E63D}"/>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BDC8C406-551B-4E68-BAEE-E6FB2D55E026}"/>
              </a:ext>
            </a:extLst>
          </p:cNvPr>
          <p:cNvSpPr>
            <a:spLocks noGrp="1"/>
          </p:cNvSpPr>
          <p:nvPr>
            <p:ph type="subTitle" idx="1"/>
          </p:nvPr>
        </p:nvSpPr>
        <p:spPr/>
        <p:txBody>
          <a:bodyPr/>
          <a:lstStyle/>
          <a:p>
            <a:r>
              <a:rPr lang="en-US" dirty="0"/>
              <a:t>Day 3</a:t>
            </a:r>
          </a:p>
        </p:txBody>
      </p:sp>
    </p:spTree>
    <p:extLst>
      <p:ext uri="{BB962C8B-B14F-4D97-AF65-F5344CB8AC3E}">
        <p14:creationId xmlns:p14="http://schemas.microsoft.com/office/powerpoint/2010/main" val="103962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493485"/>
            <a:ext cx="12192000" cy="6364515"/>
          </a:xfrm>
        </p:spPr>
        <p:txBody>
          <a:bodyPr>
            <a:normAutofit/>
          </a:bodyPr>
          <a:lstStyle/>
          <a:p>
            <a:r>
              <a:rPr lang="en-US" dirty="0"/>
              <a:t>Pipes</a:t>
            </a:r>
          </a:p>
          <a:p>
            <a:pPr lvl="1"/>
            <a:r>
              <a:rPr lang="en-US" dirty="0"/>
              <a:t>Angular provides built-in pipes for typical data transformations, including transformations for internationalization, which use locale information to format data. The following are commonly used built-in pipes for data formatting: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For a complete list of built-in pipes, see the </a:t>
            </a:r>
            <a:r>
              <a:rPr lang="en-US" dirty="0">
                <a:hlinkClick r:id="rId2" tooltip="Pipes API reference summary"/>
              </a:rPr>
              <a:t>pipes API documentation</a:t>
            </a:r>
            <a:r>
              <a:rPr lang="en-US" dirty="0"/>
              <a:t>.</a:t>
            </a:r>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a:extLst>
              <a:ext uri="{FF2B5EF4-FFF2-40B4-BE49-F238E27FC236}">
                <a16:creationId xmlns:a16="http://schemas.microsoft.com/office/drawing/2014/main" id="{3113D8D3-39A2-402B-BF88-1D2C8202EF28}"/>
              </a:ext>
            </a:extLst>
          </p:cNvPr>
          <p:cNvPicPr>
            <a:picLocks noChangeAspect="1"/>
          </p:cNvPicPr>
          <p:nvPr/>
        </p:nvPicPr>
        <p:blipFill>
          <a:blip r:embed="rId3"/>
          <a:stretch>
            <a:fillRect/>
          </a:stretch>
        </p:blipFill>
        <p:spPr>
          <a:xfrm>
            <a:off x="2238375" y="1998891"/>
            <a:ext cx="7715250" cy="3719738"/>
          </a:xfrm>
          <a:prstGeom prst="rect">
            <a:avLst/>
          </a:prstGeom>
        </p:spPr>
      </p:pic>
    </p:spTree>
    <p:extLst>
      <p:ext uri="{BB962C8B-B14F-4D97-AF65-F5344CB8AC3E}">
        <p14:creationId xmlns:p14="http://schemas.microsoft.com/office/powerpoint/2010/main" val="78972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493485"/>
            <a:ext cx="12192000" cy="6364515"/>
          </a:xfrm>
        </p:spPr>
        <p:txBody>
          <a:bodyPr>
            <a:normAutofit/>
          </a:bodyPr>
          <a:lstStyle/>
          <a:p>
            <a:r>
              <a:rPr lang="en-US" dirty="0"/>
              <a:t>Pipes</a:t>
            </a:r>
          </a:p>
          <a:p>
            <a:pPr lvl="1"/>
            <a:r>
              <a:rPr lang="en-US" dirty="0"/>
              <a:t>Basic example:</a:t>
            </a:r>
          </a:p>
          <a:p>
            <a:pPr lvl="1"/>
            <a:r>
              <a:rPr lang="en-US" dirty="0"/>
              <a:t>As we have seen concept of pipes. Let’s simplify it and understand with example.</a:t>
            </a:r>
          </a:p>
          <a:p>
            <a:pPr lvl="1"/>
            <a:r>
              <a:rPr lang="en-US" dirty="0"/>
              <a:t>In Angular 1, filters are used which are later called Pipes onwards Angular2. In Angular 7, it is known as pipe and used to transform data. It is denoted by symbol |</a:t>
            </a:r>
          </a:p>
          <a:p>
            <a:r>
              <a:rPr lang="en-US" dirty="0"/>
              <a:t>Syntax:</a:t>
            </a:r>
          </a:p>
          <a:p>
            <a:r>
              <a:rPr lang="en-US" dirty="0"/>
              <a:t>{{title | uppercase}}  </a:t>
            </a:r>
          </a:p>
          <a:p>
            <a:pPr lvl="1"/>
            <a:r>
              <a:rPr lang="en-US" dirty="0"/>
              <a:t>Pipe takes integers, strings, arrays, and date as input separated with |. It transforms the data in the format as required and displays the same in the browser.</a:t>
            </a:r>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124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2192000" cy="534761"/>
          </a:xfrm>
        </p:spPr>
        <p:txBody>
          <a:bodyPr>
            <a:normAutofit fontScale="90000"/>
          </a:bodyPr>
          <a:lstStyle/>
          <a:p>
            <a:r>
              <a:rPr lang="en-US" b="1" dirty="0"/>
              <a:t>Angular Core Concepts </a:t>
            </a:r>
          </a:p>
        </p:txBody>
      </p:sp>
      <p:sp>
        <p:nvSpPr>
          <p:cNvPr id="3" name="Content Placeholder 2">
            <a:extLst>
              <a:ext uri="{FF2B5EF4-FFF2-40B4-BE49-F238E27FC236}">
                <a16:creationId xmlns:a16="http://schemas.microsoft.com/office/drawing/2014/main" id="{A94B8BBA-1226-4B53-BBF3-A97CADF25764}"/>
              </a:ext>
            </a:extLst>
          </p:cNvPr>
          <p:cNvSpPr>
            <a:spLocks noGrp="1"/>
          </p:cNvSpPr>
          <p:nvPr>
            <p:ph idx="1"/>
          </p:nvPr>
        </p:nvSpPr>
        <p:spPr>
          <a:xfrm>
            <a:off x="0" y="534760"/>
            <a:ext cx="12192000" cy="6323239"/>
          </a:xfrm>
        </p:spPr>
        <p:txBody>
          <a:bodyPr/>
          <a:lstStyle/>
          <a:p>
            <a:r>
              <a:rPr lang="en-US" dirty="0"/>
              <a:t>Services:</a:t>
            </a:r>
          </a:p>
          <a:p>
            <a:pPr lvl="2"/>
            <a:r>
              <a:rPr lang="en-US" b="1" dirty="0"/>
              <a:t>Services</a:t>
            </a:r>
            <a:r>
              <a:rPr lang="en-US" dirty="0"/>
              <a:t> provides specific functionality in an Angular application. In a given Angular application, there may be one or more services can be used. Similarly, an Angular component may depend on one or more services. In simple words we can say it’s reusable type script class.</a:t>
            </a:r>
          </a:p>
          <a:p>
            <a:pPr lvl="1"/>
            <a:r>
              <a:rPr lang="en-US" dirty="0"/>
              <a:t>Why use Services?</a:t>
            </a:r>
          </a:p>
          <a:p>
            <a:pPr lvl="2"/>
            <a:r>
              <a:rPr lang="en-US" dirty="0"/>
              <a:t>Let’s understand it with example.</a:t>
            </a:r>
          </a:p>
          <a:p>
            <a:pPr lvl="2"/>
            <a:r>
              <a:rPr lang="en-US" dirty="0"/>
              <a:t>We have a component component1 in which there is a button for displaying greet message. So we will have to write a method for this in </a:t>
            </a:r>
            <a:r>
              <a:rPr lang="en-US" dirty="0" err="1"/>
              <a:t>ts</a:t>
            </a:r>
            <a:r>
              <a:rPr lang="en-US" dirty="0"/>
              <a:t> file of respective component. If we have second component and have to implement same thing again. What if we will have 50 components and in all components we have to implement same functionality?  </a:t>
            </a:r>
          </a:p>
          <a:p>
            <a:pPr lvl="2"/>
            <a:r>
              <a:rPr lang="en-US" dirty="0"/>
              <a:t>Services can also use for component communications.</a:t>
            </a:r>
          </a:p>
          <a:p>
            <a:pPr lvl="2"/>
            <a:r>
              <a:rPr lang="en-US" dirty="0"/>
              <a:t>If we have to set some data which will be used in our application by</a:t>
            </a:r>
          </a:p>
          <a:p>
            <a:pPr marL="914400" lvl="2" indent="0">
              <a:buNone/>
            </a:pPr>
            <a:r>
              <a:rPr lang="en-US" dirty="0"/>
              <a:t>    multiple components then we can use service.</a:t>
            </a:r>
          </a:p>
          <a:p>
            <a:pPr lvl="2"/>
            <a:endParaRPr lang="en-US" dirty="0"/>
          </a:p>
        </p:txBody>
      </p:sp>
      <p:sp>
        <p:nvSpPr>
          <p:cNvPr id="5" name="Rectangle 4">
            <a:extLst>
              <a:ext uri="{FF2B5EF4-FFF2-40B4-BE49-F238E27FC236}">
                <a16:creationId xmlns:a16="http://schemas.microsoft.com/office/drawing/2014/main" id="{EF5C2ED7-8047-469C-9A73-EC3C3C7C8650}"/>
              </a:ext>
            </a:extLst>
          </p:cNvPr>
          <p:cNvSpPr/>
          <p:nvPr/>
        </p:nvSpPr>
        <p:spPr>
          <a:xfrm>
            <a:off x="961573" y="4942114"/>
            <a:ext cx="3236686"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a:p>
            <a:pPr algn="ctr"/>
            <a:endParaRPr lang="en-US" dirty="0"/>
          </a:p>
        </p:txBody>
      </p:sp>
      <p:sp>
        <p:nvSpPr>
          <p:cNvPr id="6" name="Rectangle 5">
            <a:extLst>
              <a:ext uri="{FF2B5EF4-FFF2-40B4-BE49-F238E27FC236}">
                <a16:creationId xmlns:a16="http://schemas.microsoft.com/office/drawing/2014/main" id="{3D25C05F-8412-46A4-9EE4-3B22A3A80964}"/>
              </a:ext>
            </a:extLst>
          </p:cNvPr>
          <p:cNvSpPr/>
          <p:nvPr/>
        </p:nvSpPr>
        <p:spPr>
          <a:xfrm>
            <a:off x="1201059" y="5922963"/>
            <a:ext cx="2757714" cy="534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Greeting</a:t>
            </a:r>
          </a:p>
        </p:txBody>
      </p:sp>
      <p:sp>
        <p:nvSpPr>
          <p:cNvPr id="7" name="Rectangle 6">
            <a:extLst>
              <a:ext uri="{FF2B5EF4-FFF2-40B4-BE49-F238E27FC236}">
                <a16:creationId xmlns:a16="http://schemas.microsoft.com/office/drawing/2014/main" id="{93C2F0A5-47B6-435B-B243-51E501FD239D}"/>
              </a:ext>
            </a:extLst>
          </p:cNvPr>
          <p:cNvSpPr/>
          <p:nvPr/>
        </p:nvSpPr>
        <p:spPr>
          <a:xfrm>
            <a:off x="5177973" y="4879523"/>
            <a:ext cx="3236686" cy="191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a:p>
            <a:pPr algn="ctr"/>
            <a:endParaRPr lang="en-US" dirty="0"/>
          </a:p>
        </p:txBody>
      </p:sp>
      <p:sp>
        <p:nvSpPr>
          <p:cNvPr id="8" name="Rectangle 7">
            <a:extLst>
              <a:ext uri="{FF2B5EF4-FFF2-40B4-BE49-F238E27FC236}">
                <a16:creationId xmlns:a16="http://schemas.microsoft.com/office/drawing/2014/main" id="{18B7CFA7-0E88-4EA2-9A4F-E8DC1625CAE7}"/>
              </a:ext>
            </a:extLst>
          </p:cNvPr>
          <p:cNvSpPr/>
          <p:nvPr/>
        </p:nvSpPr>
        <p:spPr>
          <a:xfrm>
            <a:off x="5437415" y="5977621"/>
            <a:ext cx="2757714" cy="534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Greeting</a:t>
            </a:r>
          </a:p>
        </p:txBody>
      </p:sp>
      <p:sp>
        <p:nvSpPr>
          <p:cNvPr id="9" name="Rectangle 8">
            <a:extLst>
              <a:ext uri="{FF2B5EF4-FFF2-40B4-BE49-F238E27FC236}">
                <a16:creationId xmlns:a16="http://schemas.microsoft.com/office/drawing/2014/main" id="{5E7422ED-0255-4E18-A26F-E9817BC9F524}"/>
              </a:ext>
            </a:extLst>
          </p:cNvPr>
          <p:cNvSpPr/>
          <p:nvPr/>
        </p:nvSpPr>
        <p:spPr>
          <a:xfrm>
            <a:off x="8592457" y="3556000"/>
            <a:ext cx="3468914" cy="1625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Service</a:t>
            </a:r>
          </a:p>
        </p:txBody>
      </p:sp>
      <p:sp>
        <p:nvSpPr>
          <p:cNvPr id="10" name="Rectangle 9">
            <a:extLst>
              <a:ext uri="{FF2B5EF4-FFF2-40B4-BE49-F238E27FC236}">
                <a16:creationId xmlns:a16="http://schemas.microsoft.com/office/drawing/2014/main" id="{0CA3D37F-5A2E-41DB-A466-7B062FE1F0B8}"/>
              </a:ext>
            </a:extLst>
          </p:cNvPr>
          <p:cNvSpPr/>
          <p:nvPr/>
        </p:nvSpPr>
        <p:spPr>
          <a:xfrm>
            <a:off x="9058730" y="4612142"/>
            <a:ext cx="2757714" cy="534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Greeting</a:t>
            </a:r>
          </a:p>
        </p:txBody>
      </p:sp>
      <p:cxnSp>
        <p:nvCxnSpPr>
          <p:cNvPr id="12" name="Straight Arrow Connector 11">
            <a:extLst>
              <a:ext uri="{FF2B5EF4-FFF2-40B4-BE49-F238E27FC236}">
                <a16:creationId xmlns:a16="http://schemas.microsoft.com/office/drawing/2014/main" id="{F693E31A-BB22-4D02-87F0-6CC33D4DE946}"/>
              </a:ext>
            </a:extLst>
          </p:cNvPr>
          <p:cNvCxnSpPr>
            <a:stCxn id="9" idx="1"/>
          </p:cNvCxnSpPr>
          <p:nvPr/>
        </p:nvCxnSpPr>
        <p:spPr>
          <a:xfrm flipH="1">
            <a:off x="4198259" y="4368800"/>
            <a:ext cx="4394198" cy="57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564A6B-B88C-4B85-9342-2B17C5EA3B73}"/>
              </a:ext>
            </a:extLst>
          </p:cNvPr>
          <p:cNvCxnSpPr>
            <a:stCxn id="9" idx="1"/>
          </p:cNvCxnSpPr>
          <p:nvPr/>
        </p:nvCxnSpPr>
        <p:spPr>
          <a:xfrm flipH="1">
            <a:off x="6628495" y="4368800"/>
            <a:ext cx="1963962" cy="57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5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2192000" cy="534761"/>
          </a:xfrm>
        </p:spPr>
        <p:txBody>
          <a:bodyPr>
            <a:normAutofit fontScale="90000"/>
          </a:bodyPr>
          <a:lstStyle/>
          <a:p>
            <a:r>
              <a:rPr lang="en-US" b="1" dirty="0"/>
              <a:t>Angular Core Concepts </a:t>
            </a:r>
          </a:p>
        </p:txBody>
      </p:sp>
      <p:sp>
        <p:nvSpPr>
          <p:cNvPr id="3" name="Content Placeholder 2">
            <a:extLst>
              <a:ext uri="{FF2B5EF4-FFF2-40B4-BE49-F238E27FC236}">
                <a16:creationId xmlns:a16="http://schemas.microsoft.com/office/drawing/2014/main" id="{A94B8BBA-1226-4B53-BBF3-A97CADF25764}"/>
              </a:ext>
            </a:extLst>
          </p:cNvPr>
          <p:cNvSpPr>
            <a:spLocks noGrp="1"/>
          </p:cNvSpPr>
          <p:nvPr>
            <p:ph idx="1"/>
          </p:nvPr>
        </p:nvSpPr>
        <p:spPr>
          <a:xfrm>
            <a:off x="0" y="534760"/>
            <a:ext cx="12192000" cy="6323239"/>
          </a:xfrm>
        </p:spPr>
        <p:txBody>
          <a:bodyPr/>
          <a:lstStyle/>
          <a:p>
            <a:r>
              <a:rPr lang="en-US" dirty="0"/>
              <a:t>Services:</a:t>
            </a:r>
          </a:p>
          <a:p>
            <a:pPr lvl="2"/>
            <a:r>
              <a:rPr lang="en-US" b="1" dirty="0"/>
              <a:t>Services</a:t>
            </a:r>
            <a:r>
              <a:rPr lang="en-US" dirty="0"/>
              <a:t> provides specific functionality in an Angular application. In a given Angular application, there may be one or more services can be used. Similarly, an Angular component may depend on one or more services. In simple words we can say it’s reusable type script class.</a:t>
            </a:r>
          </a:p>
          <a:p>
            <a:pPr lvl="1"/>
            <a:r>
              <a:rPr lang="en-US" b="1" dirty="0"/>
              <a:t>Create Angular service</a:t>
            </a:r>
          </a:p>
          <a:p>
            <a:pPr lvl="2"/>
            <a:r>
              <a:rPr lang="en-US" dirty="0"/>
              <a:t>An Angular service is plain Typescript class having one or more methods (functionality) along with </a:t>
            </a:r>
            <a:r>
              <a:rPr lang="en-US" b="1" dirty="0"/>
              <a:t>@Injectable</a:t>
            </a:r>
            <a:r>
              <a:rPr lang="en-US" dirty="0"/>
              <a:t> decorator. It enables the normal Typescript class to be used as service in Angular application.</a:t>
            </a:r>
          </a:p>
          <a:p>
            <a:pPr lvl="1"/>
            <a:r>
              <a:rPr lang="en-US" b="1" dirty="0"/>
              <a:t>How to create service?</a:t>
            </a:r>
          </a:p>
          <a:p>
            <a:pPr lvl="1"/>
            <a:r>
              <a:rPr lang="en-US" b="1" dirty="0"/>
              <a:t>In order to create service we have to fire simple command.</a:t>
            </a:r>
          </a:p>
          <a:p>
            <a:pPr lvl="2"/>
            <a:r>
              <a:rPr lang="en-US" dirty="0"/>
              <a:t>ng generate service </a:t>
            </a:r>
            <a:r>
              <a:rPr lang="en-US" dirty="0" err="1"/>
              <a:t>service_name</a:t>
            </a:r>
            <a:endParaRPr lang="en-US" dirty="0"/>
          </a:p>
          <a:p>
            <a:pPr lvl="1"/>
            <a:endParaRPr lang="en-US" dirty="0"/>
          </a:p>
        </p:txBody>
      </p:sp>
      <p:pic>
        <p:nvPicPr>
          <p:cNvPr id="4" name="Picture 3">
            <a:extLst>
              <a:ext uri="{FF2B5EF4-FFF2-40B4-BE49-F238E27FC236}">
                <a16:creationId xmlns:a16="http://schemas.microsoft.com/office/drawing/2014/main" id="{A9654CC9-D6C3-445F-B62C-CA7A7284DF89}"/>
              </a:ext>
            </a:extLst>
          </p:cNvPr>
          <p:cNvPicPr>
            <a:picLocks noChangeAspect="1"/>
          </p:cNvPicPr>
          <p:nvPr/>
        </p:nvPicPr>
        <p:blipFill>
          <a:blip r:embed="rId2"/>
          <a:stretch>
            <a:fillRect/>
          </a:stretch>
        </p:blipFill>
        <p:spPr>
          <a:xfrm>
            <a:off x="2711904" y="4305298"/>
            <a:ext cx="7029450" cy="2514600"/>
          </a:xfrm>
          <a:prstGeom prst="rect">
            <a:avLst/>
          </a:prstGeom>
        </p:spPr>
      </p:pic>
    </p:spTree>
    <p:extLst>
      <p:ext uri="{BB962C8B-B14F-4D97-AF65-F5344CB8AC3E}">
        <p14:creationId xmlns:p14="http://schemas.microsoft.com/office/powerpoint/2010/main" val="62566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4615-2ABF-421C-9E5E-504450FA333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C4016A-88DD-4507-8AFD-C419A077EDE6}"/>
              </a:ext>
            </a:extLst>
          </p:cNvPr>
          <p:cNvSpPr>
            <a:spLocks noGrp="1"/>
          </p:cNvSpPr>
          <p:nvPr>
            <p:ph idx="1"/>
          </p:nvPr>
        </p:nvSpPr>
        <p:spPr/>
        <p:txBody>
          <a:bodyPr/>
          <a:lstStyle/>
          <a:p>
            <a:r>
              <a:rPr lang="en-US" dirty="0"/>
              <a:t>Interpolation</a:t>
            </a:r>
          </a:p>
          <a:p>
            <a:r>
              <a:rPr lang="en-US" dirty="0"/>
              <a:t>Angular Core Concepts</a:t>
            </a:r>
          </a:p>
          <a:p>
            <a:pPr lvl="1"/>
            <a:r>
              <a:rPr lang="en-US" dirty="0"/>
              <a:t>Directives and Pipe</a:t>
            </a:r>
          </a:p>
          <a:p>
            <a:pPr lvl="1"/>
            <a:r>
              <a:rPr lang="en-US"/>
              <a:t>Services.</a:t>
            </a:r>
            <a:endParaRPr lang="en-US" dirty="0"/>
          </a:p>
          <a:p>
            <a:r>
              <a:rPr lang="en-US" dirty="0"/>
              <a:t>Working with Components</a:t>
            </a:r>
          </a:p>
        </p:txBody>
      </p:sp>
    </p:spTree>
    <p:extLst>
      <p:ext uri="{BB962C8B-B14F-4D97-AF65-F5344CB8AC3E}">
        <p14:creationId xmlns:p14="http://schemas.microsoft.com/office/powerpoint/2010/main" val="27124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21AA-5A81-4C37-A29E-EF65DF19F9F6}"/>
              </a:ext>
            </a:extLst>
          </p:cNvPr>
          <p:cNvSpPr>
            <a:spLocks noGrp="1"/>
          </p:cNvSpPr>
          <p:nvPr>
            <p:ph type="title"/>
          </p:nvPr>
        </p:nvSpPr>
        <p:spPr/>
        <p:txBody>
          <a:bodyPr/>
          <a:lstStyle/>
          <a:p>
            <a:r>
              <a:rPr lang="en-US" dirty="0"/>
              <a:t>Interpolation</a:t>
            </a:r>
          </a:p>
        </p:txBody>
      </p:sp>
      <p:sp>
        <p:nvSpPr>
          <p:cNvPr id="3" name="Content Placeholder 2">
            <a:extLst>
              <a:ext uri="{FF2B5EF4-FFF2-40B4-BE49-F238E27FC236}">
                <a16:creationId xmlns:a16="http://schemas.microsoft.com/office/drawing/2014/main" id="{1B9495E4-C847-4F39-805F-514CE5494E0F}"/>
              </a:ext>
            </a:extLst>
          </p:cNvPr>
          <p:cNvSpPr>
            <a:spLocks noGrp="1"/>
          </p:cNvSpPr>
          <p:nvPr>
            <p:ph idx="1"/>
          </p:nvPr>
        </p:nvSpPr>
        <p:spPr/>
        <p:txBody>
          <a:bodyPr/>
          <a:lstStyle/>
          <a:p>
            <a:r>
              <a:rPr lang="en-US" dirty="0"/>
              <a:t>Displaying values with interpolation</a:t>
            </a:r>
          </a:p>
          <a:p>
            <a:r>
              <a:rPr lang="en-US" dirty="0"/>
              <a:t>Interpolation refers to embedding expressions into marked up text. By default, interpolation uses the double curly braces {{ and }} as delimiters.</a:t>
            </a:r>
          </a:p>
        </p:txBody>
      </p:sp>
    </p:spTree>
    <p:extLst>
      <p:ext uri="{BB962C8B-B14F-4D97-AF65-F5344CB8AC3E}">
        <p14:creationId xmlns:p14="http://schemas.microsoft.com/office/powerpoint/2010/main" val="338628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5049"/>
            <a:ext cx="10515600" cy="1325563"/>
          </a:xfrm>
        </p:spPr>
        <p:txBody>
          <a:bodyPr/>
          <a:lstStyle/>
          <a:p>
            <a:r>
              <a:rPr lang="en-US" dirty="0"/>
              <a:t>Example for interpolation-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90373"/>
            <a:ext cx="388620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90601"/>
            <a:ext cx="388620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819400" y="3048000"/>
            <a:ext cx="624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24200" y="3200400"/>
            <a:ext cx="449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76600" y="3505201"/>
            <a:ext cx="4191000" cy="16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05200" y="3962400"/>
            <a:ext cx="411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276600" y="4419600"/>
            <a:ext cx="2286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V="1">
            <a:off x="3505200" y="4267200"/>
            <a:ext cx="411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124200" y="4572000"/>
            <a:ext cx="472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00500" y="4876800"/>
            <a:ext cx="3238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724400" y="5219700"/>
            <a:ext cx="2514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72000" y="5391150"/>
            <a:ext cx="266700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6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lnSpcReduction="10000"/>
          </a:bodyPr>
          <a:lstStyle/>
          <a:p>
            <a:r>
              <a:rPr lang="en-US" dirty="0"/>
              <a:t>Directives:</a:t>
            </a:r>
          </a:p>
          <a:p>
            <a:r>
              <a:rPr lang="en-US" dirty="0"/>
              <a:t>What Are Directives in Angular?</a:t>
            </a:r>
          </a:p>
          <a:p>
            <a:pPr lvl="1"/>
            <a:r>
              <a:rPr lang="en-US" dirty="0"/>
              <a:t>In Angular, Directives are defined as classes that can add new behavior to the elements in the template or modify existing behavior.</a:t>
            </a:r>
          </a:p>
          <a:p>
            <a:pPr lvl="1"/>
            <a:r>
              <a:rPr lang="en-US" dirty="0"/>
              <a:t>The purpose of Directives in Angular is to maneuver the DOM, be it by adding new elements to DOM or removing elements and even changing the appearance of the DOM elements.</a:t>
            </a:r>
          </a:p>
          <a:p>
            <a:r>
              <a:rPr lang="en-US" dirty="0"/>
              <a:t>Types of Directives in Angular</a:t>
            </a:r>
          </a:p>
          <a:p>
            <a:pPr lvl="1"/>
            <a:r>
              <a:rPr lang="en-US" dirty="0"/>
              <a:t>Component Directive</a:t>
            </a:r>
          </a:p>
          <a:p>
            <a:pPr lvl="2"/>
            <a:r>
              <a:rPr lang="en-US" dirty="0"/>
              <a:t>Special directives in Angular are called Components since this type of directive has a template or template URLs. In effect, it is a component directive that shows something in DOM.</a:t>
            </a:r>
          </a:p>
          <a:p>
            <a:pPr lvl="1"/>
            <a:r>
              <a:rPr lang="en-US" dirty="0"/>
              <a:t>Structural Directive</a:t>
            </a:r>
          </a:p>
          <a:p>
            <a:pPr lvl="2"/>
            <a:r>
              <a:rPr lang="en-US" dirty="0"/>
              <a:t>This type of directive is used to make changes in the layout of the DOM. Elements can be added or removed, hence changing the structure of the DOM. An example would be *</a:t>
            </a:r>
            <a:r>
              <a:rPr lang="en-US" dirty="0" err="1"/>
              <a:t>ngIf</a:t>
            </a:r>
            <a:r>
              <a:rPr lang="en-US" dirty="0"/>
              <a:t>(adding or removing element from DOM) or *</a:t>
            </a:r>
            <a:r>
              <a:rPr lang="en-US" dirty="0" err="1"/>
              <a:t>ngFor</a:t>
            </a:r>
            <a:r>
              <a:rPr lang="en-US" dirty="0"/>
              <a:t>(lists elements of every iteration).</a:t>
            </a:r>
          </a:p>
          <a:p>
            <a:pPr lvl="1"/>
            <a:r>
              <a:rPr lang="en-US" dirty="0"/>
              <a:t>Attribute directive</a:t>
            </a:r>
          </a:p>
          <a:p>
            <a:pPr lvl="2"/>
            <a:r>
              <a:rPr lang="en-US" dirty="0"/>
              <a:t>This type of angular directive is used to make behavior or element changes in the appearance and behavior of an element. For example, </a:t>
            </a:r>
            <a:r>
              <a:rPr lang="en-US" dirty="0" err="1"/>
              <a:t>ngStyle</a:t>
            </a:r>
            <a:r>
              <a:rPr lang="en-US" dirty="0"/>
              <a:t>( applying styles) or </a:t>
            </a:r>
            <a:r>
              <a:rPr lang="en-US" dirty="0" err="1"/>
              <a:t>ngClass</a:t>
            </a:r>
            <a:r>
              <a:rPr lang="en-US" dirty="0"/>
              <a:t>(applying </a:t>
            </a:r>
            <a:r>
              <a:rPr lang="en-US" dirty="0">
                <a:hlinkClick r:id="rId2" tooltip="CSS"/>
              </a:rPr>
              <a:t>CSS</a:t>
            </a:r>
            <a:r>
              <a:rPr lang="en-US" dirty="0"/>
              <a:t> classes).</a:t>
            </a:r>
          </a:p>
          <a:p>
            <a:endParaRPr lang="en-US" dirty="0"/>
          </a:p>
        </p:txBody>
      </p:sp>
    </p:spTree>
    <p:extLst>
      <p:ext uri="{BB962C8B-B14F-4D97-AF65-F5344CB8AC3E}">
        <p14:creationId xmlns:p14="http://schemas.microsoft.com/office/powerpoint/2010/main" val="293789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a:bodyPr>
          <a:lstStyle/>
          <a:p>
            <a:r>
              <a:rPr lang="en-US" dirty="0"/>
              <a:t>Directives:</a:t>
            </a:r>
          </a:p>
          <a:p>
            <a:pPr lvl="1"/>
            <a:r>
              <a:rPr lang="en-US" b="1" dirty="0"/>
              <a:t>Component Directive</a:t>
            </a:r>
          </a:p>
          <a:p>
            <a:pPr lvl="2"/>
            <a:r>
              <a:rPr lang="en-US" b="1" dirty="0"/>
              <a:t>Component Directives:</a:t>
            </a:r>
            <a:r>
              <a:rPr lang="en-US" dirty="0"/>
              <a:t> It forms the main class and is declared by </a:t>
            </a:r>
            <a:r>
              <a:rPr lang="en-US" b="1" dirty="0"/>
              <a:t>@Component</a:t>
            </a:r>
            <a:r>
              <a:rPr lang="en-US" dirty="0"/>
              <a:t>. </a:t>
            </a:r>
          </a:p>
          <a:p>
            <a:pPr lvl="2"/>
            <a:r>
              <a:rPr lang="en-US" dirty="0"/>
              <a:t>It contains the details on component processing, instantiated and usage at run time.</a:t>
            </a:r>
            <a:br>
              <a:rPr lang="en-US" dirty="0"/>
            </a:br>
            <a:r>
              <a:rPr lang="en-US" b="1" dirty="0"/>
              <a:t>Example:</a:t>
            </a:r>
            <a:r>
              <a:rPr lang="en-US" dirty="0"/>
              <a:t> It contains certain parameters some of them are shown in this example. </a:t>
            </a:r>
          </a:p>
          <a:p>
            <a:pPr marL="1371600" lvl="3" indent="0">
              <a:buNone/>
            </a:pPr>
            <a:r>
              <a:rPr lang="en-US" dirty="0"/>
              <a:t>@Component({</a:t>
            </a:r>
          </a:p>
          <a:p>
            <a:pPr marL="1371600" lvl="3" indent="0">
              <a:buNone/>
            </a:pPr>
            <a:r>
              <a:rPr lang="en-US" dirty="0"/>
              <a:t>selector: 'app-root',</a:t>
            </a:r>
          </a:p>
          <a:p>
            <a:pPr marL="1371600" lvl="3" indent="0">
              <a:buNone/>
            </a:pPr>
            <a:r>
              <a:rPr lang="en-US" dirty="0" err="1"/>
              <a:t>templateUrl</a:t>
            </a:r>
            <a:r>
              <a:rPr lang="en-US" dirty="0"/>
              <a:t>: './app.component.html',</a:t>
            </a:r>
          </a:p>
          <a:p>
            <a:pPr marL="1371600" lvl="3" indent="0">
              <a:buNone/>
            </a:pPr>
            <a:r>
              <a:rPr lang="en-US" dirty="0" err="1"/>
              <a:t>styleUrls</a:t>
            </a:r>
            <a:r>
              <a:rPr lang="en-US" dirty="0"/>
              <a:t>: ['./app.component.css']</a:t>
            </a:r>
          </a:p>
          <a:p>
            <a:pPr marL="1371600" lvl="3" indent="0">
              <a:buNone/>
            </a:pPr>
            <a:r>
              <a:rPr lang="en-US" dirty="0"/>
              <a:t>})</a:t>
            </a:r>
          </a:p>
          <a:p>
            <a:pPr fontAlgn="base"/>
            <a:r>
              <a:rPr lang="en-US" dirty="0"/>
              <a:t>There are three parameters discussed below: </a:t>
            </a:r>
          </a:p>
          <a:p>
            <a:pPr lvl="2" fontAlgn="base"/>
            <a:r>
              <a:rPr lang="en-US" b="1" dirty="0"/>
              <a:t>Selector:</a:t>
            </a:r>
            <a:r>
              <a:rPr lang="en-US" dirty="0"/>
              <a:t> Tells the template tag which specifies the beginning and end of the component.</a:t>
            </a:r>
          </a:p>
          <a:p>
            <a:pPr lvl="2" fontAlgn="base"/>
            <a:r>
              <a:rPr lang="en-US" b="1" dirty="0" err="1"/>
              <a:t>templateURL</a:t>
            </a:r>
            <a:r>
              <a:rPr lang="en-US" b="1" dirty="0"/>
              <a:t>:</a:t>
            </a:r>
            <a:r>
              <a:rPr lang="en-US" dirty="0"/>
              <a:t> Consists of the template used for the component.</a:t>
            </a:r>
          </a:p>
          <a:p>
            <a:pPr lvl="2" fontAlgn="base"/>
            <a:r>
              <a:rPr lang="en-US" b="1" dirty="0" err="1"/>
              <a:t>styleUrls</a:t>
            </a:r>
            <a:r>
              <a:rPr lang="en-US" b="1" dirty="0"/>
              <a:t>:</a:t>
            </a:r>
            <a:r>
              <a:rPr lang="en-US" dirty="0"/>
              <a:t> It is of array type which consists of all the style format files used for the template.</a:t>
            </a:r>
          </a:p>
        </p:txBody>
      </p:sp>
    </p:spTree>
    <p:extLst>
      <p:ext uri="{BB962C8B-B14F-4D97-AF65-F5344CB8AC3E}">
        <p14:creationId xmlns:p14="http://schemas.microsoft.com/office/powerpoint/2010/main" val="341074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3"/>
            <a:ext cx="12192000" cy="6103257"/>
          </a:xfrm>
        </p:spPr>
        <p:txBody>
          <a:bodyPr>
            <a:normAutofit/>
          </a:bodyPr>
          <a:lstStyle/>
          <a:p>
            <a:r>
              <a:rPr lang="en-US" dirty="0"/>
              <a:t>Directives:</a:t>
            </a:r>
          </a:p>
          <a:p>
            <a:pPr lvl="1"/>
            <a:r>
              <a:rPr lang="en-US" b="1" dirty="0"/>
              <a:t>Structural Directives:</a:t>
            </a:r>
            <a:r>
              <a:rPr lang="en-US" dirty="0"/>
              <a:t> Structure directives manipulate the DOM elements. These directives have a * sign before the directive. For example, *</a:t>
            </a:r>
            <a:r>
              <a:rPr lang="en-US" dirty="0" err="1"/>
              <a:t>ngIf</a:t>
            </a:r>
            <a:r>
              <a:rPr lang="en-US" dirty="0"/>
              <a:t> and *</a:t>
            </a:r>
            <a:r>
              <a:rPr lang="en-US" dirty="0" err="1"/>
              <a:t>ngFor</a:t>
            </a:r>
            <a:r>
              <a:rPr lang="en-US" dirty="0"/>
              <a:t>.</a:t>
            </a:r>
            <a:br>
              <a:rPr lang="en-US" dirty="0"/>
            </a:br>
            <a:r>
              <a:rPr lang="en-US" b="1" dirty="0"/>
              <a:t>Example:</a:t>
            </a:r>
            <a:r>
              <a:rPr lang="en-US" dirty="0"/>
              <a:t> Let’s look the implementation of *ng-if-else and *ng-for. Using them, we classify courses for Freshers or Laterals.</a:t>
            </a:r>
          </a:p>
          <a:p>
            <a:pPr lvl="1"/>
            <a:endParaRPr lang="en-US" dirty="0"/>
          </a:p>
          <a:p>
            <a:pPr lvl="1"/>
            <a:r>
              <a:rPr lang="en-US" dirty="0"/>
              <a:t>To understand &lt;ng-template&gt; </a:t>
            </a:r>
            <a:r>
              <a:rPr lang="en-US" dirty="0">
                <a:sym typeface="Wingdings" panose="05000000000000000000" pitchFamily="2" charset="2"/>
              </a:rPr>
              <a:t> </a:t>
            </a:r>
            <a:r>
              <a:rPr lang="en-US" u="sng" dirty="0">
                <a:solidFill>
                  <a:schemeClr val="accent1"/>
                </a:solidFill>
                <a:sym typeface="Wingdings" panose="05000000000000000000" pitchFamily="2" charset="2"/>
              </a:rPr>
              <a:t>https://angular.io/api/core/ng-template</a:t>
            </a:r>
            <a:endParaRPr lang="en-US" u="sng" dirty="0">
              <a:solidFill>
                <a:schemeClr val="accent1"/>
              </a:solidFill>
            </a:endParaRPr>
          </a:p>
          <a:p>
            <a:pPr lvl="1"/>
            <a:r>
              <a:rPr lang="en-US" dirty="0"/>
              <a:t>To understand &lt;ng-container&gt; </a:t>
            </a:r>
            <a:r>
              <a:rPr lang="en-US" dirty="0">
                <a:sym typeface="Wingdings" panose="05000000000000000000" pitchFamily="2" charset="2"/>
              </a:rPr>
              <a:t> </a:t>
            </a:r>
            <a:r>
              <a:rPr lang="en-US" u="sng" dirty="0">
                <a:solidFill>
                  <a:schemeClr val="accent1"/>
                </a:solidFill>
                <a:sym typeface="Wingdings" panose="05000000000000000000" pitchFamily="2" charset="2"/>
              </a:rPr>
              <a:t>https://angular.io/api/core/ng-container</a:t>
            </a:r>
            <a:endParaRPr lang="en-US" u="sng" dirty="0">
              <a:solidFill>
                <a:schemeClr val="accent1"/>
              </a:solidFill>
            </a:endParaRPr>
          </a:p>
          <a:p>
            <a:pPr lvl="1"/>
            <a:endParaRPr lang="en-US" dirty="0"/>
          </a:p>
        </p:txBody>
      </p:sp>
    </p:spTree>
    <p:extLst>
      <p:ext uri="{BB962C8B-B14F-4D97-AF65-F5344CB8AC3E}">
        <p14:creationId xmlns:p14="http://schemas.microsoft.com/office/powerpoint/2010/main" val="417626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a:bodyPr>
          <a:lstStyle/>
          <a:p>
            <a:r>
              <a:rPr lang="en-US" b="1" u="sng" dirty="0"/>
              <a:t>Directives:</a:t>
            </a:r>
          </a:p>
          <a:p>
            <a:r>
              <a:rPr lang="en-US" dirty="0"/>
              <a:t>Custom Directives</a:t>
            </a:r>
          </a:p>
          <a:p>
            <a:pPr lvl="1"/>
            <a:r>
              <a:rPr lang="en-US" dirty="0"/>
              <a:t>We can also create our own directive which is called as custom directives.</a:t>
            </a:r>
          </a:p>
          <a:p>
            <a:pPr lvl="1"/>
            <a:r>
              <a:rPr lang="en-US" dirty="0"/>
              <a:t>Example: If we will have to create a custom directive to change text then we can create custom directive for this purpose by firing given below command.</a:t>
            </a:r>
          </a:p>
          <a:p>
            <a:pPr marL="457200" lvl="1" indent="0">
              <a:buNone/>
            </a:pPr>
            <a:r>
              <a:rPr lang="en-US" b="1" dirty="0"/>
              <a:t>	ng g directive </a:t>
            </a:r>
            <a:r>
              <a:rPr lang="en-US" b="1" dirty="0" err="1"/>
              <a:t>changeText</a:t>
            </a:r>
            <a:endParaRPr lang="en-US" b="1" dirty="0"/>
          </a:p>
          <a:p>
            <a:pPr marL="457200" lvl="1" indent="0">
              <a:buNone/>
            </a:pPr>
            <a:endParaRPr lang="en-US" b="1" dirty="0"/>
          </a:p>
        </p:txBody>
      </p:sp>
    </p:spTree>
    <p:extLst>
      <p:ext uri="{BB962C8B-B14F-4D97-AF65-F5344CB8AC3E}">
        <p14:creationId xmlns:p14="http://schemas.microsoft.com/office/powerpoint/2010/main" val="372850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a:bodyPr>
          <a:lstStyle/>
          <a:p>
            <a:r>
              <a:rPr lang="en-US" dirty="0"/>
              <a:t>Pipes</a:t>
            </a:r>
          </a:p>
          <a:p>
            <a:pPr lvl="1"/>
            <a:r>
              <a:rPr lang="en-US" dirty="0"/>
              <a:t>Use pipes to transform strings, currency amounts, dates, and other data for display. Pipes are simple functions to use in template expressions to accept an input value and return a transformed value. Pipes are useful because you can use them throughout your application, while only declaring each pipe once. For example, you would use a pipe to show a date as April 15, 1988 rather than the raw string format.</a:t>
            </a:r>
          </a:p>
          <a:p>
            <a:pPr lvl="1"/>
            <a:r>
              <a:rPr lang="en-US" dirty="0"/>
              <a:t>For example, you would use a pipe to show a date as April 15, 1988 rather than the raw string format.</a:t>
            </a:r>
            <a:endParaRPr lang="en-US" b="1" dirty="0">
              <a:solidFill>
                <a:schemeClr val="accent6">
                  <a:lumMod val="75000"/>
                </a:schemeClr>
              </a:solidFill>
            </a:endParaRPr>
          </a:p>
        </p:txBody>
      </p:sp>
    </p:spTree>
    <p:extLst>
      <p:ext uri="{BB962C8B-B14F-4D97-AF65-F5344CB8AC3E}">
        <p14:creationId xmlns:p14="http://schemas.microsoft.com/office/powerpoint/2010/main" val="1849159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7E3F84-5009-4C33-9618-170194B98723}">
  <ds:schemaRefs>
    <ds:schemaRef ds:uri="http://schemas.microsoft.com/sharepoint/v3/contenttype/forms"/>
  </ds:schemaRefs>
</ds:datastoreItem>
</file>

<file path=customXml/itemProps2.xml><?xml version="1.0" encoding="utf-8"?>
<ds:datastoreItem xmlns:ds="http://schemas.openxmlformats.org/officeDocument/2006/customXml" ds:itemID="{F1BEC6DC-DFDF-48D8-A5F1-F48D2EE523AB}">
  <ds:schemaRefs>
    <ds:schemaRef ds:uri="http://purl.org/dc/elements/1.1/"/>
    <ds:schemaRef ds:uri="68c7713d-6281-4197-a031-c946640054c5"/>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cabf9d1d-7037-4043-81d1-9a99ac01e8a4"/>
    <ds:schemaRef ds:uri="http://schemas.microsoft.com/office/2006/metadata/properties"/>
  </ds:schemaRefs>
</ds:datastoreItem>
</file>

<file path=customXml/itemProps3.xml><?xml version="1.0" encoding="utf-8"?>
<ds:datastoreItem xmlns:ds="http://schemas.openxmlformats.org/officeDocument/2006/customXml" ds:itemID="{29EE4E79-D823-4BE4-BFCB-F0E701E83B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2247</TotalTime>
  <Words>1079</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Angular</vt:lpstr>
      <vt:lpstr>Objectives</vt:lpstr>
      <vt:lpstr>Interpolation</vt:lpstr>
      <vt:lpstr>Example for interpolation-</vt:lpstr>
      <vt:lpstr>Directives and Pipes</vt:lpstr>
      <vt:lpstr>Directives and Pipes</vt:lpstr>
      <vt:lpstr>Directives and Pipes</vt:lpstr>
      <vt:lpstr>Directives and Pipes</vt:lpstr>
      <vt:lpstr>Directives and Pipes</vt:lpstr>
      <vt:lpstr>Directives and Pipes</vt:lpstr>
      <vt:lpstr>Directives and Pipes</vt:lpstr>
      <vt:lpstr>Angular Core Concepts </vt:lpstr>
      <vt:lpstr>Angular Core Concepts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Bhushan Paradkar</dc:creator>
  <cp:lastModifiedBy>Bhushan Paradkar</cp:lastModifiedBy>
  <cp:revision>55</cp:revision>
  <dcterms:created xsi:type="dcterms:W3CDTF">2022-11-04T15:46:53Z</dcterms:created>
  <dcterms:modified xsi:type="dcterms:W3CDTF">2022-12-20T07:25:42Z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