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DBE7A7BF-0294-47E3-96A9-FC73FAD4923D}"/>
    <pc:docChg chg="undo custSel addSld delSld modSld">
      <pc:chgData name="Bhushan Paradkar" userId="34e5527b-0322-46c9-85e8-191e72d03a67" providerId="ADAL" clId="{DBE7A7BF-0294-47E3-96A9-FC73FAD4923D}" dt="2022-11-08T12:19:30.374" v="5894" actId="2696"/>
      <pc:docMkLst>
        <pc:docMk/>
      </pc:docMkLst>
      <pc:sldChg chg="modSp add">
        <pc:chgData name="Bhushan Paradkar" userId="34e5527b-0322-46c9-85e8-191e72d03a67" providerId="ADAL" clId="{DBE7A7BF-0294-47E3-96A9-FC73FAD4923D}" dt="2022-11-06T11:51:51.019" v="19" actId="20577"/>
        <pc:sldMkLst>
          <pc:docMk/>
          <pc:sldMk cId="3461237298" sldId="256"/>
        </pc:sldMkLst>
        <pc:spChg chg="mod">
          <ac:chgData name="Bhushan Paradkar" userId="34e5527b-0322-46c9-85e8-191e72d03a67" providerId="ADAL" clId="{DBE7A7BF-0294-47E3-96A9-FC73FAD4923D}" dt="2022-11-06T11:51:44.766" v="4" actId="20577"/>
          <ac:spMkLst>
            <pc:docMk/>
            <pc:sldMk cId="3461237298" sldId="256"/>
            <ac:spMk id="2" creationId="{D29ED144-3AED-4C84-BC38-65BB3856F509}"/>
          </ac:spMkLst>
        </pc:spChg>
        <pc:spChg chg="mod">
          <ac:chgData name="Bhushan Paradkar" userId="34e5527b-0322-46c9-85e8-191e72d03a67" providerId="ADAL" clId="{DBE7A7BF-0294-47E3-96A9-FC73FAD4923D}" dt="2022-11-06T11:51:51.019" v="19" actId="20577"/>
          <ac:spMkLst>
            <pc:docMk/>
            <pc:sldMk cId="3461237298" sldId="256"/>
            <ac:spMk id="3" creationId="{F22843DE-79AB-4CE6-9FBF-012A59D0A780}"/>
          </ac:spMkLst>
        </pc:spChg>
      </pc:sldChg>
      <pc:sldChg chg="modSp add">
        <pc:chgData name="Bhushan Paradkar" userId="34e5527b-0322-46c9-85e8-191e72d03a67" providerId="ADAL" clId="{DBE7A7BF-0294-47E3-96A9-FC73FAD4923D}" dt="2022-11-06T11:54:38.135" v="240" actId="20577"/>
        <pc:sldMkLst>
          <pc:docMk/>
          <pc:sldMk cId="1865728151" sldId="257"/>
        </pc:sldMkLst>
        <pc:spChg chg="mod">
          <ac:chgData name="Bhushan Paradkar" userId="34e5527b-0322-46c9-85e8-191e72d03a67" providerId="ADAL" clId="{DBE7A7BF-0294-47E3-96A9-FC73FAD4923D}" dt="2022-11-06T11:52:04.631" v="31" actId="113"/>
          <ac:spMkLst>
            <pc:docMk/>
            <pc:sldMk cId="1865728151" sldId="257"/>
            <ac:spMk id="2" creationId="{02F98DCD-DBC1-4873-B192-2802F5899D5B}"/>
          </ac:spMkLst>
        </pc:spChg>
        <pc:spChg chg="mod">
          <ac:chgData name="Bhushan Paradkar" userId="34e5527b-0322-46c9-85e8-191e72d03a67" providerId="ADAL" clId="{DBE7A7BF-0294-47E3-96A9-FC73FAD4923D}" dt="2022-11-06T11:54:38.135" v="240" actId="20577"/>
          <ac:spMkLst>
            <pc:docMk/>
            <pc:sldMk cId="1865728151" sldId="257"/>
            <ac:spMk id="3" creationId="{4BF5DA17-2297-4017-8222-030F7EF8C151}"/>
          </ac:spMkLst>
        </pc:spChg>
      </pc:sldChg>
      <pc:sldChg chg="addSp delSp modSp add delAnim modAnim">
        <pc:chgData name="Bhushan Paradkar" userId="34e5527b-0322-46c9-85e8-191e72d03a67" providerId="ADAL" clId="{DBE7A7BF-0294-47E3-96A9-FC73FAD4923D}" dt="2022-11-06T12:06:01.808" v="498" actId="113"/>
        <pc:sldMkLst>
          <pc:docMk/>
          <pc:sldMk cId="1070572582" sldId="258"/>
        </pc:sldMkLst>
        <pc:spChg chg="mod">
          <ac:chgData name="Bhushan Paradkar" userId="34e5527b-0322-46c9-85e8-191e72d03a67" providerId="ADAL" clId="{DBE7A7BF-0294-47E3-96A9-FC73FAD4923D}" dt="2022-11-06T12:06:01.808" v="498" actId="113"/>
          <ac:spMkLst>
            <pc:docMk/>
            <pc:sldMk cId="1070572582" sldId="258"/>
            <ac:spMk id="2" creationId="{432862CB-FAD6-42A0-9D4B-B8F2F510BBEC}"/>
          </ac:spMkLst>
        </pc:spChg>
        <pc:spChg chg="mod">
          <ac:chgData name="Bhushan Paradkar" userId="34e5527b-0322-46c9-85e8-191e72d03a67" providerId="ADAL" clId="{DBE7A7BF-0294-47E3-96A9-FC73FAD4923D}" dt="2022-11-06T12:00:20.362" v="368" actId="20577"/>
          <ac:spMkLst>
            <pc:docMk/>
            <pc:sldMk cId="1070572582" sldId="258"/>
            <ac:spMk id="3" creationId="{98329076-7548-454B-8C22-64E16218209A}"/>
          </ac:spMkLst>
        </pc:spChg>
        <pc:picChg chg="add del mod">
          <ac:chgData name="Bhushan Paradkar" userId="34e5527b-0322-46c9-85e8-191e72d03a67" providerId="ADAL" clId="{DBE7A7BF-0294-47E3-96A9-FC73FAD4923D}" dt="2022-11-06T12:04:35.960" v="462" actId="478"/>
          <ac:picMkLst>
            <pc:docMk/>
            <pc:sldMk cId="1070572582" sldId="258"/>
            <ac:picMk id="4" creationId="{7CC3D5C5-3219-4BF9-B02F-4720260809FE}"/>
          </ac:picMkLst>
        </pc:picChg>
        <pc:picChg chg="add mod">
          <ac:chgData name="Bhushan Paradkar" userId="34e5527b-0322-46c9-85e8-191e72d03a67" providerId="ADAL" clId="{DBE7A7BF-0294-47E3-96A9-FC73FAD4923D}" dt="2022-11-06T12:04:39.573" v="463" actId="14100"/>
          <ac:picMkLst>
            <pc:docMk/>
            <pc:sldMk cId="1070572582" sldId="258"/>
            <ac:picMk id="5" creationId="{89941EF3-3953-482F-B344-C9D832D4ACAA}"/>
          </ac:picMkLst>
        </pc:picChg>
      </pc:sldChg>
      <pc:sldChg chg="addSp delSp modSp add delAnim">
        <pc:chgData name="Bhushan Paradkar" userId="34e5527b-0322-46c9-85e8-191e72d03a67" providerId="ADAL" clId="{DBE7A7BF-0294-47E3-96A9-FC73FAD4923D}" dt="2022-11-06T12:06:15.078" v="513" actId="14100"/>
        <pc:sldMkLst>
          <pc:docMk/>
          <pc:sldMk cId="2902994932" sldId="259"/>
        </pc:sldMkLst>
        <pc:spChg chg="mod">
          <ac:chgData name="Bhushan Paradkar" userId="34e5527b-0322-46c9-85e8-191e72d03a67" providerId="ADAL" clId="{DBE7A7BF-0294-47E3-96A9-FC73FAD4923D}" dt="2022-11-06T12:05:57.145" v="497" actId="113"/>
          <ac:spMkLst>
            <pc:docMk/>
            <pc:sldMk cId="2902994932" sldId="259"/>
            <ac:spMk id="2" creationId="{432862CB-FAD6-42A0-9D4B-B8F2F510BBEC}"/>
          </ac:spMkLst>
        </pc:spChg>
        <pc:spChg chg="mod">
          <ac:chgData name="Bhushan Paradkar" userId="34e5527b-0322-46c9-85e8-191e72d03a67" providerId="ADAL" clId="{DBE7A7BF-0294-47E3-96A9-FC73FAD4923D}" dt="2022-11-06T12:05:40.747" v="496" actId="20577"/>
          <ac:spMkLst>
            <pc:docMk/>
            <pc:sldMk cId="2902994932" sldId="259"/>
            <ac:spMk id="3" creationId="{98329076-7548-454B-8C22-64E16218209A}"/>
          </ac:spMkLst>
        </pc:spChg>
        <pc:picChg chg="del">
          <ac:chgData name="Bhushan Paradkar" userId="34e5527b-0322-46c9-85e8-191e72d03a67" providerId="ADAL" clId="{DBE7A7BF-0294-47E3-96A9-FC73FAD4923D}" dt="2022-11-06T12:04:31.842" v="461" actId="478"/>
          <ac:picMkLst>
            <pc:docMk/>
            <pc:sldMk cId="2902994932" sldId="259"/>
            <ac:picMk id="4" creationId="{7CC3D5C5-3219-4BF9-B02F-4720260809FE}"/>
          </ac:picMkLst>
        </pc:picChg>
        <pc:picChg chg="del">
          <ac:chgData name="Bhushan Paradkar" userId="34e5527b-0322-46c9-85e8-191e72d03a67" providerId="ADAL" clId="{DBE7A7BF-0294-47E3-96A9-FC73FAD4923D}" dt="2022-11-06T12:03:06.587" v="378" actId="478"/>
          <ac:picMkLst>
            <pc:docMk/>
            <pc:sldMk cId="2902994932" sldId="259"/>
            <ac:picMk id="5" creationId="{89941EF3-3953-482F-B344-C9D832D4ACAA}"/>
          </ac:picMkLst>
        </pc:picChg>
        <pc:picChg chg="add mod">
          <ac:chgData name="Bhushan Paradkar" userId="34e5527b-0322-46c9-85e8-191e72d03a67" providerId="ADAL" clId="{DBE7A7BF-0294-47E3-96A9-FC73FAD4923D}" dt="2022-11-06T12:06:15.078" v="513" actId="14100"/>
          <ac:picMkLst>
            <pc:docMk/>
            <pc:sldMk cId="2902994932" sldId="259"/>
            <ac:picMk id="6" creationId="{A50A9D8E-24BB-4490-87FE-15224C6072B3}"/>
          </ac:picMkLst>
        </pc:picChg>
      </pc:sldChg>
      <pc:sldChg chg="addSp modSp add">
        <pc:chgData name="Bhushan Paradkar" userId="34e5527b-0322-46c9-85e8-191e72d03a67" providerId="ADAL" clId="{DBE7A7BF-0294-47E3-96A9-FC73FAD4923D}" dt="2022-11-06T12:11:18.070" v="649" actId="20577"/>
        <pc:sldMkLst>
          <pc:docMk/>
          <pc:sldMk cId="3994017926" sldId="260"/>
        </pc:sldMkLst>
        <pc:spChg chg="mod">
          <ac:chgData name="Bhushan Paradkar" userId="34e5527b-0322-46c9-85e8-191e72d03a67" providerId="ADAL" clId="{DBE7A7BF-0294-47E3-96A9-FC73FAD4923D}" dt="2022-11-06T12:10:38.111" v="641" actId="1076"/>
          <ac:spMkLst>
            <pc:docMk/>
            <pc:sldMk cId="3994017926" sldId="260"/>
            <ac:spMk id="2" creationId="{BBC72806-3065-4BDD-9BC2-4344C3E8D7B5}"/>
          </ac:spMkLst>
        </pc:spChg>
        <pc:spChg chg="mod">
          <ac:chgData name="Bhushan Paradkar" userId="34e5527b-0322-46c9-85e8-191e72d03a67" providerId="ADAL" clId="{DBE7A7BF-0294-47E3-96A9-FC73FAD4923D}" dt="2022-11-06T12:11:18.070" v="649" actId="20577"/>
          <ac:spMkLst>
            <pc:docMk/>
            <pc:sldMk cId="3994017926" sldId="260"/>
            <ac:spMk id="3" creationId="{C8EB4E32-B089-4059-9828-F111EB58AA95}"/>
          </ac:spMkLst>
        </pc:spChg>
        <pc:picChg chg="add mod">
          <ac:chgData name="Bhushan Paradkar" userId="34e5527b-0322-46c9-85e8-191e72d03a67" providerId="ADAL" clId="{DBE7A7BF-0294-47E3-96A9-FC73FAD4923D}" dt="2022-11-06T12:11:04.426" v="648" actId="1076"/>
          <ac:picMkLst>
            <pc:docMk/>
            <pc:sldMk cId="3994017926" sldId="260"/>
            <ac:picMk id="4" creationId="{21003578-D964-417F-9366-CFC10556578C}"/>
          </ac:picMkLst>
        </pc:picChg>
      </pc:sldChg>
      <pc:sldChg chg="addSp modSp add">
        <pc:chgData name="Bhushan Paradkar" userId="34e5527b-0322-46c9-85e8-191e72d03a67" providerId="ADAL" clId="{DBE7A7BF-0294-47E3-96A9-FC73FAD4923D}" dt="2022-11-06T12:13:31.550" v="808" actId="1076"/>
        <pc:sldMkLst>
          <pc:docMk/>
          <pc:sldMk cId="2960190749" sldId="261"/>
        </pc:sldMkLst>
        <pc:spChg chg="mod">
          <ac:chgData name="Bhushan Paradkar" userId="34e5527b-0322-46c9-85e8-191e72d03a67" providerId="ADAL" clId="{DBE7A7BF-0294-47E3-96A9-FC73FAD4923D}" dt="2022-11-06T12:11:55.420" v="667" actId="113"/>
          <ac:spMkLst>
            <pc:docMk/>
            <pc:sldMk cId="2960190749" sldId="261"/>
            <ac:spMk id="2" creationId="{5AF81E69-F5EC-4E5A-86B9-5A641B34366F}"/>
          </ac:spMkLst>
        </pc:spChg>
        <pc:spChg chg="mod">
          <ac:chgData name="Bhushan Paradkar" userId="34e5527b-0322-46c9-85e8-191e72d03a67" providerId="ADAL" clId="{DBE7A7BF-0294-47E3-96A9-FC73FAD4923D}" dt="2022-11-06T12:13:22.418" v="804" actId="20577"/>
          <ac:spMkLst>
            <pc:docMk/>
            <pc:sldMk cId="2960190749" sldId="261"/>
            <ac:spMk id="3" creationId="{3DF31330-9573-4F80-8525-5BE71E28B4EC}"/>
          </ac:spMkLst>
        </pc:spChg>
        <pc:picChg chg="add mod">
          <ac:chgData name="Bhushan Paradkar" userId="34e5527b-0322-46c9-85e8-191e72d03a67" providerId="ADAL" clId="{DBE7A7BF-0294-47E3-96A9-FC73FAD4923D}" dt="2022-11-06T12:13:31.550" v="808" actId="1076"/>
          <ac:picMkLst>
            <pc:docMk/>
            <pc:sldMk cId="2960190749" sldId="261"/>
            <ac:picMk id="4" creationId="{AC90E088-BC3D-42BF-A723-F830C2808FEA}"/>
          </ac:picMkLst>
        </pc:picChg>
      </pc:sldChg>
      <pc:sldChg chg="addSp modSp add">
        <pc:chgData name="Bhushan Paradkar" userId="34e5527b-0322-46c9-85e8-191e72d03a67" providerId="ADAL" clId="{DBE7A7BF-0294-47E3-96A9-FC73FAD4923D}" dt="2022-11-06T12:50:16.488" v="1031" actId="20577"/>
        <pc:sldMkLst>
          <pc:docMk/>
          <pc:sldMk cId="1797755592" sldId="262"/>
        </pc:sldMkLst>
        <pc:spChg chg="mod">
          <ac:chgData name="Bhushan Paradkar" userId="34e5527b-0322-46c9-85e8-191e72d03a67" providerId="ADAL" clId="{DBE7A7BF-0294-47E3-96A9-FC73FAD4923D}" dt="2022-11-06T12:23:09.235" v="902" actId="1076"/>
          <ac:spMkLst>
            <pc:docMk/>
            <pc:sldMk cId="1797755592" sldId="262"/>
            <ac:spMk id="2" creationId="{41D5C1DF-FE59-411F-9A43-28E07571A80B}"/>
          </ac:spMkLst>
        </pc:spChg>
        <pc:spChg chg="mod">
          <ac:chgData name="Bhushan Paradkar" userId="34e5527b-0322-46c9-85e8-191e72d03a67" providerId="ADAL" clId="{DBE7A7BF-0294-47E3-96A9-FC73FAD4923D}" dt="2022-11-06T12:50:16.488" v="1031" actId="20577"/>
          <ac:spMkLst>
            <pc:docMk/>
            <pc:sldMk cId="1797755592" sldId="262"/>
            <ac:spMk id="3" creationId="{17F30029-E473-4A7E-9206-AD34CD36166B}"/>
          </ac:spMkLst>
        </pc:spChg>
        <pc:picChg chg="add mod">
          <ac:chgData name="Bhushan Paradkar" userId="34e5527b-0322-46c9-85e8-191e72d03a67" providerId="ADAL" clId="{DBE7A7BF-0294-47E3-96A9-FC73FAD4923D}" dt="2022-11-06T12:24:10.974" v="909" actId="14100"/>
          <ac:picMkLst>
            <pc:docMk/>
            <pc:sldMk cId="1797755592" sldId="262"/>
            <ac:picMk id="4" creationId="{FFF6FA01-3FAF-4D24-BDE9-B5FEFBB9A683}"/>
          </ac:picMkLst>
        </pc:picChg>
      </pc:sldChg>
      <pc:sldChg chg="addSp delSp modSp add">
        <pc:chgData name="Bhushan Paradkar" userId="34e5527b-0322-46c9-85e8-191e72d03a67" providerId="ADAL" clId="{DBE7A7BF-0294-47E3-96A9-FC73FAD4923D}" dt="2022-11-06T12:53:41.333" v="1425" actId="20577"/>
        <pc:sldMkLst>
          <pc:docMk/>
          <pc:sldMk cId="39960019" sldId="263"/>
        </pc:sldMkLst>
        <pc:spChg chg="mod">
          <ac:chgData name="Bhushan Paradkar" userId="34e5527b-0322-46c9-85e8-191e72d03a67" providerId="ADAL" clId="{DBE7A7BF-0294-47E3-96A9-FC73FAD4923D}" dt="2022-11-06T12:53:41.333" v="1425" actId="20577"/>
          <ac:spMkLst>
            <pc:docMk/>
            <pc:sldMk cId="39960019" sldId="263"/>
            <ac:spMk id="3" creationId="{17F30029-E473-4A7E-9206-AD34CD36166B}"/>
          </ac:spMkLst>
        </pc:spChg>
        <pc:picChg chg="del">
          <ac:chgData name="Bhushan Paradkar" userId="34e5527b-0322-46c9-85e8-191e72d03a67" providerId="ADAL" clId="{DBE7A7BF-0294-47E3-96A9-FC73FAD4923D}" dt="2022-11-06T12:50:37.012" v="1050" actId="478"/>
          <ac:picMkLst>
            <pc:docMk/>
            <pc:sldMk cId="39960019" sldId="263"/>
            <ac:picMk id="4" creationId="{FFF6FA01-3FAF-4D24-BDE9-B5FEFBB9A683}"/>
          </ac:picMkLst>
        </pc:picChg>
        <pc:picChg chg="add mod">
          <ac:chgData name="Bhushan Paradkar" userId="34e5527b-0322-46c9-85e8-191e72d03a67" providerId="ADAL" clId="{DBE7A7BF-0294-47E3-96A9-FC73FAD4923D}" dt="2022-11-06T12:51:26.796" v="1059" actId="14100"/>
          <ac:picMkLst>
            <pc:docMk/>
            <pc:sldMk cId="39960019" sldId="263"/>
            <ac:picMk id="5" creationId="{91B6EB7B-9D3F-453A-A806-52FBF6BF64EE}"/>
          </ac:picMkLst>
        </pc:picChg>
      </pc:sldChg>
      <pc:sldChg chg="addSp modSp add">
        <pc:chgData name="Bhushan Paradkar" userId="34e5527b-0322-46c9-85e8-191e72d03a67" providerId="ADAL" clId="{DBE7A7BF-0294-47E3-96A9-FC73FAD4923D}" dt="2022-11-06T12:54:58.425" v="1432" actId="1076"/>
        <pc:sldMkLst>
          <pc:docMk/>
          <pc:sldMk cId="3658093765" sldId="264"/>
        </pc:sldMkLst>
        <pc:spChg chg="mod">
          <ac:chgData name="Bhushan Paradkar" userId="34e5527b-0322-46c9-85e8-191e72d03a67" providerId="ADAL" clId="{DBE7A7BF-0294-47E3-96A9-FC73FAD4923D}" dt="2022-11-06T12:54:45.504" v="1427" actId="20577"/>
          <ac:spMkLst>
            <pc:docMk/>
            <pc:sldMk cId="3658093765" sldId="264"/>
            <ac:spMk id="3" creationId="{17F30029-E473-4A7E-9206-AD34CD36166B}"/>
          </ac:spMkLst>
        </pc:spChg>
        <pc:picChg chg="add mod">
          <ac:chgData name="Bhushan Paradkar" userId="34e5527b-0322-46c9-85e8-191e72d03a67" providerId="ADAL" clId="{DBE7A7BF-0294-47E3-96A9-FC73FAD4923D}" dt="2022-11-06T12:54:58.425" v="1432" actId="1076"/>
          <ac:picMkLst>
            <pc:docMk/>
            <pc:sldMk cId="3658093765" sldId="264"/>
            <ac:picMk id="4" creationId="{F75B9A53-9027-4002-80F6-9BA8FF396685}"/>
          </ac:picMkLst>
        </pc:picChg>
      </pc:sldChg>
      <pc:sldChg chg="addSp modSp add">
        <pc:chgData name="Bhushan Paradkar" userId="34e5527b-0322-46c9-85e8-191e72d03a67" providerId="ADAL" clId="{DBE7A7BF-0294-47E3-96A9-FC73FAD4923D}" dt="2022-11-07T02:33:27.024" v="1545" actId="14100"/>
        <pc:sldMkLst>
          <pc:docMk/>
          <pc:sldMk cId="22482197" sldId="265"/>
        </pc:sldMkLst>
        <pc:spChg chg="mod">
          <ac:chgData name="Bhushan Paradkar" userId="34e5527b-0322-46c9-85e8-191e72d03a67" providerId="ADAL" clId="{DBE7A7BF-0294-47E3-96A9-FC73FAD4923D}" dt="2022-11-07T02:33:15.277" v="1542" actId="1076"/>
          <ac:spMkLst>
            <pc:docMk/>
            <pc:sldMk cId="22482197" sldId="265"/>
            <ac:spMk id="2" creationId="{8965055E-F25D-49FA-8D2E-979CB4E31D0B}"/>
          </ac:spMkLst>
        </pc:spChg>
        <pc:spChg chg="mod">
          <ac:chgData name="Bhushan Paradkar" userId="34e5527b-0322-46c9-85e8-191e72d03a67" providerId="ADAL" clId="{DBE7A7BF-0294-47E3-96A9-FC73FAD4923D}" dt="2022-11-07T02:33:19.712" v="1543" actId="1076"/>
          <ac:spMkLst>
            <pc:docMk/>
            <pc:sldMk cId="22482197" sldId="265"/>
            <ac:spMk id="3" creationId="{FCE54034-CC66-49CF-867A-F2CD2709331F}"/>
          </ac:spMkLst>
        </pc:spChg>
        <pc:picChg chg="add mod">
          <ac:chgData name="Bhushan Paradkar" userId="34e5527b-0322-46c9-85e8-191e72d03a67" providerId="ADAL" clId="{DBE7A7BF-0294-47E3-96A9-FC73FAD4923D}" dt="2022-11-07T02:33:27.024" v="1545" actId="14100"/>
          <ac:picMkLst>
            <pc:docMk/>
            <pc:sldMk cId="22482197" sldId="265"/>
            <ac:picMk id="4" creationId="{C9DFF905-3EA8-49EC-8A21-707932BFE746}"/>
          </ac:picMkLst>
        </pc:picChg>
      </pc:sldChg>
      <pc:sldChg chg="addSp delSp modSp add">
        <pc:chgData name="Bhushan Paradkar" userId="34e5527b-0322-46c9-85e8-191e72d03a67" providerId="ADAL" clId="{DBE7A7BF-0294-47E3-96A9-FC73FAD4923D}" dt="2022-11-07T03:19:58.945" v="1569" actId="14100"/>
        <pc:sldMkLst>
          <pc:docMk/>
          <pc:sldMk cId="648606362" sldId="266"/>
        </pc:sldMkLst>
        <pc:spChg chg="del mod">
          <ac:chgData name="Bhushan Paradkar" userId="34e5527b-0322-46c9-85e8-191e72d03a67" providerId="ADAL" clId="{DBE7A7BF-0294-47E3-96A9-FC73FAD4923D}" dt="2022-11-07T03:15:42.158" v="1553"/>
          <ac:spMkLst>
            <pc:docMk/>
            <pc:sldMk cId="648606362" sldId="266"/>
            <ac:spMk id="3" creationId="{FCE54034-CC66-49CF-867A-F2CD2709331F}"/>
          </ac:spMkLst>
        </pc:spChg>
        <pc:picChg chg="del">
          <ac:chgData name="Bhushan Paradkar" userId="34e5527b-0322-46c9-85e8-191e72d03a67" providerId="ADAL" clId="{DBE7A7BF-0294-47E3-96A9-FC73FAD4923D}" dt="2022-11-07T03:15:11.073" v="1547" actId="478"/>
          <ac:picMkLst>
            <pc:docMk/>
            <pc:sldMk cId="648606362" sldId="266"/>
            <ac:picMk id="4" creationId="{C9DFF905-3EA8-49EC-8A21-707932BFE746}"/>
          </ac:picMkLst>
        </pc:picChg>
        <pc:picChg chg="add mod">
          <ac:chgData name="Bhushan Paradkar" userId="34e5527b-0322-46c9-85e8-191e72d03a67" providerId="ADAL" clId="{DBE7A7BF-0294-47E3-96A9-FC73FAD4923D}" dt="2022-11-07T03:19:45.336" v="1565" actId="1076"/>
          <ac:picMkLst>
            <pc:docMk/>
            <pc:sldMk cId="648606362" sldId="266"/>
            <ac:picMk id="5" creationId="{D82665A7-A605-404B-BA68-85351CF2D18E}"/>
          </ac:picMkLst>
        </pc:picChg>
        <pc:picChg chg="add mod">
          <ac:chgData name="Bhushan Paradkar" userId="34e5527b-0322-46c9-85e8-191e72d03a67" providerId="ADAL" clId="{DBE7A7BF-0294-47E3-96A9-FC73FAD4923D}" dt="2022-11-07T03:19:49.322" v="1566" actId="1076"/>
          <ac:picMkLst>
            <pc:docMk/>
            <pc:sldMk cId="648606362" sldId="266"/>
            <ac:picMk id="6" creationId="{863326D6-E713-41BA-8B3D-C63D8C21DA7A}"/>
          </ac:picMkLst>
        </pc:picChg>
        <pc:picChg chg="add mod">
          <ac:chgData name="Bhushan Paradkar" userId="34e5527b-0322-46c9-85e8-191e72d03a67" providerId="ADAL" clId="{DBE7A7BF-0294-47E3-96A9-FC73FAD4923D}" dt="2022-11-07T03:19:58.945" v="1569" actId="14100"/>
          <ac:picMkLst>
            <pc:docMk/>
            <pc:sldMk cId="648606362" sldId="266"/>
            <ac:picMk id="7" creationId="{64B4064D-7274-4C88-9EDE-B7C64471BDE1}"/>
          </ac:picMkLst>
        </pc:picChg>
      </pc:sldChg>
      <pc:sldChg chg="addSp modSp add">
        <pc:chgData name="Bhushan Paradkar" userId="34e5527b-0322-46c9-85e8-191e72d03a67" providerId="ADAL" clId="{DBE7A7BF-0294-47E3-96A9-FC73FAD4923D}" dt="2022-11-07T03:23:31.572" v="1644" actId="14100"/>
        <pc:sldMkLst>
          <pc:docMk/>
          <pc:sldMk cId="1048060029" sldId="267"/>
        </pc:sldMkLst>
        <pc:spChg chg="mod">
          <ac:chgData name="Bhushan Paradkar" userId="34e5527b-0322-46c9-85e8-191e72d03a67" providerId="ADAL" clId="{DBE7A7BF-0294-47E3-96A9-FC73FAD4923D}" dt="2022-11-07T03:22:08.319" v="1576" actId="27636"/>
          <ac:spMkLst>
            <pc:docMk/>
            <pc:sldMk cId="1048060029" sldId="267"/>
            <ac:spMk id="2" creationId="{4A727477-1A4D-477B-BD54-01505F079597}"/>
          </ac:spMkLst>
        </pc:spChg>
        <pc:spChg chg="mod">
          <ac:chgData name="Bhushan Paradkar" userId="34e5527b-0322-46c9-85e8-191e72d03a67" providerId="ADAL" clId="{DBE7A7BF-0294-47E3-96A9-FC73FAD4923D}" dt="2022-11-07T03:22:51.666" v="1640" actId="20577"/>
          <ac:spMkLst>
            <pc:docMk/>
            <pc:sldMk cId="1048060029" sldId="267"/>
            <ac:spMk id="3" creationId="{B449524E-D35E-4C56-9488-7AB0E4C72161}"/>
          </ac:spMkLst>
        </pc:spChg>
        <pc:picChg chg="add mod">
          <ac:chgData name="Bhushan Paradkar" userId="34e5527b-0322-46c9-85e8-191e72d03a67" providerId="ADAL" clId="{DBE7A7BF-0294-47E3-96A9-FC73FAD4923D}" dt="2022-11-07T03:23:31.572" v="1644" actId="14100"/>
          <ac:picMkLst>
            <pc:docMk/>
            <pc:sldMk cId="1048060029" sldId="267"/>
            <ac:picMk id="4" creationId="{DEACE1F1-4AB3-4505-90FB-5D6F585E4440}"/>
          </ac:picMkLst>
        </pc:picChg>
      </pc:sldChg>
      <pc:sldChg chg="addSp delSp modSp add modAnim">
        <pc:chgData name="Bhushan Paradkar" userId="34e5527b-0322-46c9-85e8-191e72d03a67" providerId="ADAL" clId="{DBE7A7BF-0294-47E3-96A9-FC73FAD4923D}" dt="2022-11-07T03:25:36.846" v="1677"/>
        <pc:sldMkLst>
          <pc:docMk/>
          <pc:sldMk cId="3547016424" sldId="268"/>
        </pc:sldMkLst>
        <pc:picChg chg="del">
          <ac:chgData name="Bhushan Paradkar" userId="34e5527b-0322-46c9-85e8-191e72d03a67" providerId="ADAL" clId="{DBE7A7BF-0294-47E3-96A9-FC73FAD4923D}" dt="2022-11-07T03:23:38.343" v="1646" actId="478"/>
          <ac:picMkLst>
            <pc:docMk/>
            <pc:sldMk cId="3547016424" sldId="268"/>
            <ac:picMk id="4" creationId="{DEACE1F1-4AB3-4505-90FB-5D6F585E4440}"/>
          </ac:picMkLst>
        </pc:picChg>
        <pc:picChg chg="add mod">
          <ac:chgData name="Bhushan Paradkar" userId="34e5527b-0322-46c9-85e8-191e72d03a67" providerId="ADAL" clId="{DBE7A7BF-0294-47E3-96A9-FC73FAD4923D}" dt="2022-11-07T03:25:17.016" v="1658" actId="1037"/>
          <ac:picMkLst>
            <pc:docMk/>
            <pc:sldMk cId="3547016424" sldId="268"/>
            <ac:picMk id="5" creationId="{35457C92-0AE5-4C68-9528-8364932F4D85}"/>
          </ac:picMkLst>
        </pc:picChg>
        <pc:picChg chg="add mod">
          <ac:chgData name="Bhushan Paradkar" userId="34e5527b-0322-46c9-85e8-191e72d03a67" providerId="ADAL" clId="{DBE7A7BF-0294-47E3-96A9-FC73FAD4923D}" dt="2022-11-07T03:25:20.826" v="1667" actId="1037"/>
          <ac:picMkLst>
            <pc:docMk/>
            <pc:sldMk cId="3547016424" sldId="268"/>
            <ac:picMk id="6" creationId="{0568ECB2-C4EA-4D58-AC4B-EDDB78106157}"/>
          </ac:picMkLst>
        </pc:picChg>
        <pc:picChg chg="add mod">
          <ac:chgData name="Bhushan Paradkar" userId="34e5527b-0322-46c9-85e8-191e72d03a67" providerId="ADAL" clId="{DBE7A7BF-0294-47E3-96A9-FC73FAD4923D}" dt="2022-11-07T03:25:24.019" v="1674" actId="1037"/>
          <ac:picMkLst>
            <pc:docMk/>
            <pc:sldMk cId="3547016424" sldId="268"/>
            <ac:picMk id="7" creationId="{0661B47E-B30C-418A-BDB4-42DE577929FF}"/>
          </ac:picMkLst>
        </pc:picChg>
      </pc:sldChg>
      <pc:sldChg chg="addSp delSp modSp add modAnim">
        <pc:chgData name="Bhushan Paradkar" userId="34e5527b-0322-46c9-85e8-191e72d03a67" providerId="ADAL" clId="{DBE7A7BF-0294-47E3-96A9-FC73FAD4923D}" dt="2022-11-07T03:27:26.936" v="1789"/>
        <pc:sldMkLst>
          <pc:docMk/>
          <pc:sldMk cId="3162268467" sldId="269"/>
        </pc:sldMkLst>
        <pc:spChg chg="mod">
          <ac:chgData name="Bhushan Paradkar" userId="34e5527b-0322-46c9-85e8-191e72d03a67" providerId="ADAL" clId="{DBE7A7BF-0294-47E3-96A9-FC73FAD4923D}" dt="2022-11-07T03:26:12.688" v="1682" actId="1076"/>
          <ac:spMkLst>
            <pc:docMk/>
            <pc:sldMk cId="3162268467" sldId="269"/>
            <ac:spMk id="2" creationId="{D449606D-D1CB-4B3D-B772-3BA93297D407}"/>
          </ac:spMkLst>
        </pc:spChg>
        <pc:spChg chg="del">
          <ac:chgData name="Bhushan Paradkar" userId="34e5527b-0322-46c9-85e8-191e72d03a67" providerId="ADAL" clId="{DBE7A7BF-0294-47E3-96A9-FC73FAD4923D}" dt="2022-11-07T03:26:14.837" v="1683"/>
          <ac:spMkLst>
            <pc:docMk/>
            <pc:sldMk cId="3162268467" sldId="269"/>
            <ac:spMk id="3" creationId="{EAEF3C8B-B0E5-48E2-87E5-219C0F2D28AE}"/>
          </ac:spMkLst>
        </pc:spChg>
        <pc:picChg chg="add mod">
          <ac:chgData name="Bhushan Paradkar" userId="34e5527b-0322-46c9-85e8-191e72d03a67" providerId="ADAL" clId="{DBE7A7BF-0294-47E3-96A9-FC73FAD4923D}" dt="2022-11-07T03:26:17.456" v="1684" actId="1076"/>
          <ac:picMkLst>
            <pc:docMk/>
            <pc:sldMk cId="3162268467" sldId="269"/>
            <ac:picMk id="4" creationId="{AE0528FA-439D-4884-B2F8-6857831AC4CF}"/>
          </ac:picMkLst>
        </pc:picChg>
        <pc:picChg chg="add mod">
          <ac:chgData name="Bhushan Paradkar" userId="34e5527b-0322-46c9-85e8-191e72d03a67" providerId="ADAL" clId="{DBE7A7BF-0294-47E3-96A9-FC73FAD4923D}" dt="2022-11-07T03:26:41.708" v="1702" actId="1035"/>
          <ac:picMkLst>
            <pc:docMk/>
            <pc:sldMk cId="3162268467" sldId="269"/>
            <ac:picMk id="5" creationId="{23527AB2-FAAA-4FC2-8C6A-B4AE02119B54}"/>
          </ac:picMkLst>
        </pc:picChg>
        <pc:picChg chg="add mod">
          <ac:chgData name="Bhushan Paradkar" userId="34e5527b-0322-46c9-85e8-191e72d03a67" providerId="ADAL" clId="{DBE7A7BF-0294-47E3-96A9-FC73FAD4923D}" dt="2022-11-07T03:27:13.743" v="1786" actId="1035"/>
          <ac:picMkLst>
            <pc:docMk/>
            <pc:sldMk cId="3162268467" sldId="269"/>
            <ac:picMk id="6" creationId="{82C4866B-D76C-4478-B056-796B1FDE74EA}"/>
          </ac:picMkLst>
        </pc:picChg>
      </pc:sldChg>
      <pc:sldChg chg="addSp modSp add modAnim">
        <pc:chgData name="Bhushan Paradkar" userId="34e5527b-0322-46c9-85e8-191e72d03a67" providerId="ADAL" clId="{DBE7A7BF-0294-47E3-96A9-FC73FAD4923D}" dt="2022-11-07T03:32:00.724" v="2407"/>
        <pc:sldMkLst>
          <pc:docMk/>
          <pc:sldMk cId="3387846973" sldId="270"/>
        </pc:sldMkLst>
        <pc:spChg chg="mod">
          <ac:chgData name="Bhushan Paradkar" userId="34e5527b-0322-46c9-85e8-191e72d03a67" providerId="ADAL" clId="{DBE7A7BF-0294-47E3-96A9-FC73FAD4923D}" dt="2022-11-07T03:28:15.110" v="1794" actId="1076"/>
          <ac:spMkLst>
            <pc:docMk/>
            <pc:sldMk cId="3387846973" sldId="270"/>
            <ac:spMk id="2" creationId="{7DA15EF7-E710-42AB-B5F7-8DDD136954B8}"/>
          </ac:spMkLst>
        </pc:spChg>
        <pc:spChg chg="mod">
          <ac:chgData name="Bhushan Paradkar" userId="34e5527b-0322-46c9-85e8-191e72d03a67" providerId="ADAL" clId="{DBE7A7BF-0294-47E3-96A9-FC73FAD4923D}" dt="2022-11-07T03:30:10.625" v="2150" actId="20577"/>
          <ac:spMkLst>
            <pc:docMk/>
            <pc:sldMk cId="3387846973" sldId="270"/>
            <ac:spMk id="3" creationId="{7AEEA088-8572-476B-A1F8-48156DE12403}"/>
          </ac:spMkLst>
        </pc:spChg>
        <pc:picChg chg="add mod">
          <ac:chgData name="Bhushan Paradkar" userId="34e5527b-0322-46c9-85e8-191e72d03a67" providerId="ADAL" clId="{DBE7A7BF-0294-47E3-96A9-FC73FAD4923D}" dt="2022-11-07T03:30:46.325" v="2279" actId="1038"/>
          <ac:picMkLst>
            <pc:docMk/>
            <pc:sldMk cId="3387846973" sldId="270"/>
            <ac:picMk id="4" creationId="{C38F6685-1E91-421E-A4D4-1D87C50BEFFD}"/>
          </ac:picMkLst>
        </pc:picChg>
        <pc:picChg chg="add mod">
          <ac:chgData name="Bhushan Paradkar" userId="34e5527b-0322-46c9-85e8-191e72d03a67" providerId="ADAL" clId="{DBE7A7BF-0294-47E3-96A9-FC73FAD4923D}" dt="2022-11-07T03:31:09.259" v="2306" actId="1037"/>
          <ac:picMkLst>
            <pc:docMk/>
            <pc:sldMk cId="3387846973" sldId="270"/>
            <ac:picMk id="5" creationId="{344EB56D-D7A5-4B52-9C20-4F06620D2109}"/>
          </ac:picMkLst>
        </pc:picChg>
        <pc:picChg chg="add mod">
          <ac:chgData name="Bhushan Paradkar" userId="34e5527b-0322-46c9-85e8-191e72d03a67" providerId="ADAL" clId="{DBE7A7BF-0294-47E3-96A9-FC73FAD4923D}" dt="2022-11-07T03:31:43.330" v="2403" actId="1038"/>
          <ac:picMkLst>
            <pc:docMk/>
            <pc:sldMk cId="3387846973" sldId="270"/>
            <ac:picMk id="6" creationId="{193B6E1C-F9A5-43EF-A25E-C79C70279242}"/>
          </ac:picMkLst>
        </pc:picChg>
      </pc:sldChg>
      <pc:sldChg chg="addSp delSp modSp add delAnim modAnim">
        <pc:chgData name="Bhushan Paradkar" userId="34e5527b-0322-46c9-85e8-191e72d03a67" providerId="ADAL" clId="{DBE7A7BF-0294-47E3-96A9-FC73FAD4923D}" dt="2022-11-07T03:34:03.651" v="2509"/>
        <pc:sldMkLst>
          <pc:docMk/>
          <pc:sldMk cId="1494100808" sldId="271"/>
        </pc:sldMkLst>
        <pc:spChg chg="mod">
          <ac:chgData name="Bhushan Paradkar" userId="34e5527b-0322-46c9-85e8-191e72d03a67" providerId="ADAL" clId="{DBE7A7BF-0294-47E3-96A9-FC73FAD4923D}" dt="2022-11-07T03:32:34.402" v="2413" actId="5793"/>
          <ac:spMkLst>
            <pc:docMk/>
            <pc:sldMk cId="1494100808" sldId="271"/>
            <ac:spMk id="3" creationId="{7AEEA088-8572-476B-A1F8-48156DE12403}"/>
          </ac:spMkLst>
        </pc:spChg>
        <pc:picChg chg="del">
          <ac:chgData name="Bhushan Paradkar" userId="34e5527b-0322-46c9-85e8-191e72d03a67" providerId="ADAL" clId="{DBE7A7BF-0294-47E3-96A9-FC73FAD4923D}" dt="2022-11-07T03:32:27.087" v="2409" actId="478"/>
          <ac:picMkLst>
            <pc:docMk/>
            <pc:sldMk cId="1494100808" sldId="271"/>
            <ac:picMk id="4" creationId="{C38F6685-1E91-421E-A4D4-1D87C50BEFFD}"/>
          </ac:picMkLst>
        </pc:picChg>
        <pc:picChg chg="del">
          <ac:chgData name="Bhushan Paradkar" userId="34e5527b-0322-46c9-85e8-191e72d03a67" providerId="ADAL" clId="{DBE7A7BF-0294-47E3-96A9-FC73FAD4923D}" dt="2022-11-07T03:32:28.411" v="2410" actId="478"/>
          <ac:picMkLst>
            <pc:docMk/>
            <pc:sldMk cId="1494100808" sldId="271"/>
            <ac:picMk id="5" creationId="{344EB56D-D7A5-4B52-9C20-4F06620D2109}"/>
          </ac:picMkLst>
        </pc:picChg>
        <pc:picChg chg="del">
          <ac:chgData name="Bhushan Paradkar" userId="34e5527b-0322-46c9-85e8-191e72d03a67" providerId="ADAL" clId="{DBE7A7BF-0294-47E3-96A9-FC73FAD4923D}" dt="2022-11-07T03:32:29.912" v="2411" actId="478"/>
          <ac:picMkLst>
            <pc:docMk/>
            <pc:sldMk cId="1494100808" sldId="271"/>
            <ac:picMk id="6" creationId="{193B6E1C-F9A5-43EF-A25E-C79C70279242}"/>
          </ac:picMkLst>
        </pc:picChg>
        <pc:picChg chg="add mod">
          <ac:chgData name="Bhushan Paradkar" userId="34e5527b-0322-46c9-85e8-191e72d03a67" providerId="ADAL" clId="{DBE7A7BF-0294-47E3-96A9-FC73FAD4923D}" dt="2022-11-07T03:32:59.228" v="2416" actId="1076"/>
          <ac:picMkLst>
            <pc:docMk/>
            <pc:sldMk cId="1494100808" sldId="271"/>
            <ac:picMk id="7" creationId="{7D5AEC83-ACD9-4B0A-BD67-9C9B20FA99E5}"/>
          </ac:picMkLst>
        </pc:picChg>
        <pc:picChg chg="add mod">
          <ac:chgData name="Bhushan Paradkar" userId="34e5527b-0322-46c9-85e8-191e72d03a67" providerId="ADAL" clId="{DBE7A7BF-0294-47E3-96A9-FC73FAD4923D}" dt="2022-11-07T03:33:25.775" v="2435" actId="1036"/>
          <ac:picMkLst>
            <pc:docMk/>
            <pc:sldMk cId="1494100808" sldId="271"/>
            <ac:picMk id="8" creationId="{B9F32C5E-94CE-460B-A4AB-EAAF1632F29B}"/>
          </ac:picMkLst>
        </pc:picChg>
        <pc:picChg chg="add mod">
          <ac:chgData name="Bhushan Paradkar" userId="34e5527b-0322-46c9-85e8-191e72d03a67" providerId="ADAL" clId="{DBE7A7BF-0294-47E3-96A9-FC73FAD4923D}" dt="2022-11-07T03:33:53.939" v="2506" actId="1038"/>
          <ac:picMkLst>
            <pc:docMk/>
            <pc:sldMk cId="1494100808" sldId="271"/>
            <ac:picMk id="9" creationId="{3EDA1350-8072-4FC6-B5F3-DD388CE5CD30}"/>
          </ac:picMkLst>
        </pc:picChg>
      </pc:sldChg>
      <pc:sldChg chg="addSp modSp add modAnim">
        <pc:chgData name="Bhushan Paradkar" userId="34e5527b-0322-46c9-85e8-191e72d03a67" providerId="ADAL" clId="{DBE7A7BF-0294-47E3-96A9-FC73FAD4923D}" dt="2022-11-07T03:59:40.331" v="3031"/>
        <pc:sldMkLst>
          <pc:docMk/>
          <pc:sldMk cId="410311874" sldId="272"/>
        </pc:sldMkLst>
        <pc:spChg chg="mod">
          <ac:chgData name="Bhushan Paradkar" userId="34e5527b-0322-46c9-85e8-191e72d03a67" providerId="ADAL" clId="{DBE7A7BF-0294-47E3-96A9-FC73FAD4923D}" dt="2022-11-07T03:47:03.813" v="2520" actId="1076"/>
          <ac:spMkLst>
            <pc:docMk/>
            <pc:sldMk cId="410311874" sldId="272"/>
            <ac:spMk id="2" creationId="{B6863215-7BE9-4A24-BEE7-72C16D243F39}"/>
          </ac:spMkLst>
        </pc:spChg>
        <pc:spChg chg="mod">
          <ac:chgData name="Bhushan Paradkar" userId="34e5527b-0322-46c9-85e8-191e72d03a67" providerId="ADAL" clId="{DBE7A7BF-0294-47E3-96A9-FC73FAD4923D}" dt="2022-11-07T03:48:47.049" v="2644" actId="1076"/>
          <ac:spMkLst>
            <pc:docMk/>
            <pc:sldMk cId="410311874" sldId="272"/>
            <ac:spMk id="3" creationId="{A5EF9B8A-ACEF-4F40-8024-4003F77B8D29}"/>
          </ac:spMkLst>
        </pc:spChg>
        <pc:picChg chg="add mod">
          <ac:chgData name="Bhushan Paradkar" userId="34e5527b-0322-46c9-85e8-191e72d03a67" providerId="ADAL" clId="{DBE7A7BF-0294-47E3-96A9-FC73FAD4923D}" dt="2022-11-07T03:48:46.037" v="2643" actId="1076"/>
          <ac:picMkLst>
            <pc:docMk/>
            <pc:sldMk cId="410311874" sldId="272"/>
            <ac:picMk id="4" creationId="{5199E14D-B526-4C71-8B2F-721F75BC0C3B}"/>
          </ac:picMkLst>
        </pc:picChg>
        <pc:picChg chg="add mod">
          <ac:chgData name="Bhushan Paradkar" userId="34e5527b-0322-46c9-85e8-191e72d03a67" providerId="ADAL" clId="{DBE7A7BF-0294-47E3-96A9-FC73FAD4923D}" dt="2022-11-07T03:49:04.836" v="2646" actId="1076"/>
          <ac:picMkLst>
            <pc:docMk/>
            <pc:sldMk cId="410311874" sldId="272"/>
            <ac:picMk id="5" creationId="{AE10C476-F6CB-479F-83D4-D3DB2FB69C67}"/>
          </ac:picMkLst>
        </pc:picChg>
        <pc:picChg chg="add mod">
          <ac:chgData name="Bhushan Paradkar" userId="34e5527b-0322-46c9-85e8-191e72d03a67" providerId="ADAL" clId="{DBE7A7BF-0294-47E3-96A9-FC73FAD4923D}" dt="2022-11-07T03:49:32.227" v="2648" actId="1076"/>
          <ac:picMkLst>
            <pc:docMk/>
            <pc:sldMk cId="410311874" sldId="272"/>
            <ac:picMk id="6" creationId="{B712D416-03A6-4292-915C-32236F6ED16D}"/>
          </ac:picMkLst>
        </pc:picChg>
      </pc:sldChg>
      <pc:sldChg chg="addSp delSp modSp add modAnim">
        <pc:chgData name="Bhushan Paradkar" userId="34e5527b-0322-46c9-85e8-191e72d03a67" providerId="ADAL" clId="{DBE7A7BF-0294-47E3-96A9-FC73FAD4923D}" dt="2022-11-07T03:59:45.643" v="3032"/>
        <pc:sldMkLst>
          <pc:docMk/>
          <pc:sldMk cId="3924987940" sldId="273"/>
        </pc:sldMkLst>
        <pc:spChg chg="mod">
          <ac:chgData name="Bhushan Paradkar" userId="34e5527b-0322-46c9-85e8-191e72d03a67" providerId="ADAL" clId="{DBE7A7BF-0294-47E3-96A9-FC73FAD4923D}" dt="2022-11-07T03:50:24.336" v="2748" actId="20577"/>
          <ac:spMkLst>
            <pc:docMk/>
            <pc:sldMk cId="3924987940" sldId="273"/>
            <ac:spMk id="3" creationId="{A5EF9B8A-ACEF-4F40-8024-4003F77B8D29}"/>
          </ac:spMkLst>
        </pc:spChg>
        <pc:picChg chg="del">
          <ac:chgData name="Bhushan Paradkar" userId="34e5527b-0322-46c9-85e8-191e72d03a67" providerId="ADAL" clId="{DBE7A7BF-0294-47E3-96A9-FC73FAD4923D}" dt="2022-11-07T03:49:40.172" v="2650" actId="478"/>
          <ac:picMkLst>
            <pc:docMk/>
            <pc:sldMk cId="3924987940" sldId="273"/>
            <ac:picMk id="4" creationId="{5199E14D-B526-4C71-8B2F-721F75BC0C3B}"/>
          </ac:picMkLst>
        </pc:picChg>
        <pc:picChg chg="del">
          <ac:chgData name="Bhushan Paradkar" userId="34e5527b-0322-46c9-85e8-191e72d03a67" providerId="ADAL" clId="{DBE7A7BF-0294-47E3-96A9-FC73FAD4923D}" dt="2022-11-07T03:49:41.749" v="2651" actId="478"/>
          <ac:picMkLst>
            <pc:docMk/>
            <pc:sldMk cId="3924987940" sldId="273"/>
            <ac:picMk id="5" creationId="{AE10C476-F6CB-479F-83D4-D3DB2FB69C67}"/>
          </ac:picMkLst>
        </pc:picChg>
        <pc:picChg chg="del">
          <ac:chgData name="Bhushan Paradkar" userId="34e5527b-0322-46c9-85e8-191e72d03a67" providerId="ADAL" clId="{DBE7A7BF-0294-47E3-96A9-FC73FAD4923D}" dt="2022-11-07T03:49:43.726" v="2652" actId="478"/>
          <ac:picMkLst>
            <pc:docMk/>
            <pc:sldMk cId="3924987940" sldId="273"/>
            <ac:picMk id="6" creationId="{B712D416-03A6-4292-915C-32236F6ED16D}"/>
          </ac:picMkLst>
        </pc:picChg>
        <pc:picChg chg="add mod">
          <ac:chgData name="Bhushan Paradkar" userId="34e5527b-0322-46c9-85e8-191e72d03a67" providerId="ADAL" clId="{DBE7A7BF-0294-47E3-96A9-FC73FAD4923D}" dt="2022-11-07T03:50:47.610" v="2750" actId="1076"/>
          <ac:picMkLst>
            <pc:docMk/>
            <pc:sldMk cId="3924987940" sldId="273"/>
            <ac:picMk id="7" creationId="{ED91DE26-2B19-420F-B370-BD862C743570}"/>
          </ac:picMkLst>
        </pc:picChg>
      </pc:sldChg>
      <pc:sldChg chg="addSp modSp add modAnim">
        <pc:chgData name="Bhushan Paradkar" userId="34e5527b-0322-46c9-85e8-191e72d03a67" providerId="ADAL" clId="{DBE7A7BF-0294-47E3-96A9-FC73FAD4923D}" dt="2022-11-07T03:54:57.287" v="3028"/>
        <pc:sldMkLst>
          <pc:docMk/>
          <pc:sldMk cId="3962107024" sldId="274"/>
        </pc:sldMkLst>
        <pc:spChg chg="mod">
          <ac:chgData name="Bhushan Paradkar" userId="34e5527b-0322-46c9-85e8-191e72d03a67" providerId="ADAL" clId="{DBE7A7BF-0294-47E3-96A9-FC73FAD4923D}" dt="2022-11-07T03:51:48.033" v="2766" actId="20577"/>
          <ac:spMkLst>
            <pc:docMk/>
            <pc:sldMk cId="3962107024" sldId="274"/>
            <ac:spMk id="2" creationId="{16D523E5-0CA8-42F5-9AAB-811C349F4004}"/>
          </ac:spMkLst>
        </pc:spChg>
        <pc:spChg chg="mod">
          <ac:chgData name="Bhushan Paradkar" userId="34e5527b-0322-46c9-85e8-191e72d03a67" providerId="ADAL" clId="{DBE7A7BF-0294-47E3-96A9-FC73FAD4923D}" dt="2022-11-07T03:54:45.625" v="3025" actId="14100"/>
          <ac:spMkLst>
            <pc:docMk/>
            <pc:sldMk cId="3962107024" sldId="274"/>
            <ac:spMk id="3" creationId="{C1D88C0D-726D-4807-ACB1-0096CB34E79E}"/>
          </ac:spMkLst>
        </pc:spChg>
        <pc:picChg chg="add mod">
          <ac:chgData name="Bhushan Paradkar" userId="34e5527b-0322-46c9-85e8-191e72d03a67" providerId="ADAL" clId="{DBE7A7BF-0294-47E3-96A9-FC73FAD4923D}" dt="2022-11-07T03:54:53.465" v="3027" actId="14100"/>
          <ac:picMkLst>
            <pc:docMk/>
            <pc:sldMk cId="3962107024" sldId="274"/>
            <ac:picMk id="4" creationId="{9E4036DA-A65F-4C7A-BE1A-303EF6D1C642}"/>
          </ac:picMkLst>
        </pc:picChg>
      </pc:sldChg>
      <pc:sldChg chg="addSp delSp modSp add">
        <pc:chgData name="Bhushan Paradkar" userId="34e5527b-0322-46c9-85e8-191e72d03a67" providerId="ADAL" clId="{DBE7A7BF-0294-47E3-96A9-FC73FAD4923D}" dt="2022-11-07T04:08:01.766" v="3069" actId="14100"/>
        <pc:sldMkLst>
          <pc:docMk/>
          <pc:sldMk cId="1231108279" sldId="275"/>
        </pc:sldMkLst>
        <pc:spChg chg="mod">
          <ac:chgData name="Bhushan Paradkar" userId="34e5527b-0322-46c9-85e8-191e72d03a67" providerId="ADAL" clId="{DBE7A7BF-0294-47E3-96A9-FC73FAD4923D}" dt="2022-11-07T04:01:40.051" v="3054" actId="20577"/>
          <ac:spMkLst>
            <pc:docMk/>
            <pc:sldMk cId="1231108279" sldId="275"/>
            <ac:spMk id="2" creationId="{1183BC8C-9C6C-4CE7-A4E1-3F5D404A21BB}"/>
          </ac:spMkLst>
        </pc:spChg>
        <pc:spChg chg="del">
          <ac:chgData name="Bhushan Paradkar" userId="34e5527b-0322-46c9-85e8-191e72d03a67" providerId="ADAL" clId="{DBE7A7BF-0294-47E3-96A9-FC73FAD4923D}" dt="2022-11-07T04:01:56.716" v="3055"/>
          <ac:spMkLst>
            <pc:docMk/>
            <pc:sldMk cId="1231108279" sldId="275"/>
            <ac:spMk id="3" creationId="{19AC7063-EE88-4F75-B7B3-235B2B8DACA0}"/>
          </ac:spMkLst>
        </pc:spChg>
        <pc:picChg chg="add mod">
          <ac:chgData name="Bhushan Paradkar" userId="34e5527b-0322-46c9-85e8-191e72d03a67" providerId="ADAL" clId="{DBE7A7BF-0294-47E3-96A9-FC73FAD4923D}" dt="2022-11-07T04:08:01.766" v="3069" actId="14100"/>
          <ac:picMkLst>
            <pc:docMk/>
            <pc:sldMk cId="1231108279" sldId="275"/>
            <ac:picMk id="4" creationId="{8AA3565B-D5B3-41CA-B26D-1F9E5F400ACF}"/>
          </ac:picMkLst>
        </pc:picChg>
        <pc:picChg chg="add mod">
          <ac:chgData name="Bhushan Paradkar" userId="34e5527b-0322-46c9-85e8-191e72d03a67" providerId="ADAL" clId="{DBE7A7BF-0294-47E3-96A9-FC73FAD4923D}" dt="2022-11-07T04:07:52.330" v="3060" actId="1076"/>
          <ac:picMkLst>
            <pc:docMk/>
            <pc:sldMk cId="1231108279" sldId="275"/>
            <ac:picMk id="5" creationId="{DC4F8927-9E4F-49E3-8AA3-EDB5CDB15372}"/>
          </ac:picMkLst>
        </pc:picChg>
      </pc:sldChg>
      <pc:sldChg chg="addSp delSp modSp add">
        <pc:chgData name="Bhushan Paradkar" userId="34e5527b-0322-46c9-85e8-191e72d03a67" providerId="ADAL" clId="{DBE7A7BF-0294-47E3-96A9-FC73FAD4923D}" dt="2022-11-07T04:10:09.838" v="3080" actId="14100"/>
        <pc:sldMkLst>
          <pc:docMk/>
          <pc:sldMk cId="1829116590" sldId="276"/>
        </pc:sldMkLst>
        <pc:spChg chg="mod">
          <ac:chgData name="Bhushan Paradkar" userId="34e5527b-0322-46c9-85e8-191e72d03a67" providerId="ADAL" clId="{DBE7A7BF-0294-47E3-96A9-FC73FAD4923D}" dt="2022-11-07T04:09:28.989" v="3074" actId="1076"/>
          <ac:spMkLst>
            <pc:docMk/>
            <pc:sldMk cId="1829116590" sldId="276"/>
            <ac:spMk id="2" creationId="{1183BC8C-9C6C-4CE7-A4E1-3F5D404A21BB}"/>
          </ac:spMkLst>
        </pc:spChg>
        <pc:spChg chg="add del mod">
          <ac:chgData name="Bhushan Paradkar" userId="34e5527b-0322-46c9-85e8-191e72d03a67" providerId="ADAL" clId="{DBE7A7BF-0294-47E3-96A9-FC73FAD4923D}" dt="2022-11-07T04:09:37.964" v="3077" actId="478"/>
          <ac:spMkLst>
            <pc:docMk/>
            <pc:sldMk cId="1829116590" sldId="276"/>
            <ac:spMk id="6" creationId="{136F3F0C-A711-4F06-AD1C-E05FA2B5612D}"/>
          </ac:spMkLst>
        </pc:spChg>
        <pc:picChg chg="del">
          <ac:chgData name="Bhushan Paradkar" userId="34e5527b-0322-46c9-85e8-191e72d03a67" providerId="ADAL" clId="{DBE7A7BF-0294-47E3-96A9-FC73FAD4923D}" dt="2022-11-07T04:08:12.200" v="3071" actId="478"/>
          <ac:picMkLst>
            <pc:docMk/>
            <pc:sldMk cId="1829116590" sldId="276"/>
            <ac:picMk id="4" creationId="{8AA3565B-D5B3-41CA-B26D-1F9E5F400ACF}"/>
          </ac:picMkLst>
        </pc:picChg>
        <pc:picChg chg="del">
          <ac:chgData name="Bhushan Paradkar" userId="34e5527b-0322-46c9-85e8-191e72d03a67" providerId="ADAL" clId="{DBE7A7BF-0294-47E3-96A9-FC73FAD4923D}" dt="2022-11-07T04:08:16.903" v="3072" actId="478"/>
          <ac:picMkLst>
            <pc:docMk/>
            <pc:sldMk cId="1829116590" sldId="276"/>
            <ac:picMk id="5" creationId="{DC4F8927-9E4F-49E3-8AA3-EDB5CDB15372}"/>
          </ac:picMkLst>
        </pc:picChg>
        <pc:picChg chg="add mod">
          <ac:chgData name="Bhushan Paradkar" userId="34e5527b-0322-46c9-85e8-191e72d03a67" providerId="ADAL" clId="{DBE7A7BF-0294-47E3-96A9-FC73FAD4923D}" dt="2022-11-07T04:09:33.559" v="3076" actId="14100"/>
          <ac:picMkLst>
            <pc:docMk/>
            <pc:sldMk cId="1829116590" sldId="276"/>
            <ac:picMk id="7" creationId="{A05CB369-B26D-437C-A087-A81909ED2DEB}"/>
          </ac:picMkLst>
        </pc:picChg>
        <pc:picChg chg="add mod">
          <ac:chgData name="Bhushan Paradkar" userId="34e5527b-0322-46c9-85e8-191e72d03a67" providerId="ADAL" clId="{DBE7A7BF-0294-47E3-96A9-FC73FAD4923D}" dt="2022-11-07T04:10:09.838" v="3080" actId="14100"/>
          <ac:picMkLst>
            <pc:docMk/>
            <pc:sldMk cId="1829116590" sldId="276"/>
            <ac:picMk id="8" creationId="{6DDA69F7-4686-4BF3-86AD-C410059B63D5}"/>
          </ac:picMkLst>
        </pc:picChg>
      </pc:sldChg>
      <pc:sldChg chg="addSp delSp modSp add">
        <pc:chgData name="Bhushan Paradkar" userId="34e5527b-0322-46c9-85e8-191e72d03a67" providerId="ADAL" clId="{DBE7A7BF-0294-47E3-96A9-FC73FAD4923D}" dt="2022-11-07T04:11:00.492" v="3089" actId="14100"/>
        <pc:sldMkLst>
          <pc:docMk/>
          <pc:sldMk cId="1711294693" sldId="277"/>
        </pc:sldMkLst>
        <pc:spChg chg="mod">
          <ac:chgData name="Bhushan Paradkar" userId="34e5527b-0322-46c9-85e8-191e72d03a67" providerId="ADAL" clId="{DBE7A7BF-0294-47E3-96A9-FC73FAD4923D}" dt="2022-11-07T04:10:53.726" v="3086" actId="1076"/>
          <ac:spMkLst>
            <pc:docMk/>
            <pc:sldMk cId="1711294693" sldId="277"/>
            <ac:spMk id="2" creationId="{1183BC8C-9C6C-4CE7-A4E1-3F5D404A21BB}"/>
          </ac:spMkLst>
        </pc:spChg>
        <pc:picChg chg="add mod">
          <ac:chgData name="Bhushan Paradkar" userId="34e5527b-0322-46c9-85e8-191e72d03a67" providerId="ADAL" clId="{DBE7A7BF-0294-47E3-96A9-FC73FAD4923D}" dt="2022-11-07T04:11:00.492" v="3089" actId="14100"/>
          <ac:picMkLst>
            <pc:docMk/>
            <pc:sldMk cId="1711294693" sldId="277"/>
            <ac:picMk id="3" creationId="{AC8180C9-44B9-46FE-829B-096E336B01C4}"/>
          </ac:picMkLst>
        </pc:picChg>
        <pc:picChg chg="del">
          <ac:chgData name="Bhushan Paradkar" userId="34e5527b-0322-46c9-85e8-191e72d03a67" providerId="ADAL" clId="{DBE7A7BF-0294-47E3-96A9-FC73FAD4923D}" dt="2022-11-07T04:10:45.484" v="3082" actId="478"/>
          <ac:picMkLst>
            <pc:docMk/>
            <pc:sldMk cId="1711294693" sldId="277"/>
            <ac:picMk id="7" creationId="{A05CB369-B26D-437C-A087-A81909ED2DEB}"/>
          </ac:picMkLst>
        </pc:picChg>
        <pc:picChg chg="del">
          <ac:chgData name="Bhushan Paradkar" userId="34e5527b-0322-46c9-85e8-191e72d03a67" providerId="ADAL" clId="{DBE7A7BF-0294-47E3-96A9-FC73FAD4923D}" dt="2022-11-07T04:10:47.316" v="3083" actId="478"/>
          <ac:picMkLst>
            <pc:docMk/>
            <pc:sldMk cId="1711294693" sldId="277"/>
            <ac:picMk id="8" creationId="{6DDA69F7-4686-4BF3-86AD-C410059B63D5}"/>
          </ac:picMkLst>
        </pc:picChg>
      </pc:sldChg>
      <pc:sldChg chg="addSp modSp add del modAnim">
        <pc:chgData name="Bhushan Paradkar" userId="34e5527b-0322-46c9-85e8-191e72d03a67" providerId="ADAL" clId="{DBE7A7BF-0294-47E3-96A9-FC73FAD4923D}" dt="2022-11-08T12:19:30.244" v="5871" actId="2696"/>
        <pc:sldMkLst>
          <pc:docMk/>
          <pc:sldMk cId="443947350" sldId="278"/>
        </pc:sldMkLst>
        <pc:spChg chg="mod">
          <ac:chgData name="Bhushan Paradkar" userId="34e5527b-0322-46c9-85e8-191e72d03a67" providerId="ADAL" clId="{DBE7A7BF-0294-47E3-96A9-FC73FAD4923D}" dt="2022-11-07T04:16:26.964" v="3196" actId="1076"/>
          <ac:spMkLst>
            <pc:docMk/>
            <pc:sldMk cId="443947350" sldId="278"/>
            <ac:spMk id="2" creationId="{C67D57AE-304B-4E00-A4EA-95F20808569E}"/>
          </ac:spMkLst>
        </pc:spChg>
        <pc:spChg chg="mod">
          <ac:chgData name="Bhushan Paradkar" userId="34e5527b-0322-46c9-85e8-191e72d03a67" providerId="ADAL" clId="{DBE7A7BF-0294-47E3-96A9-FC73FAD4923D}" dt="2022-11-07T04:16:31.400" v="3197" actId="1076"/>
          <ac:spMkLst>
            <pc:docMk/>
            <pc:sldMk cId="443947350" sldId="278"/>
            <ac:spMk id="3" creationId="{3705C573-721A-493E-B6C9-8C92E63045B2}"/>
          </ac:spMkLst>
        </pc:spChg>
        <pc:picChg chg="add mod">
          <ac:chgData name="Bhushan Paradkar" userId="34e5527b-0322-46c9-85e8-191e72d03a67" providerId="ADAL" clId="{DBE7A7BF-0294-47E3-96A9-FC73FAD4923D}" dt="2022-11-07T04:16:50.651" v="3203" actId="14100"/>
          <ac:picMkLst>
            <pc:docMk/>
            <pc:sldMk cId="443947350" sldId="278"/>
            <ac:picMk id="4" creationId="{7C132900-C6CD-41BA-9A6C-E4C8F980F361}"/>
          </ac:picMkLst>
        </pc:picChg>
        <pc:picChg chg="add mod">
          <ac:chgData name="Bhushan Paradkar" userId="34e5527b-0322-46c9-85e8-191e72d03a67" providerId="ADAL" clId="{DBE7A7BF-0294-47E3-96A9-FC73FAD4923D}" dt="2022-11-07T04:16:53.897" v="3204" actId="14100"/>
          <ac:picMkLst>
            <pc:docMk/>
            <pc:sldMk cId="443947350" sldId="278"/>
            <ac:picMk id="5" creationId="{71FBC5D7-6BE7-4468-9AF5-A2E43D1E45E4}"/>
          </ac:picMkLst>
        </pc:picChg>
        <pc:picChg chg="add mod">
          <ac:chgData name="Bhushan Paradkar" userId="34e5527b-0322-46c9-85e8-191e72d03a67" providerId="ADAL" clId="{DBE7A7BF-0294-47E3-96A9-FC73FAD4923D}" dt="2022-11-07T04:17:38.821" v="3211" actId="14100"/>
          <ac:picMkLst>
            <pc:docMk/>
            <pc:sldMk cId="443947350" sldId="278"/>
            <ac:picMk id="6" creationId="{6BA7B973-53BE-434C-88E6-340993850F21}"/>
          </ac:picMkLst>
        </pc:picChg>
      </pc:sldChg>
      <pc:sldChg chg="addSp modSp add del modAnim">
        <pc:chgData name="Bhushan Paradkar" userId="34e5527b-0322-46c9-85e8-191e72d03a67" providerId="ADAL" clId="{DBE7A7BF-0294-47E3-96A9-FC73FAD4923D}" dt="2022-11-08T12:19:30.249" v="5872" actId="2696"/>
        <pc:sldMkLst>
          <pc:docMk/>
          <pc:sldMk cId="1858722651" sldId="279"/>
        </pc:sldMkLst>
        <pc:spChg chg="mod">
          <ac:chgData name="Bhushan Paradkar" userId="34e5527b-0322-46c9-85e8-191e72d03a67" providerId="ADAL" clId="{DBE7A7BF-0294-47E3-96A9-FC73FAD4923D}" dt="2022-11-07T04:18:28.994" v="3225" actId="27636"/>
          <ac:spMkLst>
            <pc:docMk/>
            <pc:sldMk cId="1858722651" sldId="279"/>
            <ac:spMk id="2" creationId="{E2B535BC-6268-44A7-83D2-9A6A27DD0DE9}"/>
          </ac:spMkLst>
        </pc:spChg>
        <pc:spChg chg="mod">
          <ac:chgData name="Bhushan Paradkar" userId="34e5527b-0322-46c9-85e8-191e72d03a67" providerId="ADAL" clId="{DBE7A7BF-0294-47E3-96A9-FC73FAD4923D}" dt="2022-11-07T04:19:10.674" v="3275" actId="20577"/>
          <ac:spMkLst>
            <pc:docMk/>
            <pc:sldMk cId="1858722651" sldId="279"/>
            <ac:spMk id="3" creationId="{CA83B9E3-306D-4687-9C60-68AB6E149545}"/>
          </ac:spMkLst>
        </pc:spChg>
        <pc:picChg chg="add mod">
          <ac:chgData name="Bhushan Paradkar" userId="34e5527b-0322-46c9-85e8-191e72d03a67" providerId="ADAL" clId="{DBE7A7BF-0294-47E3-96A9-FC73FAD4923D}" dt="2022-11-07T04:21:21.339" v="3287" actId="14100"/>
          <ac:picMkLst>
            <pc:docMk/>
            <pc:sldMk cId="1858722651" sldId="279"/>
            <ac:picMk id="4" creationId="{7DF36050-06A8-4B36-A53F-37D97D3AC32D}"/>
          </ac:picMkLst>
        </pc:picChg>
      </pc:sldChg>
      <pc:sldChg chg="addSp delSp modSp add del delAnim">
        <pc:chgData name="Bhushan Paradkar" userId="34e5527b-0322-46c9-85e8-191e72d03a67" providerId="ADAL" clId="{DBE7A7BF-0294-47E3-96A9-FC73FAD4923D}" dt="2022-11-08T12:19:30.254" v="5873" actId="2696"/>
        <pc:sldMkLst>
          <pc:docMk/>
          <pc:sldMk cId="2697557542" sldId="280"/>
        </pc:sldMkLst>
        <pc:spChg chg="mod">
          <ac:chgData name="Bhushan Paradkar" userId="34e5527b-0322-46c9-85e8-191e72d03a67" providerId="ADAL" clId="{DBE7A7BF-0294-47E3-96A9-FC73FAD4923D}" dt="2022-11-07T18:48:32.952" v="3575" actId="20577"/>
          <ac:spMkLst>
            <pc:docMk/>
            <pc:sldMk cId="2697557542" sldId="280"/>
            <ac:spMk id="3" creationId="{CA83B9E3-306D-4687-9C60-68AB6E149545}"/>
          </ac:spMkLst>
        </pc:spChg>
        <pc:picChg chg="del">
          <ac:chgData name="Bhushan Paradkar" userId="34e5527b-0322-46c9-85e8-191e72d03a67" providerId="ADAL" clId="{DBE7A7BF-0294-47E3-96A9-FC73FAD4923D}" dt="2022-11-07T18:46:29.504" v="3289" actId="478"/>
          <ac:picMkLst>
            <pc:docMk/>
            <pc:sldMk cId="2697557542" sldId="280"/>
            <ac:picMk id="4" creationId="{7DF36050-06A8-4B36-A53F-37D97D3AC32D}"/>
          </ac:picMkLst>
        </pc:picChg>
        <pc:picChg chg="add mod">
          <ac:chgData name="Bhushan Paradkar" userId="34e5527b-0322-46c9-85e8-191e72d03a67" providerId="ADAL" clId="{DBE7A7BF-0294-47E3-96A9-FC73FAD4923D}" dt="2022-11-07T18:49:14.926" v="3578" actId="14100"/>
          <ac:picMkLst>
            <pc:docMk/>
            <pc:sldMk cId="2697557542" sldId="280"/>
            <ac:picMk id="5" creationId="{0940CC55-672B-4D0F-8DDD-CB2D7AAE0DC4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260" v="5874" actId="2696"/>
        <pc:sldMkLst>
          <pc:docMk/>
          <pc:sldMk cId="4098052298" sldId="281"/>
        </pc:sldMkLst>
        <pc:spChg chg="del mod">
          <ac:chgData name="Bhushan Paradkar" userId="34e5527b-0322-46c9-85e8-191e72d03a67" providerId="ADAL" clId="{DBE7A7BF-0294-47E3-96A9-FC73FAD4923D}" dt="2022-11-07T18:50:59.995" v="3584" actId="478"/>
          <ac:spMkLst>
            <pc:docMk/>
            <pc:sldMk cId="4098052298" sldId="281"/>
            <ac:spMk id="3" creationId="{CA83B9E3-306D-4687-9C60-68AB6E149545}"/>
          </ac:spMkLst>
        </pc:spChg>
        <pc:picChg chg="add mod">
          <ac:chgData name="Bhushan Paradkar" userId="34e5527b-0322-46c9-85e8-191e72d03a67" providerId="ADAL" clId="{DBE7A7BF-0294-47E3-96A9-FC73FAD4923D}" dt="2022-11-07T18:51:13.738" v="3588" actId="1076"/>
          <ac:picMkLst>
            <pc:docMk/>
            <pc:sldMk cId="4098052298" sldId="281"/>
            <ac:picMk id="4" creationId="{7FB0C040-53B2-4F53-B919-4C37DD34E8EF}"/>
          </ac:picMkLst>
        </pc:picChg>
        <pc:picChg chg="del">
          <ac:chgData name="Bhushan Paradkar" userId="34e5527b-0322-46c9-85e8-191e72d03a67" providerId="ADAL" clId="{DBE7A7BF-0294-47E3-96A9-FC73FAD4923D}" dt="2022-11-07T18:50:45.223" v="3580" actId="478"/>
          <ac:picMkLst>
            <pc:docMk/>
            <pc:sldMk cId="4098052298" sldId="281"/>
            <ac:picMk id="5" creationId="{0940CC55-672B-4D0F-8DDD-CB2D7AAE0DC4}"/>
          </ac:picMkLst>
        </pc:picChg>
      </pc:sldChg>
      <pc:sldChg chg="addSp delSp modSp add del modAnim">
        <pc:chgData name="Bhushan Paradkar" userId="34e5527b-0322-46c9-85e8-191e72d03a67" providerId="ADAL" clId="{DBE7A7BF-0294-47E3-96A9-FC73FAD4923D}" dt="2022-11-08T12:19:30.267" v="5875" actId="2696"/>
        <pc:sldMkLst>
          <pc:docMk/>
          <pc:sldMk cId="2523991611" sldId="282"/>
        </pc:sldMkLst>
        <pc:spChg chg="mod">
          <ac:chgData name="Bhushan Paradkar" userId="34e5527b-0322-46c9-85e8-191e72d03a67" providerId="ADAL" clId="{DBE7A7BF-0294-47E3-96A9-FC73FAD4923D}" dt="2022-11-07T19:02:26.484" v="3600" actId="1076"/>
          <ac:spMkLst>
            <pc:docMk/>
            <pc:sldMk cId="2523991611" sldId="282"/>
            <ac:spMk id="2" creationId="{E2B535BC-6268-44A7-83D2-9A6A27DD0DE9}"/>
          </ac:spMkLst>
        </pc:spChg>
        <pc:spChg chg="add del mod">
          <ac:chgData name="Bhushan Paradkar" userId="34e5527b-0322-46c9-85e8-191e72d03a67" providerId="ADAL" clId="{DBE7A7BF-0294-47E3-96A9-FC73FAD4923D}" dt="2022-11-07T19:02:10.796" v="3594"/>
          <ac:spMkLst>
            <pc:docMk/>
            <pc:sldMk cId="2523991611" sldId="282"/>
            <ac:spMk id="3" creationId="{D636D351-909E-4588-8BF9-42BEC45980B7}"/>
          </ac:spMkLst>
        </pc:spChg>
        <pc:spChg chg="add mod">
          <ac:chgData name="Bhushan Paradkar" userId="34e5527b-0322-46c9-85e8-191e72d03a67" providerId="ADAL" clId="{DBE7A7BF-0294-47E3-96A9-FC73FAD4923D}" dt="2022-11-07T19:03:26.064" v="3747" actId="20577"/>
          <ac:spMkLst>
            <pc:docMk/>
            <pc:sldMk cId="2523991611" sldId="282"/>
            <ac:spMk id="5" creationId="{4A95C765-8F4F-45AA-A4D5-088F65BD04EE}"/>
          </ac:spMkLst>
        </pc:spChg>
        <pc:spChg chg="add mod">
          <ac:chgData name="Bhushan Paradkar" userId="34e5527b-0322-46c9-85e8-191e72d03a67" providerId="ADAL" clId="{DBE7A7BF-0294-47E3-96A9-FC73FAD4923D}" dt="2022-11-07T19:05:45.946" v="3793" actId="20577"/>
          <ac:spMkLst>
            <pc:docMk/>
            <pc:sldMk cId="2523991611" sldId="282"/>
            <ac:spMk id="8" creationId="{A0AA0B7C-2B9D-4561-B5F3-469EAF4DD35D}"/>
          </ac:spMkLst>
        </pc:spChg>
        <pc:spChg chg="add mod">
          <ac:chgData name="Bhushan Paradkar" userId="34e5527b-0322-46c9-85e8-191e72d03a67" providerId="ADAL" clId="{DBE7A7BF-0294-47E3-96A9-FC73FAD4923D}" dt="2022-11-07T19:05:58.427" v="3894" actId="1038"/>
          <ac:spMkLst>
            <pc:docMk/>
            <pc:sldMk cId="2523991611" sldId="282"/>
            <ac:spMk id="9" creationId="{61ABABE3-6D80-48D6-AB96-EF9F5F568A49}"/>
          </ac:spMkLst>
        </pc:spChg>
        <pc:picChg chg="del">
          <ac:chgData name="Bhushan Paradkar" userId="34e5527b-0322-46c9-85e8-191e72d03a67" providerId="ADAL" clId="{DBE7A7BF-0294-47E3-96A9-FC73FAD4923D}" dt="2022-11-07T19:01:56.087" v="3590" actId="478"/>
          <ac:picMkLst>
            <pc:docMk/>
            <pc:sldMk cId="2523991611" sldId="282"/>
            <ac:picMk id="4" creationId="{7FB0C040-53B2-4F53-B919-4C37DD34E8EF}"/>
          </ac:picMkLst>
        </pc:picChg>
        <pc:picChg chg="add mod">
          <ac:chgData name="Bhushan Paradkar" userId="34e5527b-0322-46c9-85e8-191e72d03a67" providerId="ADAL" clId="{DBE7A7BF-0294-47E3-96A9-FC73FAD4923D}" dt="2022-11-07T19:05:22.866" v="3756" actId="1076"/>
          <ac:picMkLst>
            <pc:docMk/>
            <pc:sldMk cId="2523991611" sldId="282"/>
            <ac:picMk id="6" creationId="{2B064B06-7A1E-451C-A086-BC5D1F0F9D93}"/>
          </ac:picMkLst>
        </pc:picChg>
        <pc:picChg chg="add mod">
          <ac:chgData name="Bhushan Paradkar" userId="34e5527b-0322-46c9-85e8-191e72d03a67" providerId="ADAL" clId="{DBE7A7BF-0294-47E3-96A9-FC73FAD4923D}" dt="2022-11-07T19:05:25.730" v="3757" actId="1076"/>
          <ac:picMkLst>
            <pc:docMk/>
            <pc:sldMk cId="2523991611" sldId="282"/>
            <ac:picMk id="7" creationId="{DE6EBBE9-1E90-44ED-9425-42E37DBC2F34}"/>
          </ac:picMkLst>
        </pc:picChg>
      </pc:sldChg>
      <pc:sldChg chg="add del">
        <pc:chgData name="Bhushan Paradkar" userId="34e5527b-0322-46c9-85e8-191e72d03a67" providerId="ADAL" clId="{DBE7A7BF-0294-47E3-96A9-FC73FAD4923D}" dt="2022-11-07T19:07:15.416" v="3901" actId="2696"/>
        <pc:sldMkLst>
          <pc:docMk/>
          <pc:sldMk cId="2050908743" sldId="283"/>
        </pc:sldMkLst>
      </pc:sldChg>
      <pc:sldChg chg="addSp modSp add del">
        <pc:chgData name="Bhushan Paradkar" userId="34e5527b-0322-46c9-85e8-191e72d03a67" providerId="ADAL" clId="{DBE7A7BF-0294-47E3-96A9-FC73FAD4923D}" dt="2022-11-08T12:19:30.271" v="5876" actId="2696"/>
        <pc:sldMkLst>
          <pc:docMk/>
          <pc:sldMk cId="2828142004" sldId="283"/>
        </pc:sldMkLst>
        <pc:spChg chg="mod">
          <ac:chgData name="Bhushan Paradkar" userId="34e5527b-0322-46c9-85e8-191e72d03a67" providerId="ADAL" clId="{DBE7A7BF-0294-47E3-96A9-FC73FAD4923D}" dt="2022-11-07T19:07:33.826" v="3907" actId="1076"/>
          <ac:spMkLst>
            <pc:docMk/>
            <pc:sldMk cId="2828142004" sldId="283"/>
            <ac:spMk id="2" creationId="{98BC08DC-368F-4717-80A0-99355A11BC0F}"/>
          </ac:spMkLst>
        </pc:spChg>
        <pc:spChg chg="mod">
          <ac:chgData name="Bhushan Paradkar" userId="34e5527b-0322-46c9-85e8-191e72d03a67" providerId="ADAL" clId="{DBE7A7BF-0294-47E3-96A9-FC73FAD4923D}" dt="2022-11-07T19:10:52.534" v="4169" actId="20577"/>
          <ac:spMkLst>
            <pc:docMk/>
            <pc:sldMk cId="2828142004" sldId="283"/>
            <ac:spMk id="3" creationId="{78ECA1CF-56F5-4BE6-9E1F-65C7FC1F7CF1}"/>
          </ac:spMkLst>
        </pc:spChg>
        <pc:picChg chg="add mod">
          <ac:chgData name="Bhushan Paradkar" userId="34e5527b-0322-46c9-85e8-191e72d03a67" providerId="ADAL" clId="{DBE7A7BF-0294-47E3-96A9-FC73FAD4923D}" dt="2022-11-07T19:09:46.934" v="4012" actId="14100"/>
          <ac:picMkLst>
            <pc:docMk/>
            <pc:sldMk cId="2828142004" sldId="283"/>
            <ac:picMk id="4" creationId="{8395055F-05F8-492D-B0A9-A1D2F08CF632}"/>
          </ac:picMkLst>
        </pc:picChg>
      </pc:sldChg>
      <pc:sldChg chg="addSp delSp modSp add del modAnim">
        <pc:chgData name="Bhushan Paradkar" userId="34e5527b-0322-46c9-85e8-191e72d03a67" providerId="ADAL" clId="{DBE7A7BF-0294-47E3-96A9-FC73FAD4923D}" dt="2022-11-08T12:19:30.276" v="5877" actId="2696"/>
        <pc:sldMkLst>
          <pc:docMk/>
          <pc:sldMk cId="2948487233" sldId="284"/>
        </pc:sldMkLst>
        <pc:spChg chg="del mod">
          <ac:chgData name="Bhushan Paradkar" userId="34e5527b-0322-46c9-85e8-191e72d03a67" providerId="ADAL" clId="{DBE7A7BF-0294-47E3-96A9-FC73FAD4923D}" dt="2022-11-07T19:11:40.838" v="4173"/>
          <ac:spMkLst>
            <pc:docMk/>
            <pc:sldMk cId="2948487233" sldId="284"/>
            <ac:spMk id="3" creationId="{78ECA1CF-56F5-4BE6-9E1F-65C7FC1F7CF1}"/>
          </ac:spMkLst>
        </pc:spChg>
        <pc:picChg chg="del">
          <ac:chgData name="Bhushan Paradkar" userId="34e5527b-0322-46c9-85e8-191e72d03a67" providerId="ADAL" clId="{DBE7A7BF-0294-47E3-96A9-FC73FAD4923D}" dt="2022-11-07T19:10:59.018" v="4171" actId="478"/>
          <ac:picMkLst>
            <pc:docMk/>
            <pc:sldMk cId="2948487233" sldId="284"/>
            <ac:picMk id="4" creationId="{8395055F-05F8-492D-B0A9-A1D2F08CF632}"/>
          </ac:picMkLst>
        </pc:picChg>
        <pc:picChg chg="add mod">
          <ac:chgData name="Bhushan Paradkar" userId="34e5527b-0322-46c9-85e8-191e72d03a67" providerId="ADAL" clId="{DBE7A7BF-0294-47E3-96A9-FC73FAD4923D}" dt="2022-11-07T19:11:58.715" v="4178" actId="14100"/>
          <ac:picMkLst>
            <pc:docMk/>
            <pc:sldMk cId="2948487233" sldId="284"/>
            <ac:picMk id="5" creationId="{2027B394-B79D-4846-BF39-39E2003584E6}"/>
          </ac:picMkLst>
        </pc:picChg>
        <pc:picChg chg="add mod">
          <ac:chgData name="Bhushan Paradkar" userId="34e5527b-0322-46c9-85e8-191e72d03a67" providerId="ADAL" clId="{DBE7A7BF-0294-47E3-96A9-FC73FAD4923D}" dt="2022-11-07T19:12:49.388" v="4183" actId="14100"/>
          <ac:picMkLst>
            <pc:docMk/>
            <pc:sldMk cId="2948487233" sldId="284"/>
            <ac:picMk id="6" creationId="{17F232B8-7968-49AD-AA5A-AD00D26A7992}"/>
          </ac:picMkLst>
        </pc:picChg>
      </pc:sldChg>
      <pc:sldChg chg="addSp modSp add del">
        <pc:chgData name="Bhushan Paradkar" userId="34e5527b-0322-46c9-85e8-191e72d03a67" providerId="ADAL" clId="{DBE7A7BF-0294-47E3-96A9-FC73FAD4923D}" dt="2022-11-08T12:19:30.280" v="5878" actId="2696"/>
        <pc:sldMkLst>
          <pc:docMk/>
          <pc:sldMk cId="564491196" sldId="285"/>
        </pc:sldMkLst>
        <pc:spChg chg="mod">
          <ac:chgData name="Bhushan Paradkar" userId="34e5527b-0322-46c9-85e8-191e72d03a67" providerId="ADAL" clId="{DBE7A7BF-0294-47E3-96A9-FC73FAD4923D}" dt="2022-11-07T19:13:53.646" v="4192" actId="20577"/>
          <ac:spMkLst>
            <pc:docMk/>
            <pc:sldMk cId="564491196" sldId="285"/>
            <ac:spMk id="2" creationId="{0EF256B6-14EF-4FA7-8846-7132B03B2A64}"/>
          </ac:spMkLst>
        </pc:spChg>
        <pc:spChg chg="mod">
          <ac:chgData name="Bhushan Paradkar" userId="34e5527b-0322-46c9-85e8-191e72d03a67" providerId="ADAL" clId="{DBE7A7BF-0294-47E3-96A9-FC73FAD4923D}" dt="2022-11-07T19:14:06.565" v="4224" actId="20577"/>
          <ac:spMkLst>
            <pc:docMk/>
            <pc:sldMk cId="564491196" sldId="285"/>
            <ac:spMk id="3" creationId="{AF7BE212-E250-4E26-92B3-A8812141EC1E}"/>
          </ac:spMkLst>
        </pc:spChg>
        <pc:picChg chg="add mod">
          <ac:chgData name="Bhushan Paradkar" userId="34e5527b-0322-46c9-85e8-191e72d03a67" providerId="ADAL" clId="{DBE7A7BF-0294-47E3-96A9-FC73FAD4923D}" dt="2022-11-07T19:19:51.583" v="4231" actId="14100"/>
          <ac:picMkLst>
            <pc:docMk/>
            <pc:sldMk cId="564491196" sldId="285"/>
            <ac:picMk id="4" creationId="{D5CEC513-7371-443B-81E8-1611B71456C3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289" v="5879" actId="2696"/>
        <pc:sldMkLst>
          <pc:docMk/>
          <pc:sldMk cId="2883963816" sldId="286"/>
        </pc:sldMkLst>
        <pc:spChg chg="mod">
          <ac:chgData name="Bhushan Paradkar" userId="34e5527b-0322-46c9-85e8-191e72d03a67" providerId="ADAL" clId="{DBE7A7BF-0294-47E3-96A9-FC73FAD4923D}" dt="2022-11-07T19:21:04.042" v="4267" actId="207"/>
          <ac:spMkLst>
            <pc:docMk/>
            <pc:sldMk cId="2883963816" sldId="286"/>
            <ac:spMk id="2" creationId="{0CB88735-4DE1-4C2F-968A-27E1D4006138}"/>
          </ac:spMkLst>
        </pc:spChg>
        <pc:spChg chg="del">
          <ac:chgData name="Bhushan Paradkar" userId="34e5527b-0322-46c9-85e8-191e72d03a67" providerId="ADAL" clId="{DBE7A7BF-0294-47E3-96A9-FC73FAD4923D}" dt="2022-11-07T19:22:01.339" v="4268"/>
          <ac:spMkLst>
            <pc:docMk/>
            <pc:sldMk cId="2883963816" sldId="286"/>
            <ac:spMk id="3" creationId="{96D4D222-2906-42A1-B913-1925EC6072BD}"/>
          </ac:spMkLst>
        </pc:spChg>
        <pc:picChg chg="add mod">
          <ac:chgData name="Bhushan Paradkar" userId="34e5527b-0322-46c9-85e8-191e72d03a67" providerId="ADAL" clId="{DBE7A7BF-0294-47E3-96A9-FC73FAD4923D}" dt="2022-11-07T19:22:12.428" v="4272" actId="14100"/>
          <ac:picMkLst>
            <pc:docMk/>
            <pc:sldMk cId="2883963816" sldId="286"/>
            <ac:picMk id="4" creationId="{9C877C7D-5995-4C16-8771-1F37418B88A9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294" v="5880" actId="2696"/>
        <pc:sldMkLst>
          <pc:docMk/>
          <pc:sldMk cId="1927146297" sldId="287"/>
        </pc:sldMkLst>
        <pc:spChg chg="mod">
          <ac:chgData name="Bhushan Paradkar" userId="34e5527b-0322-46c9-85e8-191e72d03a67" providerId="ADAL" clId="{DBE7A7BF-0294-47E3-96A9-FC73FAD4923D}" dt="2022-11-07T19:28:57.241" v="4382" actId="27636"/>
          <ac:spMkLst>
            <pc:docMk/>
            <pc:sldMk cId="1927146297" sldId="287"/>
            <ac:spMk id="2" creationId="{0CB88735-4DE1-4C2F-968A-27E1D4006138}"/>
          </ac:spMkLst>
        </pc:spChg>
        <pc:spChg chg="add mod">
          <ac:chgData name="Bhushan Paradkar" userId="34e5527b-0322-46c9-85e8-191e72d03a67" providerId="ADAL" clId="{DBE7A7BF-0294-47E3-96A9-FC73FAD4923D}" dt="2022-11-07T19:32:56.715" v="4770" actId="14100"/>
          <ac:spMkLst>
            <pc:docMk/>
            <pc:sldMk cId="1927146297" sldId="287"/>
            <ac:spMk id="5" creationId="{3A282614-3D8F-4768-AB30-F386BDF532BD}"/>
          </ac:spMkLst>
        </pc:spChg>
        <pc:picChg chg="del">
          <ac:chgData name="Bhushan Paradkar" userId="34e5527b-0322-46c9-85e8-191e72d03a67" providerId="ADAL" clId="{DBE7A7BF-0294-47E3-96A9-FC73FAD4923D}" dt="2022-11-07T19:28:03.783" v="4274" actId="478"/>
          <ac:picMkLst>
            <pc:docMk/>
            <pc:sldMk cId="1927146297" sldId="287"/>
            <ac:picMk id="4" creationId="{9C877C7D-5995-4C16-8771-1F37418B88A9}"/>
          </ac:picMkLst>
        </pc:picChg>
        <pc:picChg chg="add mod">
          <ac:chgData name="Bhushan Paradkar" userId="34e5527b-0322-46c9-85e8-191e72d03a67" providerId="ADAL" clId="{DBE7A7BF-0294-47E3-96A9-FC73FAD4923D}" dt="2022-11-07T19:33:17.279" v="4775" actId="14100"/>
          <ac:picMkLst>
            <pc:docMk/>
            <pc:sldMk cId="1927146297" sldId="287"/>
            <ac:picMk id="6" creationId="{E361902F-FE8B-4B14-B924-DD569EB0C17D}"/>
          </ac:picMkLst>
        </pc:picChg>
        <pc:picChg chg="add mod">
          <ac:chgData name="Bhushan Paradkar" userId="34e5527b-0322-46c9-85e8-191e72d03a67" providerId="ADAL" clId="{DBE7A7BF-0294-47E3-96A9-FC73FAD4923D}" dt="2022-11-07T19:33:21.536" v="4778" actId="1037"/>
          <ac:picMkLst>
            <pc:docMk/>
            <pc:sldMk cId="1927146297" sldId="287"/>
            <ac:picMk id="7" creationId="{FBB3F727-0B8C-48F9-BA22-333AAE219C4F}"/>
          </ac:picMkLst>
        </pc:picChg>
      </pc:sldChg>
      <pc:sldChg chg="addSp modSp add del">
        <pc:chgData name="Bhushan Paradkar" userId="34e5527b-0322-46c9-85e8-191e72d03a67" providerId="ADAL" clId="{DBE7A7BF-0294-47E3-96A9-FC73FAD4923D}" dt="2022-11-08T12:19:30.300" v="5881" actId="2696"/>
        <pc:sldMkLst>
          <pc:docMk/>
          <pc:sldMk cId="3464179845" sldId="288"/>
        </pc:sldMkLst>
        <pc:spChg chg="mod">
          <ac:chgData name="Bhushan Paradkar" userId="34e5527b-0322-46c9-85e8-191e72d03a67" providerId="ADAL" clId="{DBE7A7BF-0294-47E3-96A9-FC73FAD4923D}" dt="2022-11-07T19:33:58.219" v="4799" actId="113"/>
          <ac:spMkLst>
            <pc:docMk/>
            <pc:sldMk cId="3464179845" sldId="288"/>
            <ac:spMk id="2" creationId="{1FD55AF6-B929-41F3-9D5C-31ECCB82A33A}"/>
          </ac:spMkLst>
        </pc:spChg>
        <pc:spChg chg="mod">
          <ac:chgData name="Bhushan Paradkar" userId="34e5527b-0322-46c9-85e8-191e72d03a67" providerId="ADAL" clId="{DBE7A7BF-0294-47E3-96A9-FC73FAD4923D}" dt="2022-11-07T19:34:27.651" v="4877" actId="20577"/>
          <ac:spMkLst>
            <pc:docMk/>
            <pc:sldMk cId="3464179845" sldId="288"/>
            <ac:spMk id="3" creationId="{B490F208-180D-47D6-B7B6-B9E2357265C1}"/>
          </ac:spMkLst>
        </pc:spChg>
        <pc:picChg chg="add mod">
          <ac:chgData name="Bhushan Paradkar" userId="34e5527b-0322-46c9-85e8-191e72d03a67" providerId="ADAL" clId="{DBE7A7BF-0294-47E3-96A9-FC73FAD4923D}" dt="2022-11-07T19:37:23.793" v="4881" actId="1076"/>
          <ac:picMkLst>
            <pc:docMk/>
            <pc:sldMk cId="3464179845" sldId="288"/>
            <ac:picMk id="4" creationId="{8B6775C9-2B7F-4D05-8770-9E9EF0FF0697}"/>
          </ac:picMkLst>
        </pc:picChg>
      </pc:sldChg>
      <pc:sldChg chg="addSp modSp add del">
        <pc:chgData name="Bhushan Paradkar" userId="34e5527b-0322-46c9-85e8-191e72d03a67" providerId="ADAL" clId="{DBE7A7BF-0294-47E3-96A9-FC73FAD4923D}" dt="2022-11-08T12:19:30.306" v="5882" actId="2696"/>
        <pc:sldMkLst>
          <pc:docMk/>
          <pc:sldMk cId="1191980493" sldId="289"/>
        </pc:sldMkLst>
        <pc:spChg chg="mod">
          <ac:chgData name="Bhushan Paradkar" userId="34e5527b-0322-46c9-85e8-191e72d03a67" providerId="ADAL" clId="{DBE7A7BF-0294-47E3-96A9-FC73FAD4923D}" dt="2022-11-07T19:39:16.774" v="4945" actId="20577"/>
          <ac:spMkLst>
            <pc:docMk/>
            <pc:sldMk cId="1191980493" sldId="289"/>
            <ac:spMk id="3" creationId="{B490F208-180D-47D6-B7B6-B9E2357265C1}"/>
          </ac:spMkLst>
        </pc:spChg>
        <pc:picChg chg="mod">
          <ac:chgData name="Bhushan Paradkar" userId="34e5527b-0322-46c9-85e8-191e72d03a67" providerId="ADAL" clId="{DBE7A7BF-0294-47E3-96A9-FC73FAD4923D}" dt="2022-11-07T19:39:12.491" v="4942" actId="14100"/>
          <ac:picMkLst>
            <pc:docMk/>
            <pc:sldMk cId="1191980493" sldId="289"/>
            <ac:picMk id="4" creationId="{8B6775C9-2B7F-4D05-8770-9E9EF0FF0697}"/>
          </ac:picMkLst>
        </pc:picChg>
        <pc:picChg chg="add mod">
          <ac:chgData name="Bhushan Paradkar" userId="34e5527b-0322-46c9-85e8-191e72d03a67" providerId="ADAL" clId="{DBE7A7BF-0294-47E3-96A9-FC73FAD4923D}" dt="2022-11-07T19:39:23.802" v="4947" actId="14100"/>
          <ac:picMkLst>
            <pc:docMk/>
            <pc:sldMk cId="1191980493" sldId="289"/>
            <ac:picMk id="5" creationId="{E9080641-4920-4CB5-BF5E-BF642BB5E3F2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12" v="5883" actId="2696"/>
        <pc:sldMkLst>
          <pc:docMk/>
          <pc:sldMk cId="395934098" sldId="290"/>
        </pc:sldMkLst>
        <pc:spChg chg="mod">
          <ac:chgData name="Bhushan Paradkar" userId="34e5527b-0322-46c9-85e8-191e72d03a67" providerId="ADAL" clId="{DBE7A7BF-0294-47E3-96A9-FC73FAD4923D}" dt="2022-11-07T19:40:36.244" v="4972" actId="113"/>
          <ac:spMkLst>
            <pc:docMk/>
            <pc:sldMk cId="395934098" sldId="290"/>
            <ac:spMk id="2" creationId="{163EE2A5-C99B-472A-A5CC-B481ECE16660}"/>
          </ac:spMkLst>
        </pc:spChg>
        <pc:spChg chg="del">
          <ac:chgData name="Bhushan Paradkar" userId="34e5527b-0322-46c9-85e8-191e72d03a67" providerId="ADAL" clId="{DBE7A7BF-0294-47E3-96A9-FC73FAD4923D}" dt="2022-11-07T19:41:15.715" v="4973"/>
          <ac:spMkLst>
            <pc:docMk/>
            <pc:sldMk cId="395934098" sldId="290"/>
            <ac:spMk id="3" creationId="{9C2171B3-029D-4955-A895-92F45B89177B}"/>
          </ac:spMkLst>
        </pc:spChg>
        <pc:picChg chg="add mod">
          <ac:chgData name="Bhushan Paradkar" userId="34e5527b-0322-46c9-85e8-191e72d03a67" providerId="ADAL" clId="{DBE7A7BF-0294-47E3-96A9-FC73FAD4923D}" dt="2022-11-07T19:41:24.252" v="4976" actId="1076"/>
          <ac:picMkLst>
            <pc:docMk/>
            <pc:sldMk cId="395934098" sldId="290"/>
            <ac:picMk id="4" creationId="{4A0388FA-3114-4952-84DB-BCEBD58AB307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19" v="5884" actId="2696"/>
        <pc:sldMkLst>
          <pc:docMk/>
          <pc:sldMk cId="1284278982" sldId="291"/>
        </pc:sldMkLst>
        <pc:spChg chg="mod">
          <ac:chgData name="Bhushan Paradkar" userId="34e5527b-0322-46c9-85e8-191e72d03a67" providerId="ADAL" clId="{DBE7A7BF-0294-47E3-96A9-FC73FAD4923D}" dt="2022-11-07T20:05:35.258" v="5184" actId="1076"/>
          <ac:spMkLst>
            <pc:docMk/>
            <pc:sldMk cId="1284278982" sldId="291"/>
            <ac:spMk id="2" creationId="{163EE2A5-C99B-472A-A5CC-B481ECE16660}"/>
          </ac:spMkLst>
        </pc:spChg>
        <pc:spChg chg="add mod">
          <ac:chgData name="Bhushan Paradkar" userId="34e5527b-0322-46c9-85e8-191e72d03a67" providerId="ADAL" clId="{DBE7A7BF-0294-47E3-96A9-FC73FAD4923D}" dt="2022-11-07T20:05:38.386" v="5185" actId="1076"/>
          <ac:spMkLst>
            <pc:docMk/>
            <pc:sldMk cId="1284278982" sldId="291"/>
            <ac:spMk id="5" creationId="{1AE609C0-E704-41E1-A20B-F66BC98F6794}"/>
          </ac:spMkLst>
        </pc:spChg>
        <pc:picChg chg="del">
          <ac:chgData name="Bhushan Paradkar" userId="34e5527b-0322-46c9-85e8-191e72d03a67" providerId="ADAL" clId="{DBE7A7BF-0294-47E3-96A9-FC73FAD4923D}" dt="2022-11-07T20:02:55.838" v="4978" actId="478"/>
          <ac:picMkLst>
            <pc:docMk/>
            <pc:sldMk cId="1284278982" sldId="291"/>
            <ac:picMk id="4" creationId="{4A0388FA-3114-4952-84DB-BCEBD58AB307}"/>
          </ac:picMkLst>
        </pc:picChg>
        <pc:picChg chg="add mod">
          <ac:chgData name="Bhushan Paradkar" userId="34e5527b-0322-46c9-85e8-191e72d03a67" providerId="ADAL" clId="{DBE7A7BF-0294-47E3-96A9-FC73FAD4923D}" dt="2022-11-07T20:05:51.858" v="5189" actId="14100"/>
          <ac:picMkLst>
            <pc:docMk/>
            <pc:sldMk cId="1284278982" sldId="291"/>
            <ac:picMk id="6" creationId="{7E44165E-AA47-4ADD-A54A-05B8C0FCD9F0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24" v="5885" actId="2696"/>
        <pc:sldMkLst>
          <pc:docMk/>
          <pc:sldMk cId="221816501" sldId="292"/>
        </pc:sldMkLst>
        <pc:spChg chg="mod">
          <ac:chgData name="Bhushan Paradkar" userId="34e5527b-0322-46c9-85e8-191e72d03a67" providerId="ADAL" clId="{DBE7A7BF-0294-47E3-96A9-FC73FAD4923D}" dt="2022-11-07T20:08:46.794" v="5459" actId="20577"/>
          <ac:spMkLst>
            <pc:docMk/>
            <pc:sldMk cId="221816501" sldId="292"/>
            <ac:spMk id="5" creationId="{1AE609C0-E704-41E1-A20B-F66BC98F6794}"/>
          </ac:spMkLst>
        </pc:spChg>
        <pc:picChg chg="add mod">
          <ac:chgData name="Bhushan Paradkar" userId="34e5527b-0322-46c9-85e8-191e72d03a67" providerId="ADAL" clId="{DBE7A7BF-0294-47E3-96A9-FC73FAD4923D}" dt="2022-11-07T20:07:59.172" v="5365" actId="1076"/>
          <ac:picMkLst>
            <pc:docMk/>
            <pc:sldMk cId="221816501" sldId="292"/>
            <ac:picMk id="3" creationId="{49BF44CF-E3C5-4869-A49F-C4FC10C8D2BC}"/>
          </ac:picMkLst>
        </pc:picChg>
        <pc:picChg chg="add mod">
          <ac:chgData name="Bhushan Paradkar" userId="34e5527b-0322-46c9-85e8-191e72d03a67" providerId="ADAL" clId="{DBE7A7BF-0294-47E3-96A9-FC73FAD4923D}" dt="2022-11-07T20:12:10.301" v="5464" actId="1076"/>
          <ac:picMkLst>
            <pc:docMk/>
            <pc:sldMk cId="221816501" sldId="292"/>
            <ac:picMk id="4" creationId="{3F35C348-B4D8-4BAC-8985-433A02634967}"/>
          </ac:picMkLst>
        </pc:picChg>
        <pc:picChg chg="del">
          <ac:chgData name="Bhushan Paradkar" userId="34e5527b-0322-46c9-85e8-191e72d03a67" providerId="ADAL" clId="{DBE7A7BF-0294-47E3-96A9-FC73FAD4923D}" dt="2022-11-07T20:06:02.640" v="5191" actId="478"/>
          <ac:picMkLst>
            <pc:docMk/>
            <pc:sldMk cId="221816501" sldId="292"/>
            <ac:picMk id="6" creationId="{7E44165E-AA47-4ADD-A54A-05B8C0FCD9F0}"/>
          </ac:picMkLst>
        </pc:picChg>
      </pc:sldChg>
      <pc:sldChg chg="addSp delSp modSp add del modAnim">
        <pc:chgData name="Bhushan Paradkar" userId="34e5527b-0322-46c9-85e8-191e72d03a67" providerId="ADAL" clId="{DBE7A7BF-0294-47E3-96A9-FC73FAD4923D}" dt="2022-11-08T12:19:30.330" v="5886" actId="2696"/>
        <pc:sldMkLst>
          <pc:docMk/>
          <pc:sldMk cId="3310430113" sldId="293"/>
        </pc:sldMkLst>
        <pc:spChg chg="mod">
          <ac:chgData name="Bhushan Paradkar" userId="34e5527b-0322-46c9-85e8-191e72d03a67" providerId="ADAL" clId="{DBE7A7BF-0294-47E3-96A9-FC73FAD4923D}" dt="2022-11-07T20:12:45.193" v="5504" actId="14100"/>
          <ac:spMkLst>
            <pc:docMk/>
            <pc:sldMk cId="3310430113" sldId="293"/>
            <ac:spMk id="5" creationId="{1AE609C0-E704-41E1-A20B-F66BC98F6794}"/>
          </ac:spMkLst>
        </pc:spChg>
        <pc:picChg chg="mod">
          <ac:chgData name="Bhushan Paradkar" userId="34e5527b-0322-46c9-85e8-191e72d03a67" providerId="ADAL" clId="{DBE7A7BF-0294-47E3-96A9-FC73FAD4923D}" dt="2022-11-07T20:12:54.589" v="5507" actId="14100"/>
          <ac:picMkLst>
            <pc:docMk/>
            <pc:sldMk cId="3310430113" sldId="293"/>
            <ac:picMk id="3" creationId="{49BF44CF-E3C5-4869-A49F-C4FC10C8D2BC}"/>
          </ac:picMkLst>
        </pc:picChg>
        <pc:picChg chg="del">
          <ac:chgData name="Bhushan Paradkar" userId="34e5527b-0322-46c9-85e8-191e72d03a67" providerId="ADAL" clId="{DBE7A7BF-0294-47E3-96A9-FC73FAD4923D}" dt="2022-11-07T20:12:16.214" v="5466" actId="478"/>
          <ac:picMkLst>
            <pc:docMk/>
            <pc:sldMk cId="3310430113" sldId="293"/>
            <ac:picMk id="4" creationId="{3F35C348-B4D8-4BAC-8985-433A02634967}"/>
          </ac:picMkLst>
        </pc:picChg>
        <pc:picChg chg="add mod">
          <ac:chgData name="Bhushan Paradkar" userId="34e5527b-0322-46c9-85e8-191e72d03a67" providerId="ADAL" clId="{DBE7A7BF-0294-47E3-96A9-FC73FAD4923D}" dt="2022-11-07T20:13:44.794" v="5512" actId="14100"/>
          <ac:picMkLst>
            <pc:docMk/>
            <pc:sldMk cId="3310430113" sldId="293"/>
            <ac:picMk id="6" creationId="{484FB3E1-9B88-4701-BC63-5F0F09C86334}"/>
          </ac:picMkLst>
        </pc:picChg>
        <pc:picChg chg="add mod">
          <ac:chgData name="Bhushan Paradkar" userId="34e5527b-0322-46c9-85e8-191e72d03a67" providerId="ADAL" clId="{DBE7A7BF-0294-47E3-96A9-FC73FAD4923D}" dt="2022-11-07T20:14:21.789" v="5517" actId="14100"/>
          <ac:picMkLst>
            <pc:docMk/>
            <pc:sldMk cId="3310430113" sldId="293"/>
            <ac:picMk id="7" creationId="{B44C6444-7E0E-4D9F-B7D4-DCB24EB477C6}"/>
          </ac:picMkLst>
        </pc:picChg>
      </pc:sldChg>
      <pc:sldChg chg="addSp delSp modSp add del delAnim">
        <pc:chgData name="Bhushan Paradkar" userId="34e5527b-0322-46c9-85e8-191e72d03a67" providerId="ADAL" clId="{DBE7A7BF-0294-47E3-96A9-FC73FAD4923D}" dt="2022-11-08T12:19:30.333" v="5887" actId="2696"/>
        <pc:sldMkLst>
          <pc:docMk/>
          <pc:sldMk cId="716355447" sldId="294"/>
        </pc:sldMkLst>
        <pc:spChg chg="mod">
          <ac:chgData name="Bhushan Paradkar" userId="34e5527b-0322-46c9-85e8-191e72d03a67" providerId="ADAL" clId="{DBE7A7BF-0294-47E3-96A9-FC73FAD4923D}" dt="2022-11-07T20:17:15.624" v="5574" actId="1076"/>
          <ac:spMkLst>
            <pc:docMk/>
            <pc:sldMk cId="716355447" sldId="294"/>
            <ac:spMk id="5" creationId="{1AE609C0-E704-41E1-A20B-F66BC98F6794}"/>
          </ac:spMkLst>
        </pc:spChg>
        <pc:picChg chg="del">
          <ac:chgData name="Bhushan Paradkar" userId="34e5527b-0322-46c9-85e8-191e72d03a67" providerId="ADAL" clId="{DBE7A7BF-0294-47E3-96A9-FC73FAD4923D}" dt="2022-11-07T20:16:38.349" v="5522" actId="478"/>
          <ac:picMkLst>
            <pc:docMk/>
            <pc:sldMk cId="716355447" sldId="294"/>
            <ac:picMk id="3" creationId="{49BF44CF-E3C5-4869-A49F-C4FC10C8D2BC}"/>
          </ac:picMkLst>
        </pc:picChg>
        <pc:picChg chg="add mod">
          <ac:chgData name="Bhushan Paradkar" userId="34e5527b-0322-46c9-85e8-191e72d03a67" providerId="ADAL" clId="{DBE7A7BF-0294-47E3-96A9-FC73FAD4923D}" dt="2022-11-07T20:17:52.499" v="5577" actId="14100"/>
          <ac:picMkLst>
            <pc:docMk/>
            <pc:sldMk cId="716355447" sldId="294"/>
            <ac:picMk id="4" creationId="{83243754-4F21-49F4-AF0C-8EDA28D4C12C}"/>
          </ac:picMkLst>
        </pc:picChg>
        <pc:picChg chg="del">
          <ac:chgData name="Bhushan Paradkar" userId="34e5527b-0322-46c9-85e8-191e72d03a67" providerId="ADAL" clId="{DBE7A7BF-0294-47E3-96A9-FC73FAD4923D}" dt="2022-11-07T20:16:40.215" v="5523" actId="478"/>
          <ac:picMkLst>
            <pc:docMk/>
            <pc:sldMk cId="716355447" sldId="294"/>
            <ac:picMk id="6" creationId="{484FB3E1-9B88-4701-BC63-5F0F09C86334}"/>
          </ac:picMkLst>
        </pc:picChg>
        <pc:picChg chg="del">
          <ac:chgData name="Bhushan Paradkar" userId="34e5527b-0322-46c9-85e8-191e72d03a67" providerId="ADAL" clId="{DBE7A7BF-0294-47E3-96A9-FC73FAD4923D}" dt="2022-11-07T20:16:42.475" v="5524" actId="478"/>
          <ac:picMkLst>
            <pc:docMk/>
            <pc:sldMk cId="716355447" sldId="294"/>
            <ac:picMk id="7" creationId="{B44C6444-7E0E-4D9F-B7D4-DCB24EB477C6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41" v="5888" actId="2696"/>
        <pc:sldMkLst>
          <pc:docMk/>
          <pc:sldMk cId="551722827" sldId="295"/>
        </pc:sldMkLst>
        <pc:spChg chg="mod">
          <ac:chgData name="Bhushan Paradkar" userId="34e5527b-0322-46c9-85e8-191e72d03a67" providerId="ADAL" clId="{DBE7A7BF-0294-47E3-96A9-FC73FAD4923D}" dt="2022-11-07T20:18:10.478" v="5591" actId="113"/>
          <ac:spMkLst>
            <pc:docMk/>
            <pc:sldMk cId="551722827" sldId="295"/>
            <ac:spMk id="2" creationId="{0EAEC454-D08A-467A-AB84-41118E471413}"/>
          </ac:spMkLst>
        </pc:spChg>
        <pc:spChg chg="del">
          <ac:chgData name="Bhushan Paradkar" userId="34e5527b-0322-46c9-85e8-191e72d03a67" providerId="ADAL" clId="{DBE7A7BF-0294-47E3-96A9-FC73FAD4923D}" dt="2022-11-08T09:06:09.446" v="5592"/>
          <ac:spMkLst>
            <pc:docMk/>
            <pc:sldMk cId="551722827" sldId="295"/>
            <ac:spMk id="3" creationId="{911010A5-A269-4F9B-9175-90D0C4EFB521}"/>
          </ac:spMkLst>
        </pc:spChg>
        <pc:picChg chg="add mod">
          <ac:chgData name="Bhushan Paradkar" userId="34e5527b-0322-46c9-85e8-191e72d03a67" providerId="ADAL" clId="{DBE7A7BF-0294-47E3-96A9-FC73FAD4923D}" dt="2022-11-08T09:06:14.006" v="5594" actId="1076"/>
          <ac:picMkLst>
            <pc:docMk/>
            <pc:sldMk cId="551722827" sldId="295"/>
            <ac:picMk id="4" creationId="{65AC76C8-2E09-4835-B056-132607D52192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47" v="5889" actId="2696"/>
        <pc:sldMkLst>
          <pc:docMk/>
          <pc:sldMk cId="1459977757" sldId="296"/>
        </pc:sldMkLst>
        <pc:spChg chg="add mod">
          <ac:chgData name="Bhushan Paradkar" userId="34e5527b-0322-46c9-85e8-191e72d03a67" providerId="ADAL" clId="{DBE7A7BF-0294-47E3-96A9-FC73FAD4923D}" dt="2022-11-08T09:07:51.355" v="5720" actId="20577"/>
          <ac:spMkLst>
            <pc:docMk/>
            <pc:sldMk cId="1459977757" sldId="296"/>
            <ac:spMk id="5" creationId="{87A2243C-2816-46AE-B3C4-65A8E657B5B4}"/>
          </ac:spMkLst>
        </pc:spChg>
        <pc:picChg chg="del">
          <ac:chgData name="Bhushan Paradkar" userId="34e5527b-0322-46c9-85e8-191e72d03a67" providerId="ADAL" clId="{DBE7A7BF-0294-47E3-96A9-FC73FAD4923D}" dt="2022-11-08T09:06:53.526" v="5596" actId="478"/>
          <ac:picMkLst>
            <pc:docMk/>
            <pc:sldMk cId="1459977757" sldId="296"/>
            <ac:picMk id="4" creationId="{65AC76C8-2E09-4835-B056-132607D52192}"/>
          </ac:picMkLst>
        </pc:picChg>
        <pc:picChg chg="add mod">
          <ac:chgData name="Bhushan Paradkar" userId="34e5527b-0322-46c9-85e8-191e72d03a67" providerId="ADAL" clId="{DBE7A7BF-0294-47E3-96A9-FC73FAD4923D}" dt="2022-11-08T09:07:04.991" v="5601" actId="14100"/>
          <ac:picMkLst>
            <pc:docMk/>
            <pc:sldMk cId="1459977757" sldId="296"/>
            <ac:picMk id="6" creationId="{180F842B-0339-479D-9EA4-5A4AA3FBB0A7}"/>
          </ac:picMkLst>
        </pc:picChg>
      </pc:sldChg>
      <pc:sldChg chg="add del">
        <pc:chgData name="Bhushan Paradkar" userId="34e5527b-0322-46c9-85e8-191e72d03a67" providerId="ADAL" clId="{DBE7A7BF-0294-47E3-96A9-FC73FAD4923D}" dt="2022-11-08T09:08:23.445" v="5722" actId="2696"/>
        <pc:sldMkLst>
          <pc:docMk/>
          <pc:sldMk cId="1546888669" sldId="297"/>
        </pc:sldMkLst>
      </pc:sldChg>
      <pc:sldChg chg="addSp delSp modSp add del">
        <pc:chgData name="Bhushan Paradkar" userId="34e5527b-0322-46c9-85e8-191e72d03a67" providerId="ADAL" clId="{DBE7A7BF-0294-47E3-96A9-FC73FAD4923D}" dt="2022-11-08T12:19:30.354" v="5890" actId="2696"/>
        <pc:sldMkLst>
          <pc:docMk/>
          <pc:sldMk cId="1584090125" sldId="297"/>
        </pc:sldMkLst>
        <pc:picChg chg="add mod">
          <ac:chgData name="Bhushan Paradkar" userId="34e5527b-0322-46c9-85e8-191e72d03a67" providerId="ADAL" clId="{DBE7A7BF-0294-47E3-96A9-FC73FAD4923D}" dt="2022-11-08T09:08:36.055" v="5727" actId="14100"/>
          <ac:picMkLst>
            <pc:docMk/>
            <pc:sldMk cId="1584090125" sldId="297"/>
            <ac:picMk id="3" creationId="{98E6E830-1ECB-4EFB-BDAA-BB1797BB814E}"/>
          </ac:picMkLst>
        </pc:picChg>
        <pc:picChg chg="del">
          <ac:chgData name="Bhushan Paradkar" userId="34e5527b-0322-46c9-85e8-191e72d03a67" providerId="ADAL" clId="{DBE7A7BF-0294-47E3-96A9-FC73FAD4923D}" dt="2022-11-08T09:08:27.592" v="5724" actId="478"/>
          <ac:picMkLst>
            <pc:docMk/>
            <pc:sldMk cId="1584090125" sldId="297"/>
            <ac:picMk id="6" creationId="{180F842B-0339-479D-9EA4-5A4AA3FBB0A7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59" v="5891" actId="2696"/>
        <pc:sldMkLst>
          <pc:docMk/>
          <pc:sldMk cId="1342213639" sldId="298"/>
        </pc:sldMkLst>
        <pc:picChg chg="del">
          <ac:chgData name="Bhushan Paradkar" userId="34e5527b-0322-46c9-85e8-191e72d03a67" providerId="ADAL" clId="{DBE7A7BF-0294-47E3-96A9-FC73FAD4923D}" dt="2022-11-08T09:09:30.954" v="5729" actId="478"/>
          <ac:picMkLst>
            <pc:docMk/>
            <pc:sldMk cId="1342213639" sldId="298"/>
            <ac:picMk id="3" creationId="{98E6E830-1ECB-4EFB-BDAA-BB1797BB814E}"/>
          </ac:picMkLst>
        </pc:picChg>
        <pc:picChg chg="add mod">
          <ac:chgData name="Bhushan Paradkar" userId="34e5527b-0322-46c9-85e8-191e72d03a67" providerId="ADAL" clId="{DBE7A7BF-0294-47E3-96A9-FC73FAD4923D}" dt="2022-11-08T09:09:40.954" v="5734" actId="14100"/>
          <ac:picMkLst>
            <pc:docMk/>
            <pc:sldMk cId="1342213639" sldId="298"/>
            <ac:picMk id="4" creationId="{EC4ACF6D-53C9-424C-A5AB-3B3F6CA06817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64" v="5892" actId="2696"/>
        <pc:sldMkLst>
          <pc:docMk/>
          <pc:sldMk cId="4150023281" sldId="299"/>
        </pc:sldMkLst>
        <pc:spChg chg="mod">
          <ac:chgData name="Bhushan Paradkar" userId="34e5527b-0322-46c9-85e8-191e72d03a67" providerId="ADAL" clId="{DBE7A7BF-0294-47E3-96A9-FC73FAD4923D}" dt="2022-11-08T09:10:24.292" v="5739" actId="14100"/>
          <ac:spMkLst>
            <pc:docMk/>
            <pc:sldMk cId="4150023281" sldId="299"/>
            <ac:spMk id="5" creationId="{87A2243C-2816-46AE-B3C4-65A8E657B5B4}"/>
          </ac:spMkLst>
        </pc:spChg>
        <pc:picChg chg="add mod">
          <ac:chgData name="Bhushan Paradkar" userId="34e5527b-0322-46c9-85e8-191e72d03a67" providerId="ADAL" clId="{DBE7A7BF-0294-47E3-96A9-FC73FAD4923D}" dt="2022-11-08T09:10:33.762" v="5742" actId="14100"/>
          <ac:picMkLst>
            <pc:docMk/>
            <pc:sldMk cId="4150023281" sldId="299"/>
            <ac:picMk id="3" creationId="{040C8B49-0A64-49D8-9979-0B92B2282018}"/>
          </ac:picMkLst>
        </pc:picChg>
        <pc:picChg chg="del">
          <ac:chgData name="Bhushan Paradkar" userId="34e5527b-0322-46c9-85e8-191e72d03a67" providerId="ADAL" clId="{DBE7A7BF-0294-47E3-96A9-FC73FAD4923D}" dt="2022-11-08T09:10:18.802" v="5736" actId="478"/>
          <ac:picMkLst>
            <pc:docMk/>
            <pc:sldMk cId="4150023281" sldId="299"/>
            <ac:picMk id="4" creationId="{EC4ACF6D-53C9-424C-A5AB-3B3F6CA06817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69" v="5893" actId="2696"/>
        <pc:sldMkLst>
          <pc:docMk/>
          <pc:sldMk cId="2739670778" sldId="300"/>
        </pc:sldMkLst>
        <pc:spChg chg="mod">
          <ac:chgData name="Bhushan Paradkar" userId="34e5527b-0322-46c9-85e8-191e72d03a67" providerId="ADAL" clId="{DBE7A7BF-0294-47E3-96A9-FC73FAD4923D}" dt="2022-11-08T09:12:07.202" v="5813" actId="20577"/>
          <ac:spMkLst>
            <pc:docMk/>
            <pc:sldMk cId="2739670778" sldId="300"/>
            <ac:spMk id="5" creationId="{87A2243C-2816-46AE-B3C4-65A8E657B5B4}"/>
          </ac:spMkLst>
        </pc:spChg>
        <pc:picChg chg="del">
          <ac:chgData name="Bhushan Paradkar" userId="34e5527b-0322-46c9-85e8-191e72d03a67" providerId="ADAL" clId="{DBE7A7BF-0294-47E3-96A9-FC73FAD4923D}" dt="2022-11-08T09:11:26.913" v="5744" actId="478"/>
          <ac:picMkLst>
            <pc:docMk/>
            <pc:sldMk cId="2739670778" sldId="300"/>
            <ac:picMk id="3" creationId="{040C8B49-0A64-49D8-9979-0B92B2282018}"/>
          </ac:picMkLst>
        </pc:picChg>
        <pc:picChg chg="add mod">
          <ac:chgData name="Bhushan Paradkar" userId="34e5527b-0322-46c9-85e8-191e72d03a67" providerId="ADAL" clId="{DBE7A7BF-0294-47E3-96A9-FC73FAD4923D}" dt="2022-11-08T09:11:36.863" v="5748" actId="14100"/>
          <ac:picMkLst>
            <pc:docMk/>
            <pc:sldMk cId="2739670778" sldId="300"/>
            <ac:picMk id="4" creationId="{FA48F0C5-AC22-44E1-885B-CA2FE2CB5F6F}"/>
          </ac:picMkLst>
        </pc:picChg>
      </pc:sldChg>
      <pc:sldChg chg="addSp delSp modSp add del">
        <pc:chgData name="Bhushan Paradkar" userId="34e5527b-0322-46c9-85e8-191e72d03a67" providerId="ADAL" clId="{DBE7A7BF-0294-47E3-96A9-FC73FAD4923D}" dt="2022-11-08T12:19:30.374" v="5894" actId="2696"/>
        <pc:sldMkLst>
          <pc:docMk/>
          <pc:sldMk cId="2738175389" sldId="301"/>
        </pc:sldMkLst>
        <pc:spChg chg="mod">
          <ac:chgData name="Bhushan Paradkar" userId="34e5527b-0322-46c9-85e8-191e72d03a67" providerId="ADAL" clId="{DBE7A7BF-0294-47E3-96A9-FC73FAD4923D}" dt="2022-11-08T09:13:14.496" v="5850" actId="20577"/>
          <ac:spMkLst>
            <pc:docMk/>
            <pc:sldMk cId="2738175389" sldId="301"/>
            <ac:spMk id="5" creationId="{87A2243C-2816-46AE-B3C4-65A8E657B5B4}"/>
          </ac:spMkLst>
        </pc:spChg>
        <pc:picChg chg="add mod">
          <ac:chgData name="Bhushan Paradkar" userId="34e5527b-0322-46c9-85e8-191e72d03a67" providerId="ADAL" clId="{DBE7A7BF-0294-47E3-96A9-FC73FAD4923D}" dt="2022-11-08T09:13:29.076" v="5870" actId="1038"/>
          <ac:picMkLst>
            <pc:docMk/>
            <pc:sldMk cId="2738175389" sldId="301"/>
            <ac:picMk id="3" creationId="{60E5B90E-A488-453B-8F6A-9C0D9A0E1F17}"/>
          </ac:picMkLst>
        </pc:picChg>
        <pc:picChg chg="del">
          <ac:chgData name="Bhushan Paradkar" userId="34e5527b-0322-46c9-85e8-191e72d03a67" providerId="ADAL" clId="{DBE7A7BF-0294-47E3-96A9-FC73FAD4923D}" dt="2022-11-08T09:12:55.971" v="5815" actId="478"/>
          <ac:picMkLst>
            <pc:docMk/>
            <pc:sldMk cId="2738175389" sldId="301"/>
            <ac:picMk id="4" creationId="{FA48F0C5-AC22-44E1-885B-CA2FE2CB5F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D407-0645-4567-9FEF-04EFB5B5C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6C72-6D80-411B-B701-BA09B184A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42DA-4916-4681-8B41-52D031C0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F42E-6724-4647-9EEA-6AF67A3B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6466-0099-4399-9804-790EEEB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650-891A-417B-B808-228525F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938EB-951F-4B58-AF13-21D5D17C8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4AA4-455B-47FD-A5FD-F06EA44A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37F0-5C1E-404A-9C2A-A3B89A93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877B-8406-4F30-B742-A0DF8AD6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99DD9-A84F-4C45-B014-C46059FA9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6F796-000F-4179-BA2F-52847A6E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10FA-8B9B-4DA0-8A31-2451890F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362B-8FD3-43BF-B174-E7E43D6C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35D2-58E4-40AF-A3BC-8EE92F84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3BB3-10C9-415B-AC29-FD593CCF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0F1E-73F0-4F37-9124-95636677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3AFE8-8273-4AFF-B32A-99F55BFF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DDE0-9FB6-431D-9B2E-A470F0C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ECB7-DDE1-4E77-891D-889804FD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25B3-5C61-4D90-A9D9-368BF6D0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82FE-A470-4E37-BD4D-15EB8671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60B9-FC18-4BC4-9361-466DBD42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B706-DEB5-4D2F-8E90-6F77EBF5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7D71-D408-4A4E-8D52-A8B2595B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8382-B477-4115-8B98-93FF3712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2741-9E7D-4C44-8704-095C493E0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B3CEB-3220-4E3E-906C-D34F88585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F8FC-8637-418F-941B-A061F62D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DC010-D74B-496E-9914-7766EF68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B573-F01D-4055-923C-6838455E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7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0536-8EDE-42AB-A482-2632B5DA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2BFB-932D-4C5E-90B8-99477D65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01392-2E2A-4757-B0C2-B05304678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FE2D6-FD4F-4616-8014-26C691E72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CDDB1-C5AE-4A0C-9CC4-59CFE5F3D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AC45-476E-41EA-AA47-7F6F874D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904CE-DEBA-4EA8-B587-4293819F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65692-ACB8-434E-92ED-658B11CD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3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7F9B-15C3-4913-A7B4-E1C44982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DC89B-A43D-452D-905E-39A2CED9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94A1E-79AA-4738-855C-6B54966D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77833-C7CC-4B8F-A39E-4920A994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CCB39-C275-4093-8253-26854545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AAF52-24FF-4CA3-A959-96EE846C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BD01-8FEA-4D5F-A51C-965F1133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D0DA-652F-48AA-B2B2-37C345FB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1B4E-B83F-48B2-AD3E-1821C8AD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060B1-FE5F-4E42-A557-22421F09B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AA89D-EEFF-479D-9983-8A0875C4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2D68-33E0-4CD7-8DDD-384A9BC5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678C7-1D37-44F8-96BA-6C88F481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F601-2EF2-4550-939F-04B62D8B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2479-08FC-4DC7-A60F-BF281101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72B1E-6DFB-494C-9BCD-AA49A10C6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BB5E1-BBD3-4E53-BC75-F0BE36B3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A6A7-4F0D-4F83-9BE2-8D9133F1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D0924-B860-4464-ADEA-E350872F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C04DF-49EE-48E4-A0AF-CA87F438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A605-739F-494C-8922-5D76E06E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2AEA-8AAF-45F5-9BF1-1D2BE9FF1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AC05-0E84-466C-A8C9-7B46B4B54B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D4CB-9101-4991-93BD-51E5369CC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82C9-2D63-410E-833A-5C578C003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E766-784D-49D3-8A4B-EB870FD2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free/?all-free-tier.sort-by=item.additionalFields.SortRank&amp;all-free-tier.sort-order=asc&amp;awsf.Free%20Tier%20Types=*all&amp;awsf.Free%20Tier%20Categories=categories%23compute&amp;trk=33ffcbe8-beac-4ead-b902-a91ced7f226f&amp;sc_channel=ps&amp;s_kwcid=AL!4422!3!531100379460!e!!g!!amazon%20free%20cloud%20server&amp;ef_id=CjwKCAjwtp2bBhAGEiwAOZZTuIXJtMix7MOn9yiA1UZwOuXG16AqBOgPLBRC8TotXHF9eRpOADizxhoCZ7cQAvD_BwE:G:s&amp;s_kwcid=AL!4422!3!531100379460!e!!g!!amazon%20free%20cloud%20server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D144-3AED-4C84-BC38-65BB3856F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43DE-79AB-4CE6-9FBF-012A59D0A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 Session 2</a:t>
            </a:r>
          </a:p>
        </p:txBody>
      </p:sp>
    </p:spTree>
    <p:extLst>
      <p:ext uri="{BB962C8B-B14F-4D97-AF65-F5344CB8AC3E}">
        <p14:creationId xmlns:p14="http://schemas.microsoft.com/office/powerpoint/2010/main" val="346123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055E-F25D-49FA-8D2E-979CB4E3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5744"/>
            <a:ext cx="10515600" cy="1325563"/>
          </a:xfrm>
        </p:spPr>
        <p:txBody>
          <a:bodyPr/>
          <a:lstStyle/>
          <a:p>
            <a:r>
              <a:rPr lang="en-US" b="1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4034-CC66-49CF-867A-F2CD2709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37053"/>
            <a:ext cx="10515600" cy="4351338"/>
          </a:xfrm>
        </p:spPr>
        <p:txBody>
          <a:bodyPr/>
          <a:lstStyle/>
          <a:p>
            <a:r>
              <a:rPr lang="en-US" dirty="0"/>
              <a:t>Once our root user will be created then as a best practice we </a:t>
            </a:r>
            <a:r>
              <a:rPr lang="en-US" dirty="0" err="1"/>
              <a:t>hae</a:t>
            </a:r>
            <a:r>
              <a:rPr lang="en-US" dirty="0"/>
              <a:t> to activate MFA.</a:t>
            </a:r>
          </a:p>
          <a:p>
            <a:r>
              <a:rPr lang="en-US" dirty="0"/>
              <a:t>What is MFA?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FF905-3EA8-49EC-8A21-707932BF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44" y="2173740"/>
            <a:ext cx="6682242" cy="46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055E-F25D-49FA-8D2E-979CB4E3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5744"/>
            <a:ext cx="10515600" cy="1325563"/>
          </a:xfrm>
        </p:spPr>
        <p:txBody>
          <a:bodyPr/>
          <a:lstStyle/>
          <a:p>
            <a:r>
              <a:rPr lang="en-US" b="1" dirty="0"/>
              <a:t>IAM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665A7-A605-404B-BA68-85351CF2D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8936"/>
            <a:ext cx="6389914" cy="1943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326D6-E713-41BA-8B3D-C63D8C21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6266"/>
            <a:ext cx="6389914" cy="1382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4064D-7274-4C88-9EDE-B7C64471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61962"/>
            <a:ext cx="6389914" cy="27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0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7477-1A4D-477B-BD54-01505F07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524E-D35E-4C56-9488-7AB0E4C7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Let’s understand IAM user and access to AWS 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CE1F1-4AB3-4505-90FB-5D6F585E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7" y="1143907"/>
            <a:ext cx="7674203" cy="49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7477-1A4D-477B-BD54-01505F07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524E-D35E-4C56-9488-7AB0E4C7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Let’s understand IAM user and access to AWS services.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7C92-0AE5-4C68-9528-8364932F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" y="1364796"/>
            <a:ext cx="3962400" cy="447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8ECB2-C4EA-4D58-AC4B-EDDB781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21" y="1402896"/>
            <a:ext cx="4000500" cy="440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1B47E-B30C-418A-BDB4-42DE57792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100" y="1364796"/>
            <a:ext cx="3971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606D-D1CB-4B3D-B772-3BA93297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847"/>
            <a:ext cx="10515600" cy="1325563"/>
          </a:xfrm>
        </p:spPr>
        <p:txBody>
          <a:bodyPr/>
          <a:lstStyle/>
          <a:p>
            <a:r>
              <a:rPr lang="en-US" dirty="0"/>
              <a:t>IAM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528FA-439D-4884-B2F8-6857831AC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0280"/>
            <a:ext cx="3990975" cy="434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27AB2-FAAA-4FC2-8C6A-B4AE0211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6" y="1547133"/>
            <a:ext cx="3962400" cy="428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4866B-D76C-4478-B056-796B1FDE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674" y="1460501"/>
            <a:ext cx="3981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5EF7-E710-42AB-B5F7-8DDD1369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447"/>
            <a:ext cx="10515600" cy="1325563"/>
          </a:xfrm>
        </p:spPr>
        <p:txBody>
          <a:bodyPr/>
          <a:lstStyle/>
          <a:p>
            <a:r>
              <a:rPr lang="en-US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A088-8572-476B-A1F8-48156DE1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1224"/>
            <a:ext cx="12192000" cy="5946775"/>
          </a:xfrm>
        </p:spPr>
        <p:txBody>
          <a:bodyPr/>
          <a:lstStyle/>
          <a:p>
            <a:r>
              <a:rPr lang="en-US" dirty="0"/>
              <a:t>So, recently we have seen how to create users and provide them access but here we have created 3 users and given them access. Instead of this we can follow another approach that is create a group, add all user to this group and then provide access to group so all users in respective group can access the service.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F6685-1E91-421E-A4D4-1D87C50B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1" y="2452232"/>
            <a:ext cx="3933825" cy="433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EB56D-D7A5-4B52-9C20-4F06620D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573" y="2543628"/>
            <a:ext cx="3933825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B6E1C-F9A5-43EF-A25E-C79C70279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681" y="2510286"/>
            <a:ext cx="4019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5EF7-E710-42AB-B5F7-8DDD1369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447"/>
            <a:ext cx="10515600" cy="1325563"/>
          </a:xfrm>
        </p:spPr>
        <p:txBody>
          <a:bodyPr/>
          <a:lstStyle/>
          <a:p>
            <a:r>
              <a:rPr lang="en-US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A088-8572-476B-A1F8-48156DE1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1224"/>
            <a:ext cx="12192000" cy="59467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AEC83-ACD9-4B0A-BD67-9C9B20FA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430"/>
            <a:ext cx="3990975" cy="423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32C5E-94CE-460B-A4AB-EAAF1632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72" y="1508124"/>
            <a:ext cx="3962400" cy="424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A1350-8072-4FC6-B5F3-DD388CE5C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01" y="1546902"/>
            <a:ext cx="4010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3215-7BE9-4A24-BEE7-72C16D24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IAM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B8A-ACEF-4F40-8024-4003F77B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453"/>
            <a:ext cx="12192000" cy="5758090"/>
          </a:xfrm>
        </p:spPr>
        <p:txBody>
          <a:bodyPr/>
          <a:lstStyle/>
          <a:p>
            <a:r>
              <a:rPr lang="en-US" dirty="0"/>
              <a:t>In simple words, role is nothing but a kind of access to one AWS service to access another AWS service like a group.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9E14D-B526-4C71-8B2F-721F75BC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496"/>
            <a:ext cx="4000500" cy="431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0C476-F6CB-479F-83D4-D3DB2FB6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972070"/>
            <a:ext cx="4029075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2D416-03A6-4292-915C-32236F6ED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1924445"/>
            <a:ext cx="4000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3215-7BE9-4A24-BEE7-72C16D24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IAM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B8A-ACEF-4F40-8024-4003F77B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453"/>
            <a:ext cx="12192000" cy="5758090"/>
          </a:xfrm>
        </p:spPr>
        <p:txBody>
          <a:bodyPr/>
          <a:lstStyle/>
          <a:p>
            <a:r>
              <a:rPr lang="en-US" dirty="0"/>
              <a:t>So, here in order to let AWS EC2 communicate with S3 instance we will have to create a role.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1DE26-2B19-420F-B370-BD862C74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998605"/>
            <a:ext cx="3924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23E5-0CA8-42F5-9AAB-811C349F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8C0D-726D-4807-ACB1-0096CB34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6662057" cy="5604669"/>
          </a:xfrm>
        </p:spPr>
        <p:txBody>
          <a:bodyPr/>
          <a:lstStyle/>
          <a:p>
            <a:r>
              <a:rPr lang="en-US" dirty="0"/>
              <a:t>So far we have covered</a:t>
            </a:r>
          </a:p>
          <a:p>
            <a:pPr lvl="1"/>
            <a:r>
              <a:rPr lang="en-US" dirty="0"/>
              <a:t>Root user</a:t>
            </a:r>
          </a:p>
          <a:p>
            <a:pPr lvl="1"/>
            <a:r>
              <a:rPr lang="en-US" dirty="0"/>
              <a:t>IAM user</a:t>
            </a:r>
          </a:p>
          <a:p>
            <a:pPr lvl="1"/>
            <a:r>
              <a:rPr lang="en-US" dirty="0"/>
              <a:t>Creating user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Providing access to user</a:t>
            </a:r>
          </a:p>
          <a:p>
            <a:pPr lvl="1"/>
            <a:r>
              <a:rPr lang="en-US" dirty="0"/>
              <a:t>Create group</a:t>
            </a:r>
          </a:p>
          <a:p>
            <a:pPr lvl="1"/>
            <a:r>
              <a:rPr lang="en-US" dirty="0"/>
              <a:t>Apply policies to group</a:t>
            </a:r>
          </a:p>
          <a:p>
            <a:pPr lvl="1"/>
            <a:r>
              <a:rPr lang="en-US" dirty="0"/>
              <a:t>Create role.</a:t>
            </a:r>
          </a:p>
          <a:p>
            <a:pPr lvl="1"/>
            <a:r>
              <a:rPr lang="en-US" dirty="0"/>
              <a:t>Now, we have completed the first service of AWS that is IAM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036DA-A65F-4C7A-BE1A-303EF6D1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738" y="365124"/>
            <a:ext cx="5424262" cy="63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8DCD-DBC1-4873-B192-2802F589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DA17-2297-4017-8222-030F7EF8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account basics</a:t>
            </a:r>
          </a:p>
          <a:p>
            <a:pPr lvl="1"/>
            <a:r>
              <a:rPr lang="en-US" dirty="0"/>
              <a:t>AWS free tier account</a:t>
            </a:r>
          </a:p>
          <a:p>
            <a:pPr lvl="1"/>
            <a:r>
              <a:rPr lang="en-US" dirty="0"/>
              <a:t>Create an AWS account</a:t>
            </a:r>
          </a:p>
          <a:p>
            <a:pPr lvl="1"/>
            <a:r>
              <a:rPr lang="en-US" dirty="0"/>
              <a:t>How to Navigate AWS console</a:t>
            </a:r>
          </a:p>
          <a:p>
            <a:r>
              <a:rPr lang="en-US" dirty="0"/>
              <a:t>Identity Access Management</a:t>
            </a:r>
          </a:p>
          <a:p>
            <a:pPr lvl="1"/>
            <a:r>
              <a:rPr lang="en-US" dirty="0"/>
              <a:t>What is IAM ?</a:t>
            </a:r>
          </a:p>
          <a:p>
            <a:pPr lvl="1"/>
            <a:r>
              <a:rPr lang="en-US" dirty="0"/>
              <a:t>IAM initial setup and Configuration</a:t>
            </a:r>
          </a:p>
          <a:p>
            <a:pPr lvl="1"/>
            <a:r>
              <a:rPr lang="en-US" dirty="0"/>
              <a:t>IAM user and policies</a:t>
            </a:r>
          </a:p>
          <a:p>
            <a:pPr lvl="1"/>
            <a:r>
              <a:rPr lang="en-US" dirty="0"/>
              <a:t>IAM roles</a:t>
            </a:r>
          </a:p>
        </p:txBody>
      </p:sp>
    </p:spTree>
    <p:extLst>
      <p:ext uri="{BB962C8B-B14F-4D97-AF65-F5344CB8AC3E}">
        <p14:creationId xmlns:p14="http://schemas.microsoft.com/office/powerpoint/2010/main" val="186572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BC8C-9C6C-4CE7-A4E1-3F5D404A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MCQ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3565B-D5B3-41CA-B26D-1F9E5F400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5963"/>
            <a:ext cx="7463971" cy="235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4F8927-9E4F-49E3-8AA3-EDB5CDB15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57" y="3619500"/>
            <a:ext cx="8077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0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BC8C-9C6C-4CE7-A4E1-3F5D404A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257" y="-196851"/>
            <a:ext cx="10515600" cy="1325563"/>
          </a:xfrm>
        </p:spPr>
        <p:txBody>
          <a:bodyPr/>
          <a:lstStyle/>
          <a:p>
            <a:r>
              <a:rPr lang="en-US" dirty="0"/>
              <a:t>AWS IAM MCQ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CB369-B26D-437C-A087-A81909ED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34"/>
            <a:ext cx="8360229" cy="3343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A69F7-4686-4BF3-86AD-C410059B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20532"/>
            <a:ext cx="83602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BC8C-9C6C-4CE7-A4E1-3F5D404A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337"/>
            <a:ext cx="10515600" cy="1325563"/>
          </a:xfrm>
        </p:spPr>
        <p:txBody>
          <a:bodyPr/>
          <a:lstStyle/>
          <a:p>
            <a:r>
              <a:rPr lang="en-US" dirty="0"/>
              <a:t>AWS IAM MCQ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180C9-44B9-46FE-829B-096E336B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3226"/>
            <a:ext cx="8157029" cy="36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62CB-FAD6-42A0-9D4B-B8F2F510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account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9076-7548-454B-8C22-64E16218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5914" cy="4351338"/>
          </a:xfrm>
        </p:spPr>
        <p:txBody>
          <a:bodyPr/>
          <a:lstStyle/>
          <a:p>
            <a:r>
              <a:rPr lang="en-US" dirty="0"/>
              <a:t>First we will understand AWS free tier account.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41EF3-3953-482F-B344-C9D832D4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1779" y="2228850"/>
            <a:ext cx="6380164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62CB-FAD6-42A0-9D4B-B8F2F510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account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9076-7548-454B-8C22-64E16218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30"/>
            <a:ext cx="7405914" cy="5406570"/>
          </a:xfrm>
        </p:spPr>
        <p:txBody>
          <a:bodyPr>
            <a:normAutofit/>
          </a:bodyPr>
          <a:lstStyle/>
          <a:p>
            <a:r>
              <a:rPr lang="en-US" dirty="0"/>
              <a:t>First we will understand AWS free tier account.</a:t>
            </a:r>
          </a:p>
          <a:p>
            <a:r>
              <a:rPr lang="en-US" dirty="0"/>
              <a:t>Commonly used and popular services offers in free tier account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more info: </a:t>
            </a:r>
            <a:r>
              <a:rPr lang="en-US" dirty="0">
                <a:hlinkClick r:id="rId2"/>
              </a:rPr>
              <a:t>Free Cloud Computing Services - AWS Free Tier (amazon.com)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A9D8E-24BB-4490-87FE-15224C60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799" y="2717121"/>
            <a:ext cx="5312002" cy="32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9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2806-3065-4BDD-9BC2-4344C3E8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389"/>
            <a:ext cx="10515600" cy="1325563"/>
          </a:xfrm>
        </p:spPr>
        <p:txBody>
          <a:bodyPr/>
          <a:lstStyle/>
          <a:p>
            <a:r>
              <a:rPr lang="en-US" b="1" dirty="0"/>
              <a:t>Create AWS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4E32-B089-4059-9828-F111EB58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6082"/>
            <a:ext cx="12192000" cy="6091918"/>
          </a:xfrm>
        </p:spPr>
        <p:txBody>
          <a:bodyPr/>
          <a:lstStyle/>
          <a:p>
            <a:r>
              <a:rPr lang="en-US" dirty="0"/>
              <a:t>In order to create AWS free tier account visit: https://portal.aws.amazon.com/billing/signup#/start/email</a:t>
            </a:r>
          </a:p>
          <a:p>
            <a:pPr marL="0" indent="0">
              <a:buNone/>
            </a:pPr>
            <a:r>
              <a:rPr lang="en-US" dirty="0"/>
              <a:t>and follow given below steps.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03578-D964-417F-9366-CFC10556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16" y="2091645"/>
            <a:ext cx="5470299" cy="47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1E69-F5EC-4E5A-86B9-5A641B34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Console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1330-9573-4F80-8525-5BE71E28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account will be created then we can login to our AWS account and navigate in AWS console.</a:t>
            </a:r>
          </a:p>
          <a:p>
            <a:r>
              <a:rPr lang="en-US" dirty="0"/>
              <a:t>We will explore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0E088-BC3D-42BF-A723-F830C280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09" y="3153228"/>
            <a:ext cx="4802147" cy="16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9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1DF-FE59-411F-9A43-28E07571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18"/>
            <a:ext cx="10515600" cy="1325563"/>
          </a:xfrm>
        </p:spPr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0029-E473-4A7E-9206-AD34CD36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110"/>
            <a:ext cx="7561943" cy="6062889"/>
          </a:xfrm>
        </p:spPr>
        <p:txBody>
          <a:bodyPr/>
          <a:lstStyle/>
          <a:p>
            <a:r>
              <a:rPr lang="en-US" dirty="0"/>
              <a:t>So far we have created an AWS account so, along with our account we will be root user. (Account Owner).</a:t>
            </a:r>
          </a:p>
          <a:p>
            <a:r>
              <a:rPr lang="en-US" dirty="0"/>
              <a:t>Now, next step is, We will have to create IAM users.</a:t>
            </a:r>
          </a:p>
          <a:p>
            <a:pPr lvl="1"/>
            <a:r>
              <a:rPr lang="en-US" dirty="0"/>
              <a:t>Here comes the question, What IAM user 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6FA01-3FAF-4D24-BDE9-B5FEFBB9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43" y="740681"/>
            <a:ext cx="4426857" cy="56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1DF-FE59-411F-9A43-28E07571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18"/>
            <a:ext cx="10515600" cy="1325563"/>
          </a:xfrm>
        </p:spPr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0029-E473-4A7E-9206-AD34CD36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95110"/>
            <a:ext cx="7097486" cy="6062889"/>
          </a:xfrm>
        </p:spPr>
        <p:txBody>
          <a:bodyPr/>
          <a:lstStyle/>
          <a:p>
            <a:r>
              <a:rPr lang="en-US" dirty="0"/>
              <a:t>What is IAM user?</a:t>
            </a:r>
          </a:p>
          <a:p>
            <a:pPr lvl="1"/>
            <a:r>
              <a:rPr lang="en-US" dirty="0"/>
              <a:t>As you have created account, so you will become a root user but let’s consider that you are owner and you have to set up a team which will work with you and you have to give them access to your cloud.</a:t>
            </a:r>
          </a:p>
          <a:p>
            <a:pPr lvl="1"/>
            <a:r>
              <a:rPr lang="en-US" dirty="0"/>
              <a:t>So, IAM user are nothing but users who will be having access to our cloud by providing some credentials Which you as owner will provide to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6EB7B-9D3F-453A-A806-52FBF6BF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29" y="795109"/>
            <a:ext cx="4949371" cy="52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1DF-FE59-411F-9A43-28E07571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18"/>
            <a:ext cx="10515600" cy="1325563"/>
          </a:xfrm>
        </p:spPr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0029-E473-4A7E-9206-AD34CD36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95110"/>
            <a:ext cx="7097486" cy="6062889"/>
          </a:xfrm>
        </p:spPr>
        <p:txBody>
          <a:bodyPr/>
          <a:lstStyle/>
          <a:p>
            <a:r>
              <a:rPr lang="en-US" dirty="0"/>
              <a:t>What is IAM user?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6EB7B-9D3F-453A-A806-52FBF6BF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29" y="795109"/>
            <a:ext cx="4949371" cy="5213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5B9A53-9027-4002-80F6-9BA8FF39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32" y="1298443"/>
            <a:ext cx="6247039" cy="47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508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AWS </vt:lpstr>
      <vt:lpstr>Objectives</vt:lpstr>
      <vt:lpstr>AWS account basics</vt:lpstr>
      <vt:lpstr>AWS account basics</vt:lpstr>
      <vt:lpstr>Create AWS account</vt:lpstr>
      <vt:lpstr>AWS Console tour</vt:lpstr>
      <vt:lpstr>Identity Access Management</vt:lpstr>
      <vt:lpstr>Identity Access Management</vt:lpstr>
      <vt:lpstr>Identity Access Management</vt:lpstr>
      <vt:lpstr>IAM</vt:lpstr>
      <vt:lpstr>IAM</vt:lpstr>
      <vt:lpstr>IAM</vt:lpstr>
      <vt:lpstr>IAM</vt:lpstr>
      <vt:lpstr>IAM</vt:lpstr>
      <vt:lpstr>IAM</vt:lpstr>
      <vt:lpstr>IAM</vt:lpstr>
      <vt:lpstr>IAM role</vt:lpstr>
      <vt:lpstr>IAM role</vt:lpstr>
      <vt:lpstr>AWS IAM service</vt:lpstr>
      <vt:lpstr>AWS IAM MCQ Questions</vt:lpstr>
      <vt:lpstr>AWS IAM MCQ Questions</vt:lpstr>
      <vt:lpstr>AWS IAM MCQ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</dc:title>
  <dc:creator>Bhushan Paradkar</dc:creator>
  <cp:lastModifiedBy>Bhushan Paradkar</cp:lastModifiedBy>
  <cp:revision>1</cp:revision>
  <dcterms:created xsi:type="dcterms:W3CDTF">2022-11-06T11:50:59Z</dcterms:created>
  <dcterms:modified xsi:type="dcterms:W3CDTF">2022-11-08T12:19:31Z</dcterms:modified>
</cp:coreProperties>
</file>