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0"/>
  </p:notesMasterIdLst>
  <p:sldIdLst>
    <p:sldId id="256" r:id="rId2"/>
    <p:sldId id="257" r:id="rId3"/>
    <p:sldId id="258" r:id="rId4"/>
    <p:sldId id="259" r:id="rId5"/>
    <p:sldId id="263" r:id="rId6"/>
    <p:sldId id="262" r:id="rId7"/>
    <p:sldId id="264" r:id="rId8"/>
    <p:sldId id="265" r:id="rId9"/>
    <p:sldId id="261" r:id="rId10"/>
    <p:sldId id="270" r:id="rId11"/>
    <p:sldId id="266" r:id="rId12"/>
    <p:sldId id="267" r:id="rId13"/>
    <p:sldId id="268" r:id="rId14"/>
    <p:sldId id="269"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EC70D-BD87-4F4D-B034-D57A60A5C2D9}" v="6" dt="2023-01-15T19:57:02.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7BBEC70D-BD87-4F4D-B034-D57A60A5C2D9}"/>
    <pc:docChg chg="undo custSel addSld delSld modSld sldOrd">
      <pc:chgData name="Bhushan Paradkar" userId="34e5527b-0322-46c9-85e8-191e72d03a67" providerId="ADAL" clId="{7BBEC70D-BD87-4F4D-B034-D57A60A5C2D9}" dt="2023-01-17T04:08:02.186" v="2958" actId="14100"/>
      <pc:docMkLst>
        <pc:docMk/>
      </pc:docMkLst>
      <pc:sldChg chg="modSp new mod">
        <pc:chgData name="Bhushan Paradkar" userId="34e5527b-0322-46c9-85e8-191e72d03a67" providerId="ADAL" clId="{7BBEC70D-BD87-4F4D-B034-D57A60A5C2D9}" dt="2023-01-15T09:53:16.814" v="19" actId="20577"/>
        <pc:sldMkLst>
          <pc:docMk/>
          <pc:sldMk cId="897227483" sldId="256"/>
        </pc:sldMkLst>
        <pc:spChg chg="mod">
          <ac:chgData name="Bhushan Paradkar" userId="34e5527b-0322-46c9-85e8-191e72d03a67" providerId="ADAL" clId="{7BBEC70D-BD87-4F4D-B034-D57A60A5C2D9}" dt="2023-01-15T09:53:10.152" v="12"/>
          <ac:spMkLst>
            <pc:docMk/>
            <pc:sldMk cId="897227483" sldId="256"/>
            <ac:spMk id="2" creationId="{179303F1-7A03-46B4-820E-DB755F507860}"/>
          </ac:spMkLst>
        </pc:spChg>
        <pc:spChg chg="mod">
          <ac:chgData name="Bhushan Paradkar" userId="34e5527b-0322-46c9-85e8-191e72d03a67" providerId="ADAL" clId="{7BBEC70D-BD87-4F4D-B034-D57A60A5C2D9}" dt="2023-01-15T09:53:16.814" v="19" actId="20577"/>
          <ac:spMkLst>
            <pc:docMk/>
            <pc:sldMk cId="897227483" sldId="256"/>
            <ac:spMk id="3" creationId="{B296290E-DBED-47C5-B07F-B312827149FC}"/>
          </ac:spMkLst>
        </pc:spChg>
      </pc:sldChg>
      <pc:sldChg chg="modSp new mod">
        <pc:chgData name="Bhushan Paradkar" userId="34e5527b-0322-46c9-85e8-191e72d03a67" providerId="ADAL" clId="{7BBEC70D-BD87-4F4D-B034-D57A60A5C2D9}" dt="2023-01-15T13:11:13.499" v="455" actId="5793"/>
        <pc:sldMkLst>
          <pc:docMk/>
          <pc:sldMk cId="2162154941" sldId="257"/>
        </pc:sldMkLst>
        <pc:spChg chg="mod">
          <ac:chgData name="Bhushan Paradkar" userId="34e5527b-0322-46c9-85e8-191e72d03a67" providerId="ADAL" clId="{7BBEC70D-BD87-4F4D-B034-D57A60A5C2D9}" dt="2023-01-15T09:53:25.816" v="30" actId="20577"/>
          <ac:spMkLst>
            <pc:docMk/>
            <pc:sldMk cId="2162154941" sldId="257"/>
            <ac:spMk id="2" creationId="{CEE04871-078B-4F25-9797-054A8FC1AC5C}"/>
          </ac:spMkLst>
        </pc:spChg>
        <pc:spChg chg="mod">
          <ac:chgData name="Bhushan Paradkar" userId="34e5527b-0322-46c9-85e8-191e72d03a67" providerId="ADAL" clId="{7BBEC70D-BD87-4F4D-B034-D57A60A5C2D9}" dt="2023-01-15T13:11:13.499" v="455" actId="5793"/>
          <ac:spMkLst>
            <pc:docMk/>
            <pc:sldMk cId="2162154941" sldId="257"/>
            <ac:spMk id="3" creationId="{B86293A8-F483-4AE7-B7E7-F80F8CA65747}"/>
          </ac:spMkLst>
        </pc:spChg>
      </pc:sldChg>
      <pc:sldChg chg="modSp add mod">
        <pc:chgData name="Bhushan Paradkar" userId="34e5527b-0322-46c9-85e8-191e72d03a67" providerId="ADAL" clId="{7BBEC70D-BD87-4F4D-B034-D57A60A5C2D9}" dt="2023-01-15T19:54:32.822" v="1616" actId="20577"/>
        <pc:sldMkLst>
          <pc:docMk/>
          <pc:sldMk cId="675597535" sldId="258"/>
        </pc:sldMkLst>
        <pc:spChg chg="mod">
          <ac:chgData name="Bhushan Paradkar" userId="34e5527b-0322-46c9-85e8-191e72d03a67" providerId="ADAL" clId="{7BBEC70D-BD87-4F4D-B034-D57A60A5C2D9}" dt="2023-01-15T19:54:32.822" v="1616" actId="20577"/>
          <ac:spMkLst>
            <pc:docMk/>
            <pc:sldMk cId="675597535" sldId="258"/>
            <ac:spMk id="3" creationId="{B86293A8-F483-4AE7-B7E7-F80F8CA65747}"/>
          </ac:spMkLst>
        </pc:spChg>
      </pc:sldChg>
      <pc:sldChg chg="modSp add mod">
        <pc:chgData name="Bhushan Paradkar" userId="34e5527b-0322-46c9-85e8-191e72d03a67" providerId="ADAL" clId="{7BBEC70D-BD87-4F4D-B034-D57A60A5C2D9}" dt="2023-01-15T19:55:01.639" v="1627" actId="20577"/>
        <pc:sldMkLst>
          <pc:docMk/>
          <pc:sldMk cId="1670654354" sldId="259"/>
        </pc:sldMkLst>
        <pc:spChg chg="mod">
          <ac:chgData name="Bhushan Paradkar" userId="34e5527b-0322-46c9-85e8-191e72d03a67" providerId="ADAL" clId="{7BBEC70D-BD87-4F4D-B034-D57A60A5C2D9}" dt="2023-01-15T19:55:01.639" v="1627" actId="20577"/>
          <ac:spMkLst>
            <pc:docMk/>
            <pc:sldMk cId="1670654354" sldId="259"/>
            <ac:spMk id="3" creationId="{B86293A8-F483-4AE7-B7E7-F80F8CA65747}"/>
          </ac:spMkLst>
        </pc:spChg>
      </pc:sldChg>
      <pc:sldChg chg="add del">
        <pc:chgData name="Bhushan Paradkar" userId="34e5527b-0322-46c9-85e8-191e72d03a67" providerId="ADAL" clId="{7BBEC70D-BD87-4F4D-B034-D57A60A5C2D9}" dt="2023-01-15T19:55:11.681" v="1628" actId="47"/>
        <pc:sldMkLst>
          <pc:docMk/>
          <pc:sldMk cId="1997047777" sldId="260"/>
        </pc:sldMkLst>
      </pc:sldChg>
      <pc:sldChg chg="modSp new mod">
        <pc:chgData name="Bhushan Paradkar" userId="34e5527b-0322-46c9-85e8-191e72d03a67" providerId="ADAL" clId="{7BBEC70D-BD87-4F4D-B034-D57A60A5C2D9}" dt="2023-01-15T10:05:49.419" v="215" actId="255"/>
        <pc:sldMkLst>
          <pc:docMk/>
          <pc:sldMk cId="2297053539" sldId="261"/>
        </pc:sldMkLst>
        <pc:spChg chg="mod">
          <ac:chgData name="Bhushan Paradkar" userId="34e5527b-0322-46c9-85e8-191e72d03a67" providerId="ADAL" clId="{7BBEC70D-BD87-4F4D-B034-D57A60A5C2D9}" dt="2023-01-15T09:58:26.100" v="48"/>
          <ac:spMkLst>
            <pc:docMk/>
            <pc:sldMk cId="2297053539" sldId="261"/>
            <ac:spMk id="2" creationId="{BC243E79-E23F-4E13-BDE1-4E37F71651A0}"/>
          </ac:spMkLst>
        </pc:spChg>
        <pc:spChg chg="mod">
          <ac:chgData name="Bhushan Paradkar" userId="34e5527b-0322-46c9-85e8-191e72d03a67" providerId="ADAL" clId="{7BBEC70D-BD87-4F4D-B034-D57A60A5C2D9}" dt="2023-01-15T10:05:49.419" v="215" actId="255"/>
          <ac:spMkLst>
            <pc:docMk/>
            <pc:sldMk cId="2297053539" sldId="261"/>
            <ac:spMk id="3" creationId="{B7AFE7DC-156F-452B-AA47-0141CC2DF47D}"/>
          </ac:spMkLst>
        </pc:spChg>
      </pc:sldChg>
      <pc:sldChg chg="modSp new mod ord">
        <pc:chgData name="Bhushan Paradkar" userId="34e5527b-0322-46c9-85e8-191e72d03a67" providerId="ADAL" clId="{7BBEC70D-BD87-4F4D-B034-D57A60A5C2D9}" dt="2023-01-15T10:02:50.476" v="130" actId="14100"/>
        <pc:sldMkLst>
          <pc:docMk/>
          <pc:sldMk cId="2437042826" sldId="262"/>
        </pc:sldMkLst>
        <pc:spChg chg="mod">
          <ac:chgData name="Bhushan Paradkar" userId="34e5527b-0322-46c9-85e8-191e72d03a67" providerId="ADAL" clId="{7BBEC70D-BD87-4F4D-B034-D57A60A5C2D9}" dt="2023-01-15T10:00:03.130" v="85" actId="5793"/>
          <ac:spMkLst>
            <pc:docMk/>
            <pc:sldMk cId="2437042826" sldId="262"/>
            <ac:spMk id="2" creationId="{A6898137-F3C8-4545-BC44-276E9CEF432B}"/>
          </ac:spMkLst>
        </pc:spChg>
        <pc:spChg chg="mod">
          <ac:chgData name="Bhushan Paradkar" userId="34e5527b-0322-46c9-85e8-191e72d03a67" providerId="ADAL" clId="{7BBEC70D-BD87-4F4D-B034-D57A60A5C2D9}" dt="2023-01-15T10:02:50.476" v="130" actId="14100"/>
          <ac:spMkLst>
            <pc:docMk/>
            <pc:sldMk cId="2437042826" sldId="262"/>
            <ac:spMk id="3" creationId="{5491F2F8-4B8B-4D34-9B60-1D1852788074}"/>
          </ac:spMkLst>
        </pc:spChg>
      </pc:sldChg>
      <pc:sldChg chg="modSp add mod">
        <pc:chgData name="Bhushan Paradkar" userId="34e5527b-0322-46c9-85e8-191e72d03a67" providerId="ADAL" clId="{7BBEC70D-BD87-4F4D-B034-D57A60A5C2D9}" dt="2023-01-15T10:01:16.984" v="111" actId="20577"/>
        <pc:sldMkLst>
          <pc:docMk/>
          <pc:sldMk cId="2037845893" sldId="263"/>
        </pc:sldMkLst>
        <pc:spChg chg="mod">
          <ac:chgData name="Bhushan Paradkar" userId="34e5527b-0322-46c9-85e8-191e72d03a67" providerId="ADAL" clId="{7BBEC70D-BD87-4F4D-B034-D57A60A5C2D9}" dt="2023-01-15T10:01:16.984" v="111" actId="20577"/>
          <ac:spMkLst>
            <pc:docMk/>
            <pc:sldMk cId="2037845893" sldId="263"/>
            <ac:spMk id="3" creationId="{5491F2F8-4B8B-4D34-9B60-1D1852788074}"/>
          </ac:spMkLst>
        </pc:spChg>
      </pc:sldChg>
      <pc:sldChg chg="modSp add mod">
        <pc:chgData name="Bhushan Paradkar" userId="34e5527b-0322-46c9-85e8-191e72d03a67" providerId="ADAL" clId="{7BBEC70D-BD87-4F4D-B034-D57A60A5C2D9}" dt="2023-01-15T10:03:19.272" v="141" actId="20577"/>
        <pc:sldMkLst>
          <pc:docMk/>
          <pc:sldMk cId="3301589128" sldId="264"/>
        </pc:sldMkLst>
        <pc:spChg chg="mod">
          <ac:chgData name="Bhushan Paradkar" userId="34e5527b-0322-46c9-85e8-191e72d03a67" providerId="ADAL" clId="{7BBEC70D-BD87-4F4D-B034-D57A60A5C2D9}" dt="2023-01-15T10:03:19.272" v="141" actId="20577"/>
          <ac:spMkLst>
            <pc:docMk/>
            <pc:sldMk cId="3301589128" sldId="264"/>
            <ac:spMk id="3" creationId="{5491F2F8-4B8B-4D34-9B60-1D1852788074}"/>
          </ac:spMkLst>
        </pc:spChg>
      </pc:sldChg>
      <pc:sldChg chg="modSp add mod">
        <pc:chgData name="Bhushan Paradkar" userId="34e5527b-0322-46c9-85e8-191e72d03a67" providerId="ADAL" clId="{7BBEC70D-BD87-4F4D-B034-D57A60A5C2D9}" dt="2023-01-15T10:04:27.451" v="206" actId="15"/>
        <pc:sldMkLst>
          <pc:docMk/>
          <pc:sldMk cId="2064023479" sldId="265"/>
        </pc:sldMkLst>
        <pc:spChg chg="mod">
          <ac:chgData name="Bhushan Paradkar" userId="34e5527b-0322-46c9-85e8-191e72d03a67" providerId="ADAL" clId="{7BBEC70D-BD87-4F4D-B034-D57A60A5C2D9}" dt="2023-01-15T10:04:27.451" v="206" actId="15"/>
          <ac:spMkLst>
            <pc:docMk/>
            <pc:sldMk cId="2064023479" sldId="265"/>
            <ac:spMk id="3" creationId="{5491F2F8-4B8B-4D34-9B60-1D1852788074}"/>
          </ac:spMkLst>
        </pc:spChg>
      </pc:sldChg>
      <pc:sldChg chg="modSp add mod">
        <pc:chgData name="Bhushan Paradkar" userId="34e5527b-0322-46c9-85e8-191e72d03a67" providerId="ADAL" clId="{7BBEC70D-BD87-4F4D-B034-D57A60A5C2D9}" dt="2023-01-15T10:06:51.201" v="222" actId="27636"/>
        <pc:sldMkLst>
          <pc:docMk/>
          <pc:sldMk cId="3332403225" sldId="266"/>
        </pc:sldMkLst>
        <pc:spChg chg="mod">
          <ac:chgData name="Bhushan Paradkar" userId="34e5527b-0322-46c9-85e8-191e72d03a67" providerId="ADAL" clId="{7BBEC70D-BD87-4F4D-B034-D57A60A5C2D9}" dt="2023-01-15T10:06:51.201" v="222" actId="27636"/>
          <ac:spMkLst>
            <pc:docMk/>
            <pc:sldMk cId="3332403225" sldId="266"/>
            <ac:spMk id="3" creationId="{B7AFE7DC-156F-452B-AA47-0141CC2DF47D}"/>
          </ac:spMkLst>
        </pc:spChg>
      </pc:sldChg>
      <pc:sldChg chg="modSp add mod">
        <pc:chgData name="Bhushan Paradkar" userId="34e5527b-0322-46c9-85e8-191e72d03a67" providerId="ADAL" clId="{7BBEC70D-BD87-4F4D-B034-D57A60A5C2D9}" dt="2023-01-15T10:07:18.326" v="227" actId="255"/>
        <pc:sldMkLst>
          <pc:docMk/>
          <pc:sldMk cId="552078208" sldId="267"/>
        </pc:sldMkLst>
        <pc:spChg chg="mod">
          <ac:chgData name="Bhushan Paradkar" userId="34e5527b-0322-46c9-85e8-191e72d03a67" providerId="ADAL" clId="{7BBEC70D-BD87-4F4D-B034-D57A60A5C2D9}" dt="2023-01-15T10:07:18.326" v="227" actId="255"/>
          <ac:spMkLst>
            <pc:docMk/>
            <pc:sldMk cId="552078208" sldId="267"/>
            <ac:spMk id="3" creationId="{B7AFE7DC-156F-452B-AA47-0141CC2DF47D}"/>
          </ac:spMkLst>
        </pc:spChg>
      </pc:sldChg>
      <pc:sldChg chg="modSp new mod">
        <pc:chgData name="Bhushan Paradkar" userId="34e5527b-0322-46c9-85e8-191e72d03a67" providerId="ADAL" clId="{7BBEC70D-BD87-4F4D-B034-D57A60A5C2D9}" dt="2023-01-15T10:08:20.723" v="238" actId="14100"/>
        <pc:sldMkLst>
          <pc:docMk/>
          <pc:sldMk cId="3049154482" sldId="268"/>
        </pc:sldMkLst>
        <pc:spChg chg="mod">
          <ac:chgData name="Bhushan Paradkar" userId="34e5527b-0322-46c9-85e8-191e72d03a67" providerId="ADAL" clId="{7BBEC70D-BD87-4F4D-B034-D57A60A5C2D9}" dt="2023-01-15T10:07:38.176" v="231"/>
          <ac:spMkLst>
            <pc:docMk/>
            <pc:sldMk cId="3049154482" sldId="268"/>
            <ac:spMk id="2" creationId="{2A4706AB-E3AF-48EA-963B-EF477F05CB2B}"/>
          </ac:spMkLst>
        </pc:spChg>
        <pc:spChg chg="mod">
          <ac:chgData name="Bhushan Paradkar" userId="34e5527b-0322-46c9-85e8-191e72d03a67" providerId="ADAL" clId="{7BBEC70D-BD87-4F4D-B034-D57A60A5C2D9}" dt="2023-01-15T10:08:20.723" v="238" actId="14100"/>
          <ac:spMkLst>
            <pc:docMk/>
            <pc:sldMk cId="3049154482" sldId="268"/>
            <ac:spMk id="3" creationId="{426C243A-2554-4721-B050-C10AFA6BF810}"/>
          </ac:spMkLst>
        </pc:spChg>
      </pc:sldChg>
      <pc:sldChg chg="add del">
        <pc:chgData name="Bhushan Paradkar" userId="34e5527b-0322-46c9-85e8-191e72d03a67" providerId="ADAL" clId="{7BBEC70D-BD87-4F4D-B034-D57A60A5C2D9}" dt="2023-01-15T10:11:15.397" v="240" actId="47"/>
        <pc:sldMkLst>
          <pc:docMk/>
          <pc:sldMk cId="4057733810" sldId="269"/>
        </pc:sldMkLst>
      </pc:sldChg>
      <pc:sldChg chg="modSp new mod">
        <pc:chgData name="Bhushan Paradkar" userId="34e5527b-0322-46c9-85e8-191e72d03a67" providerId="ADAL" clId="{7BBEC70D-BD87-4F4D-B034-D57A60A5C2D9}" dt="2023-01-15T10:13:49.010" v="266" actId="255"/>
        <pc:sldMkLst>
          <pc:docMk/>
          <pc:sldMk cId="4245649587" sldId="269"/>
        </pc:sldMkLst>
        <pc:spChg chg="mod">
          <ac:chgData name="Bhushan Paradkar" userId="34e5527b-0322-46c9-85e8-191e72d03a67" providerId="ADAL" clId="{7BBEC70D-BD87-4F4D-B034-D57A60A5C2D9}" dt="2023-01-15T10:13:05.803" v="259"/>
          <ac:spMkLst>
            <pc:docMk/>
            <pc:sldMk cId="4245649587" sldId="269"/>
            <ac:spMk id="2" creationId="{1C32887D-3938-4CAE-89C1-50FA0ACB99B1}"/>
          </ac:spMkLst>
        </pc:spChg>
        <pc:spChg chg="mod">
          <ac:chgData name="Bhushan Paradkar" userId="34e5527b-0322-46c9-85e8-191e72d03a67" providerId="ADAL" clId="{7BBEC70D-BD87-4F4D-B034-D57A60A5C2D9}" dt="2023-01-15T10:13:49.010" v="266" actId="255"/>
          <ac:spMkLst>
            <pc:docMk/>
            <pc:sldMk cId="4245649587" sldId="269"/>
            <ac:spMk id="3" creationId="{072ECFFC-63FE-4793-99BA-8F27AC3186D6}"/>
          </ac:spMkLst>
        </pc:spChg>
      </pc:sldChg>
      <pc:sldChg chg="modSp add mod">
        <pc:chgData name="Bhushan Paradkar" userId="34e5527b-0322-46c9-85e8-191e72d03a67" providerId="ADAL" clId="{7BBEC70D-BD87-4F4D-B034-D57A60A5C2D9}" dt="2023-01-15T10:12:30.361" v="256" actId="255"/>
        <pc:sldMkLst>
          <pc:docMk/>
          <pc:sldMk cId="1569879204" sldId="270"/>
        </pc:sldMkLst>
        <pc:spChg chg="mod">
          <ac:chgData name="Bhushan Paradkar" userId="34e5527b-0322-46c9-85e8-191e72d03a67" providerId="ADAL" clId="{7BBEC70D-BD87-4F4D-B034-D57A60A5C2D9}" dt="2023-01-15T10:12:30.361" v="256" actId="255"/>
          <ac:spMkLst>
            <pc:docMk/>
            <pc:sldMk cId="1569879204" sldId="270"/>
            <ac:spMk id="3" creationId="{B7AFE7DC-156F-452B-AA47-0141CC2DF47D}"/>
          </ac:spMkLst>
        </pc:spChg>
      </pc:sldChg>
      <pc:sldChg chg="modSp add mod">
        <pc:chgData name="Bhushan Paradkar" userId="34e5527b-0322-46c9-85e8-191e72d03a67" providerId="ADAL" clId="{7BBEC70D-BD87-4F4D-B034-D57A60A5C2D9}" dt="2023-01-15T10:14:42.045" v="278" actId="20577"/>
        <pc:sldMkLst>
          <pc:docMk/>
          <pc:sldMk cId="1110954931" sldId="271"/>
        </pc:sldMkLst>
        <pc:spChg chg="mod">
          <ac:chgData name="Bhushan Paradkar" userId="34e5527b-0322-46c9-85e8-191e72d03a67" providerId="ADAL" clId="{7BBEC70D-BD87-4F4D-B034-D57A60A5C2D9}" dt="2023-01-15T10:14:42.045" v="278" actId="20577"/>
          <ac:spMkLst>
            <pc:docMk/>
            <pc:sldMk cId="1110954931" sldId="271"/>
            <ac:spMk id="3" creationId="{072ECFFC-63FE-4793-99BA-8F27AC3186D6}"/>
          </ac:spMkLst>
        </pc:spChg>
      </pc:sldChg>
      <pc:sldChg chg="addSp delSp modSp add mod">
        <pc:chgData name="Bhushan Paradkar" userId="34e5527b-0322-46c9-85e8-191e72d03a67" providerId="ADAL" clId="{7BBEC70D-BD87-4F4D-B034-D57A60A5C2D9}" dt="2023-01-15T10:15:54.808" v="327" actId="27636"/>
        <pc:sldMkLst>
          <pc:docMk/>
          <pc:sldMk cId="4070726168" sldId="272"/>
        </pc:sldMkLst>
        <pc:spChg chg="mod">
          <ac:chgData name="Bhushan Paradkar" userId="34e5527b-0322-46c9-85e8-191e72d03a67" providerId="ADAL" clId="{7BBEC70D-BD87-4F4D-B034-D57A60A5C2D9}" dt="2023-01-15T10:15:54.808" v="327" actId="27636"/>
          <ac:spMkLst>
            <pc:docMk/>
            <pc:sldMk cId="4070726168" sldId="272"/>
            <ac:spMk id="3" creationId="{072ECFFC-63FE-4793-99BA-8F27AC3186D6}"/>
          </ac:spMkLst>
        </pc:spChg>
        <pc:spChg chg="add del">
          <ac:chgData name="Bhushan Paradkar" userId="34e5527b-0322-46c9-85e8-191e72d03a67" providerId="ADAL" clId="{7BBEC70D-BD87-4F4D-B034-D57A60A5C2D9}" dt="2023-01-15T10:15:06.206" v="281"/>
          <ac:spMkLst>
            <pc:docMk/>
            <pc:sldMk cId="4070726168" sldId="272"/>
            <ac:spMk id="4" creationId="{718A3CA6-C6E0-4C5C-95FD-938B0F6B728F}"/>
          </ac:spMkLst>
        </pc:spChg>
      </pc:sldChg>
      <pc:sldChg chg="add del">
        <pc:chgData name="Bhushan Paradkar" userId="34e5527b-0322-46c9-85e8-191e72d03a67" providerId="ADAL" clId="{7BBEC70D-BD87-4F4D-B034-D57A60A5C2D9}" dt="2023-01-16T13:11:06.950" v="2920" actId="47"/>
        <pc:sldMkLst>
          <pc:docMk/>
          <pc:sldMk cId="3528609302" sldId="273"/>
        </pc:sldMkLst>
      </pc:sldChg>
      <pc:sldChg chg="modSp add mod">
        <pc:chgData name="Bhushan Paradkar" userId="34e5527b-0322-46c9-85e8-191e72d03a67" providerId="ADAL" clId="{7BBEC70D-BD87-4F4D-B034-D57A60A5C2D9}" dt="2023-01-15T10:17:11.893" v="369" actId="6549"/>
        <pc:sldMkLst>
          <pc:docMk/>
          <pc:sldMk cId="808344716" sldId="274"/>
        </pc:sldMkLst>
        <pc:spChg chg="mod">
          <ac:chgData name="Bhushan Paradkar" userId="34e5527b-0322-46c9-85e8-191e72d03a67" providerId="ADAL" clId="{7BBEC70D-BD87-4F4D-B034-D57A60A5C2D9}" dt="2023-01-15T10:17:11.893" v="369" actId="6549"/>
          <ac:spMkLst>
            <pc:docMk/>
            <pc:sldMk cId="808344716" sldId="274"/>
            <ac:spMk id="3" creationId="{072ECFFC-63FE-4793-99BA-8F27AC3186D6}"/>
          </ac:spMkLst>
        </pc:spChg>
      </pc:sldChg>
      <pc:sldChg chg="add del">
        <pc:chgData name="Bhushan Paradkar" userId="34e5527b-0322-46c9-85e8-191e72d03a67" providerId="ADAL" clId="{7BBEC70D-BD87-4F4D-B034-D57A60A5C2D9}" dt="2023-01-15T10:17:36.625" v="371" actId="47"/>
        <pc:sldMkLst>
          <pc:docMk/>
          <pc:sldMk cId="2160660726" sldId="275"/>
        </pc:sldMkLst>
      </pc:sldChg>
      <pc:sldChg chg="modSp new mod">
        <pc:chgData name="Bhushan Paradkar" userId="34e5527b-0322-46c9-85e8-191e72d03a67" providerId="ADAL" clId="{7BBEC70D-BD87-4F4D-B034-D57A60A5C2D9}" dt="2023-01-15T10:18:57.588" v="391" actId="113"/>
        <pc:sldMkLst>
          <pc:docMk/>
          <pc:sldMk cId="2888282565" sldId="275"/>
        </pc:sldMkLst>
        <pc:spChg chg="mod">
          <ac:chgData name="Bhushan Paradkar" userId="34e5527b-0322-46c9-85e8-191e72d03a67" providerId="ADAL" clId="{7BBEC70D-BD87-4F4D-B034-D57A60A5C2D9}" dt="2023-01-15T10:17:50.540" v="373"/>
          <ac:spMkLst>
            <pc:docMk/>
            <pc:sldMk cId="2888282565" sldId="275"/>
            <ac:spMk id="2" creationId="{130E9FC5-6CF1-4257-A98A-80A39AE207D5}"/>
          </ac:spMkLst>
        </pc:spChg>
        <pc:spChg chg="mod">
          <ac:chgData name="Bhushan Paradkar" userId="34e5527b-0322-46c9-85e8-191e72d03a67" providerId="ADAL" clId="{7BBEC70D-BD87-4F4D-B034-D57A60A5C2D9}" dt="2023-01-15T10:18:57.588" v="391" actId="113"/>
          <ac:spMkLst>
            <pc:docMk/>
            <pc:sldMk cId="2888282565" sldId="275"/>
            <ac:spMk id="3" creationId="{66BCF5FF-C3B2-42E4-90E4-6C37B90BB069}"/>
          </ac:spMkLst>
        </pc:spChg>
      </pc:sldChg>
      <pc:sldChg chg="modSp add mod">
        <pc:chgData name="Bhushan Paradkar" userId="34e5527b-0322-46c9-85e8-191e72d03a67" providerId="ADAL" clId="{7BBEC70D-BD87-4F4D-B034-D57A60A5C2D9}" dt="2023-01-15T10:20:38.217" v="440" actId="5793"/>
        <pc:sldMkLst>
          <pc:docMk/>
          <pc:sldMk cId="1673273985" sldId="276"/>
        </pc:sldMkLst>
        <pc:spChg chg="mod">
          <ac:chgData name="Bhushan Paradkar" userId="34e5527b-0322-46c9-85e8-191e72d03a67" providerId="ADAL" clId="{7BBEC70D-BD87-4F4D-B034-D57A60A5C2D9}" dt="2023-01-15T10:20:38.217" v="440" actId="5793"/>
          <ac:spMkLst>
            <pc:docMk/>
            <pc:sldMk cId="1673273985" sldId="276"/>
            <ac:spMk id="3" creationId="{66BCF5FF-C3B2-42E4-90E4-6C37B90BB069}"/>
          </ac:spMkLst>
        </pc:spChg>
      </pc:sldChg>
      <pc:sldChg chg="add del">
        <pc:chgData name="Bhushan Paradkar" userId="34e5527b-0322-46c9-85e8-191e72d03a67" providerId="ADAL" clId="{7BBEC70D-BD87-4F4D-B034-D57A60A5C2D9}" dt="2023-01-15T10:20:58.447" v="442" actId="47"/>
        <pc:sldMkLst>
          <pc:docMk/>
          <pc:sldMk cId="1874344559" sldId="277"/>
        </pc:sldMkLst>
      </pc:sldChg>
      <pc:sldChg chg="modSp new mod">
        <pc:chgData name="Bhushan Paradkar" userId="34e5527b-0322-46c9-85e8-191e72d03a67" providerId="ADAL" clId="{7BBEC70D-BD87-4F4D-B034-D57A60A5C2D9}" dt="2023-01-15T14:07:49.373" v="464" actId="20577"/>
        <pc:sldMkLst>
          <pc:docMk/>
          <pc:sldMk cId="2291433411" sldId="277"/>
        </pc:sldMkLst>
        <pc:spChg chg="mod">
          <ac:chgData name="Bhushan Paradkar" userId="34e5527b-0322-46c9-85e8-191e72d03a67" providerId="ADAL" clId="{7BBEC70D-BD87-4F4D-B034-D57A60A5C2D9}" dt="2023-01-15T10:21:11.137" v="446"/>
          <ac:spMkLst>
            <pc:docMk/>
            <pc:sldMk cId="2291433411" sldId="277"/>
            <ac:spMk id="2" creationId="{7CB359DB-7908-48C8-B9EA-8F80FFE321E1}"/>
          </ac:spMkLst>
        </pc:spChg>
        <pc:spChg chg="mod">
          <ac:chgData name="Bhushan Paradkar" userId="34e5527b-0322-46c9-85e8-191e72d03a67" providerId="ADAL" clId="{7BBEC70D-BD87-4F4D-B034-D57A60A5C2D9}" dt="2023-01-15T14:07:49.373" v="464" actId="20577"/>
          <ac:spMkLst>
            <pc:docMk/>
            <pc:sldMk cId="2291433411" sldId="277"/>
            <ac:spMk id="3" creationId="{7A4E4EAA-38B2-42A3-A2D2-B5CC4C30E8EA}"/>
          </ac:spMkLst>
        </pc:spChg>
      </pc:sldChg>
      <pc:sldChg chg="modSp new mod">
        <pc:chgData name="Bhushan Paradkar" userId="34e5527b-0322-46c9-85e8-191e72d03a67" providerId="ADAL" clId="{7BBEC70D-BD87-4F4D-B034-D57A60A5C2D9}" dt="2023-01-15T18:01:18.939" v="1036" actId="113"/>
        <pc:sldMkLst>
          <pc:docMk/>
          <pc:sldMk cId="3085862895" sldId="278"/>
        </pc:sldMkLst>
        <pc:spChg chg="mod">
          <ac:chgData name="Bhushan Paradkar" userId="34e5527b-0322-46c9-85e8-191e72d03a67" providerId="ADAL" clId="{7BBEC70D-BD87-4F4D-B034-D57A60A5C2D9}" dt="2023-01-15T16:37:05.869" v="468"/>
          <ac:spMkLst>
            <pc:docMk/>
            <pc:sldMk cId="3085862895" sldId="278"/>
            <ac:spMk id="2" creationId="{14D3C9A1-5D70-42C3-BD66-8A48834CC631}"/>
          </ac:spMkLst>
        </pc:spChg>
        <pc:spChg chg="mod">
          <ac:chgData name="Bhushan Paradkar" userId="34e5527b-0322-46c9-85e8-191e72d03a67" providerId="ADAL" clId="{7BBEC70D-BD87-4F4D-B034-D57A60A5C2D9}" dt="2023-01-15T18:01:18.939" v="1036" actId="113"/>
          <ac:spMkLst>
            <pc:docMk/>
            <pc:sldMk cId="3085862895" sldId="278"/>
            <ac:spMk id="3" creationId="{06009C93-B353-41C9-9F31-731A314013F2}"/>
          </ac:spMkLst>
        </pc:spChg>
      </pc:sldChg>
      <pc:sldChg chg="addSp modSp new mod">
        <pc:chgData name="Bhushan Paradkar" userId="34e5527b-0322-46c9-85e8-191e72d03a67" providerId="ADAL" clId="{7BBEC70D-BD87-4F4D-B034-D57A60A5C2D9}" dt="2023-01-15T19:40:48.691" v="1243" actId="1076"/>
        <pc:sldMkLst>
          <pc:docMk/>
          <pc:sldMk cId="2858748075" sldId="279"/>
        </pc:sldMkLst>
        <pc:spChg chg="mod">
          <ac:chgData name="Bhushan Paradkar" userId="34e5527b-0322-46c9-85e8-191e72d03a67" providerId="ADAL" clId="{7BBEC70D-BD87-4F4D-B034-D57A60A5C2D9}" dt="2023-01-15T19:40:44.034" v="1242" actId="1076"/>
          <ac:spMkLst>
            <pc:docMk/>
            <pc:sldMk cId="2858748075" sldId="279"/>
            <ac:spMk id="2" creationId="{1444CA49-EBE7-454A-A130-761C591A3FD8}"/>
          </ac:spMkLst>
        </pc:spChg>
        <pc:spChg chg="mod">
          <ac:chgData name="Bhushan Paradkar" userId="34e5527b-0322-46c9-85e8-191e72d03a67" providerId="ADAL" clId="{7BBEC70D-BD87-4F4D-B034-D57A60A5C2D9}" dt="2023-01-15T19:40:48.691" v="1243" actId="1076"/>
          <ac:spMkLst>
            <pc:docMk/>
            <pc:sldMk cId="2858748075" sldId="279"/>
            <ac:spMk id="3" creationId="{70CEC3EC-236F-49FE-B7CA-55FF4D1E0C54}"/>
          </ac:spMkLst>
        </pc:spChg>
        <pc:picChg chg="add mod">
          <ac:chgData name="Bhushan Paradkar" userId="34e5527b-0322-46c9-85e8-191e72d03a67" providerId="ADAL" clId="{7BBEC70D-BD87-4F4D-B034-D57A60A5C2D9}" dt="2023-01-15T18:37:33.008" v="1237" actId="14100"/>
          <ac:picMkLst>
            <pc:docMk/>
            <pc:sldMk cId="2858748075" sldId="279"/>
            <ac:picMk id="5" creationId="{FA11DE6D-301C-42FF-ADB3-70FABC4B2547}"/>
          </ac:picMkLst>
        </pc:picChg>
        <pc:picChg chg="add mod">
          <ac:chgData name="Bhushan Paradkar" userId="34e5527b-0322-46c9-85e8-191e72d03a67" providerId="ADAL" clId="{7BBEC70D-BD87-4F4D-B034-D57A60A5C2D9}" dt="2023-01-15T19:40:37.987" v="1241" actId="1076"/>
          <ac:picMkLst>
            <pc:docMk/>
            <pc:sldMk cId="2858748075" sldId="279"/>
            <ac:picMk id="7" creationId="{039A311A-60DF-43B6-ACFE-4CE626EED258}"/>
          </ac:picMkLst>
        </pc:picChg>
      </pc:sldChg>
      <pc:sldChg chg="addSp delSp modSp add mod">
        <pc:chgData name="Bhushan Paradkar" userId="34e5527b-0322-46c9-85e8-191e72d03a67" providerId="ADAL" clId="{7BBEC70D-BD87-4F4D-B034-D57A60A5C2D9}" dt="2023-01-15T19:49:03.011" v="1615" actId="14100"/>
        <pc:sldMkLst>
          <pc:docMk/>
          <pc:sldMk cId="747083172" sldId="280"/>
        </pc:sldMkLst>
        <pc:spChg chg="mod">
          <ac:chgData name="Bhushan Paradkar" userId="34e5527b-0322-46c9-85e8-191e72d03a67" providerId="ADAL" clId="{7BBEC70D-BD87-4F4D-B034-D57A60A5C2D9}" dt="2023-01-15T19:48:55.693" v="1612" actId="20577"/>
          <ac:spMkLst>
            <pc:docMk/>
            <pc:sldMk cId="747083172" sldId="280"/>
            <ac:spMk id="3" creationId="{70CEC3EC-236F-49FE-B7CA-55FF4D1E0C54}"/>
          </ac:spMkLst>
        </pc:spChg>
        <pc:picChg chg="del">
          <ac:chgData name="Bhushan Paradkar" userId="34e5527b-0322-46c9-85e8-191e72d03a67" providerId="ADAL" clId="{7BBEC70D-BD87-4F4D-B034-D57A60A5C2D9}" dt="2023-01-15T19:41:34.514" v="1246" actId="478"/>
          <ac:picMkLst>
            <pc:docMk/>
            <pc:sldMk cId="747083172" sldId="280"/>
            <ac:picMk id="5" creationId="{FA11DE6D-301C-42FF-ADB3-70FABC4B2547}"/>
          </ac:picMkLst>
        </pc:picChg>
        <pc:picChg chg="add mod">
          <ac:chgData name="Bhushan Paradkar" userId="34e5527b-0322-46c9-85e8-191e72d03a67" providerId="ADAL" clId="{7BBEC70D-BD87-4F4D-B034-D57A60A5C2D9}" dt="2023-01-15T19:49:03.011" v="1615" actId="14100"/>
          <ac:picMkLst>
            <pc:docMk/>
            <pc:sldMk cId="747083172" sldId="280"/>
            <ac:picMk id="6" creationId="{3EA05985-5672-45CC-A140-ED17F331C30D}"/>
          </ac:picMkLst>
        </pc:picChg>
        <pc:picChg chg="del">
          <ac:chgData name="Bhushan Paradkar" userId="34e5527b-0322-46c9-85e8-191e72d03a67" providerId="ADAL" clId="{7BBEC70D-BD87-4F4D-B034-D57A60A5C2D9}" dt="2023-01-15T19:41:33.017" v="1245" actId="478"/>
          <ac:picMkLst>
            <pc:docMk/>
            <pc:sldMk cId="747083172" sldId="280"/>
            <ac:picMk id="7" creationId="{039A311A-60DF-43B6-ACFE-4CE626EED258}"/>
          </ac:picMkLst>
        </pc:picChg>
      </pc:sldChg>
      <pc:sldChg chg="modSp new mod">
        <pc:chgData name="Bhushan Paradkar" userId="34e5527b-0322-46c9-85e8-191e72d03a67" providerId="ADAL" clId="{7BBEC70D-BD87-4F4D-B034-D57A60A5C2D9}" dt="2023-01-15T20:33:10.818" v="1784" actId="12"/>
        <pc:sldMkLst>
          <pc:docMk/>
          <pc:sldMk cId="151693631" sldId="281"/>
        </pc:sldMkLst>
        <pc:spChg chg="mod">
          <ac:chgData name="Bhushan Paradkar" userId="34e5527b-0322-46c9-85e8-191e72d03a67" providerId="ADAL" clId="{7BBEC70D-BD87-4F4D-B034-D57A60A5C2D9}" dt="2023-01-15T19:55:56.780" v="1644" actId="20577"/>
          <ac:spMkLst>
            <pc:docMk/>
            <pc:sldMk cId="151693631" sldId="281"/>
            <ac:spMk id="2" creationId="{B903CC89-9280-4219-8763-7DB6A96E1B20}"/>
          </ac:spMkLst>
        </pc:spChg>
        <pc:spChg chg="mod">
          <ac:chgData name="Bhushan Paradkar" userId="34e5527b-0322-46c9-85e8-191e72d03a67" providerId="ADAL" clId="{7BBEC70D-BD87-4F4D-B034-D57A60A5C2D9}" dt="2023-01-15T20:33:10.818" v="1784" actId="12"/>
          <ac:spMkLst>
            <pc:docMk/>
            <pc:sldMk cId="151693631" sldId="281"/>
            <ac:spMk id="3" creationId="{2C303D1F-DCF2-4577-BDDE-44B40545C1E1}"/>
          </ac:spMkLst>
        </pc:spChg>
      </pc:sldChg>
      <pc:sldChg chg="addSp modSp add mod">
        <pc:chgData name="Bhushan Paradkar" userId="34e5527b-0322-46c9-85e8-191e72d03a67" providerId="ADAL" clId="{7BBEC70D-BD87-4F4D-B034-D57A60A5C2D9}" dt="2023-01-15T20:35:10.842" v="1949" actId="1076"/>
        <pc:sldMkLst>
          <pc:docMk/>
          <pc:sldMk cId="1993132189" sldId="282"/>
        </pc:sldMkLst>
        <pc:spChg chg="mod">
          <ac:chgData name="Bhushan Paradkar" userId="34e5527b-0322-46c9-85e8-191e72d03a67" providerId="ADAL" clId="{7BBEC70D-BD87-4F4D-B034-D57A60A5C2D9}" dt="2023-01-15T20:34:28.541" v="1944" actId="20577"/>
          <ac:spMkLst>
            <pc:docMk/>
            <pc:sldMk cId="1993132189" sldId="282"/>
            <ac:spMk id="3" creationId="{2C303D1F-DCF2-4577-BDDE-44B40545C1E1}"/>
          </ac:spMkLst>
        </pc:spChg>
        <pc:picChg chg="add mod">
          <ac:chgData name="Bhushan Paradkar" userId="34e5527b-0322-46c9-85e8-191e72d03a67" providerId="ADAL" clId="{7BBEC70D-BD87-4F4D-B034-D57A60A5C2D9}" dt="2023-01-15T20:35:10.842" v="1949" actId="1076"/>
          <ac:picMkLst>
            <pc:docMk/>
            <pc:sldMk cId="1993132189" sldId="282"/>
            <ac:picMk id="5" creationId="{A286EF8E-F5D4-46AF-9BE8-3A3CA2B39D11}"/>
          </ac:picMkLst>
        </pc:picChg>
      </pc:sldChg>
      <pc:sldChg chg="new del">
        <pc:chgData name="Bhushan Paradkar" userId="34e5527b-0322-46c9-85e8-191e72d03a67" providerId="ADAL" clId="{7BBEC70D-BD87-4F4D-B034-D57A60A5C2D9}" dt="2023-01-15T20:33:18.154" v="1786" actId="47"/>
        <pc:sldMkLst>
          <pc:docMk/>
          <pc:sldMk cId="2388505831" sldId="282"/>
        </pc:sldMkLst>
      </pc:sldChg>
      <pc:sldChg chg="addSp delSp modSp add mod">
        <pc:chgData name="Bhushan Paradkar" userId="34e5527b-0322-46c9-85e8-191e72d03a67" providerId="ADAL" clId="{7BBEC70D-BD87-4F4D-B034-D57A60A5C2D9}" dt="2023-01-15T20:38:21.456" v="2119" actId="14100"/>
        <pc:sldMkLst>
          <pc:docMk/>
          <pc:sldMk cId="1566631386" sldId="283"/>
        </pc:sldMkLst>
        <pc:spChg chg="mod">
          <ac:chgData name="Bhushan Paradkar" userId="34e5527b-0322-46c9-85e8-191e72d03a67" providerId="ADAL" clId="{7BBEC70D-BD87-4F4D-B034-D57A60A5C2D9}" dt="2023-01-15T20:37:36.240" v="2116" actId="20577"/>
          <ac:spMkLst>
            <pc:docMk/>
            <pc:sldMk cId="1566631386" sldId="283"/>
            <ac:spMk id="3" creationId="{2C303D1F-DCF2-4577-BDDE-44B40545C1E1}"/>
          </ac:spMkLst>
        </pc:spChg>
        <pc:picChg chg="del">
          <ac:chgData name="Bhushan Paradkar" userId="34e5527b-0322-46c9-85e8-191e72d03a67" providerId="ADAL" clId="{7BBEC70D-BD87-4F4D-B034-D57A60A5C2D9}" dt="2023-01-15T20:35:24.877" v="1951" actId="478"/>
          <ac:picMkLst>
            <pc:docMk/>
            <pc:sldMk cId="1566631386" sldId="283"/>
            <ac:picMk id="5" creationId="{A286EF8E-F5D4-46AF-9BE8-3A3CA2B39D11}"/>
          </ac:picMkLst>
        </pc:picChg>
        <pc:picChg chg="add mod">
          <ac:chgData name="Bhushan Paradkar" userId="34e5527b-0322-46c9-85e8-191e72d03a67" providerId="ADAL" clId="{7BBEC70D-BD87-4F4D-B034-D57A60A5C2D9}" dt="2023-01-15T20:37:07.009" v="2055" actId="1076"/>
          <ac:picMkLst>
            <pc:docMk/>
            <pc:sldMk cId="1566631386" sldId="283"/>
            <ac:picMk id="6" creationId="{471AF7E3-C0F6-4F11-A381-4FB92AB4F179}"/>
          </ac:picMkLst>
        </pc:picChg>
        <pc:picChg chg="add mod">
          <ac:chgData name="Bhushan Paradkar" userId="34e5527b-0322-46c9-85e8-191e72d03a67" providerId="ADAL" clId="{7BBEC70D-BD87-4F4D-B034-D57A60A5C2D9}" dt="2023-01-15T20:38:21.456" v="2119" actId="14100"/>
          <ac:picMkLst>
            <pc:docMk/>
            <pc:sldMk cId="1566631386" sldId="283"/>
            <ac:picMk id="8" creationId="{21666E37-4D7C-43A4-97E1-394918E355F2}"/>
          </ac:picMkLst>
        </pc:picChg>
      </pc:sldChg>
      <pc:sldChg chg="delSp modSp add mod">
        <pc:chgData name="Bhushan Paradkar" userId="34e5527b-0322-46c9-85e8-191e72d03a67" providerId="ADAL" clId="{7BBEC70D-BD87-4F4D-B034-D57A60A5C2D9}" dt="2023-01-15T20:44:53.617" v="2826" actId="20577"/>
        <pc:sldMkLst>
          <pc:docMk/>
          <pc:sldMk cId="2451942581" sldId="284"/>
        </pc:sldMkLst>
        <pc:spChg chg="mod">
          <ac:chgData name="Bhushan Paradkar" userId="34e5527b-0322-46c9-85e8-191e72d03a67" providerId="ADAL" clId="{7BBEC70D-BD87-4F4D-B034-D57A60A5C2D9}" dt="2023-01-15T20:44:53.617" v="2826" actId="20577"/>
          <ac:spMkLst>
            <pc:docMk/>
            <pc:sldMk cId="2451942581" sldId="284"/>
            <ac:spMk id="3" creationId="{2C303D1F-DCF2-4577-BDDE-44B40545C1E1}"/>
          </ac:spMkLst>
        </pc:spChg>
        <pc:picChg chg="del">
          <ac:chgData name="Bhushan Paradkar" userId="34e5527b-0322-46c9-85e8-191e72d03a67" providerId="ADAL" clId="{7BBEC70D-BD87-4F4D-B034-D57A60A5C2D9}" dt="2023-01-15T20:38:36.175" v="2123" actId="478"/>
          <ac:picMkLst>
            <pc:docMk/>
            <pc:sldMk cId="2451942581" sldId="284"/>
            <ac:picMk id="6" creationId="{471AF7E3-C0F6-4F11-A381-4FB92AB4F179}"/>
          </ac:picMkLst>
        </pc:picChg>
        <pc:picChg chg="del mod">
          <ac:chgData name="Bhushan Paradkar" userId="34e5527b-0322-46c9-85e8-191e72d03a67" providerId="ADAL" clId="{7BBEC70D-BD87-4F4D-B034-D57A60A5C2D9}" dt="2023-01-15T20:38:34.387" v="2122" actId="478"/>
          <ac:picMkLst>
            <pc:docMk/>
            <pc:sldMk cId="2451942581" sldId="284"/>
            <ac:picMk id="8" creationId="{21666E37-4D7C-43A4-97E1-394918E355F2}"/>
          </ac:picMkLst>
        </pc:picChg>
      </pc:sldChg>
      <pc:sldChg chg="modSp add mod">
        <pc:chgData name="Bhushan Paradkar" userId="34e5527b-0322-46c9-85e8-191e72d03a67" providerId="ADAL" clId="{7BBEC70D-BD87-4F4D-B034-D57A60A5C2D9}" dt="2023-01-17T04:08:02.186" v="2958" actId="14100"/>
        <pc:sldMkLst>
          <pc:docMk/>
          <pc:sldMk cId="579108580" sldId="285"/>
        </pc:sldMkLst>
        <pc:spChg chg="mod">
          <ac:chgData name="Bhushan Paradkar" userId="34e5527b-0322-46c9-85e8-191e72d03a67" providerId="ADAL" clId="{7BBEC70D-BD87-4F4D-B034-D57A60A5C2D9}" dt="2023-01-17T04:07:44.414" v="2955" actId="1076"/>
          <ac:spMkLst>
            <pc:docMk/>
            <pc:sldMk cId="579108580" sldId="285"/>
            <ac:spMk id="2" creationId="{B903CC89-9280-4219-8763-7DB6A96E1B20}"/>
          </ac:spMkLst>
        </pc:spChg>
        <pc:spChg chg="mod">
          <ac:chgData name="Bhushan Paradkar" userId="34e5527b-0322-46c9-85e8-191e72d03a67" providerId="ADAL" clId="{7BBEC70D-BD87-4F4D-B034-D57A60A5C2D9}" dt="2023-01-17T04:08:02.186" v="2958" actId="14100"/>
          <ac:spMkLst>
            <pc:docMk/>
            <pc:sldMk cId="579108580" sldId="285"/>
            <ac:spMk id="3" creationId="{2C303D1F-DCF2-4577-BDDE-44B40545C1E1}"/>
          </ac:spMkLst>
        </pc:spChg>
      </pc:sldChg>
      <pc:sldChg chg="modSp add del mod">
        <pc:chgData name="Bhushan Paradkar" userId="34e5527b-0322-46c9-85e8-191e72d03a67" providerId="ADAL" clId="{7BBEC70D-BD87-4F4D-B034-D57A60A5C2D9}" dt="2023-01-17T04:06:56.431" v="2921" actId="47"/>
        <pc:sldMkLst>
          <pc:docMk/>
          <pc:sldMk cId="821195859" sldId="285"/>
        </pc:sldMkLst>
        <pc:spChg chg="mod">
          <ac:chgData name="Bhushan Paradkar" userId="34e5527b-0322-46c9-85e8-191e72d03a67" providerId="ADAL" clId="{7BBEC70D-BD87-4F4D-B034-D57A60A5C2D9}" dt="2023-01-15T20:50:15.403" v="2919" actId="20577"/>
          <ac:spMkLst>
            <pc:docMk/>
            <pc:sldMk cId="821195859" sldId="285"/>
            <ac:spMk id="3" creationId="{2C303D1F-DCF2-4577-BDDE-44B40545C1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34B77-B984-4435-85DD-EFB39CA00E8A}"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90B92-0CB0-44D6-8911-F105CA4CD3DB}" type="slidenum">
              <a:rPr lang="en-IN" smtClean="0"/>
              <a:t>‹#›</a:t>
            </a:fld>
            <a:endParaRPr lang="en-IN"/>
          </a:p>
        </p:txBody>
      </p:sp>
    </p:spTree>
    <p:extLst>
      <p:ext uri="{BB962C8B-B14F-4D97-AF65-F5344CB8AC3E}">
        <p14:creationId xmlns:p14="http://schemas.microsoft.com/office/powerpoint/2010/main" val="180585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C90B92-0CB0-44D6-8911-F105CA4CD3DB}" type="slidenum">
              <a:rPr lang="en-IN" smtClean="0"/>
              <a:t>5</a:t>
            </a:fld>
            <a:endParaRPr lang="en-IN"/>
          </a:p>
        </p:txBody>
      </p:sp>
    </p:spTree>
    <p:extLst>
      <p:ext uri="{BB962C8B-B14F-4D97-AF65-F5344CB8AC3E}">
        <p14:creationId xmlns:p14="http://schemas.microsoft.com/office/powerpoint/2010/main" val="159048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7070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70B8D-58DF-4CEF-8876-76CE10E08EA6}"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132667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3435998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164949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235254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317997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2210696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39596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26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61234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270B8D-58DF-4CEF-8876-76CE10E08EA6}"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91893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270B8D-58DF-4CEF-8876-76CE10E08EA6}"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301221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34746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100998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270B8D-58DF-4CEF-8876-76CE10E08EA6}" type="datetimeFigureOut">
              <a:rPr lang="en-IN" smtClean="0"/>
              <a:t>17-01-2023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147238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70B8D-58DF-4CEF-8876-76CE10E08EA6}"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2B21EF-B82A-4756-8C96-7F3694E36E69}" type="slidenum">
              <a:rPr lang="en-IN" smtClean="0"/>
              <a:t>‹#›</a:t>
            </a:fld>
            <a:endParaRPr lang="en-IN"/>
          </a:p>
        </p:txBody>
      </p:sp>
    </p:spTree>
    <p:extLst>
      <p:ext uri="{BB962C8B-B14F-4D97-AF65-F5344CB8AC3E}">
        <p14:creationId xmlns:p14="http://schemas.microsoft.com/office/powerpoint/2010/main" val="233995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270B8D-58DF-4CEF-8876-76CE10E08EA6}" type="datetimeFigureOut">
              <a:rPr lang="en-IN" smtClean="0"/>
              <a:t>17-01-2023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2B21EF-B82A-4756-8C96-7F3694E36E69}" type="slidenum">
              <a:rPr lang="en-IN" smtClean="0"/>
              <a:t>‹#›</a:t>
            </a:fld>
            <a:endParaRPr lang="en-IN"/>
          </a:p>
        </p:txBody>
      </p:sp>
    </p:spTree>
    <p:extLst>
      <p:ext uri="{BB962C8B-B14F-4D97-AF65-F5344CB8AC3E}">
        <p14:creationId xmlns:p14="http://schemas.microsoft.com/office/powerpoint/2010/main" val="2227386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pring.io/spring-boot/docs/current/reference/html/actuato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03F1-7A03-46B4-820E-DB755F507860}"/>
              </a:ext>
            </a:extLst>
          </p:cNvPr>
          <p:cNvSpPr>
            <a:spLocks noGrp="1"/>
          </p:cNvSpPr>
          <p:nvPr>
            <p:ph type="ctrTitle"/>
          </p:nvPr>
        </p:nvSpPr>
        <p:spPr/>
        <p:txBody>
          <a:bodyPr/>
          <a:lstStyle/>
          <a:p>
            <a:r>
              <a:rPr lang="en-IN" dirty="0"/>
              <a:t>Spring Boot</a:t>
            </a:r>
          </a:p>
        </p:txBody>
      </p:sp>
      <p:sp>
        <p:nvSpPr>
          <p:cNvPr id="3" name="Subtitle 2">
            <a:extLst>
              <a:ext uri="{FF2B5EF4-FFF2-40B4-BE49-F238E27FC236}">
                <a16:creationId xmlns:a16="http://schemas.microsoft.com/office/drawing/2014/main" id="{B296290E-DBED-47C5-B07F-B312827149FC}"/>
              </a:ext>
            </a:extLst>
          </p:cNvPr>
          <p:cNvSpPr>
            <a:spLocks noGrp="1"/>
          </p:cNvSpPr>
          <p:nvPr>
            <p:ph type="subTitle" idx="1"/>
          </p:nvPr>
        </p:nvSpPr>
        <p:spPr/>
        <p:txBody>
          <a:bodyPr/>
          <a:lstStyle/>
          <a:p>
            <a:r>
              <a:rPr lang="en-IN" dirty="0"/>
              <a:t>Day 1-2</a:t>
            </a:r>
          </a:p>
        </p:txBody>
      </p:sp>
    </p:spTree>
    <p:extLst>
      <p:ext uri="{BB962C8B-B14F-4D97-AF65-F5344CB8AC3E}">
        <p14:creationId xmlns:p14="http://schemas.microsoft.com/office/powerpoint/2010/main" val="897227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3E79-E23F-4E13-BDE1-4E37F71651A0}"/>
              </a:ext>
            </a:extLst>
          </p:cNvPr>
          <p:cNvSpPr>
            <a:spLocks noGrp="1"/>
          </p:cNvSpPr>
          <p:nvPr>
            <p:ph type="title"/>
          </p:nvPr>
        </p:nvSpPr>
        <p:spPr/>
        <p:txBody>
          <a:bodyPr/>
          <a:lstStyle/>
          <a:p>
            <a:r>
              <a:rPr lang="en-IN" sz="4400" dirty="0">
                <a:effectLst/>
                <a:latin typeface="Calibri" panose="020F0502020204030204" pitchFamily="34" charset="0"/>
                <a:ea typeface="Calibri" panose="020F0502020204030204" pitchFamily="34" charset="0"/>
                <a:cs typeface="Calibri" panose="020F0502020204030204" pitchFamily="34" charset="0"/>
              </a:rPr>
              <a:t>Intro to Spring Boot - What is Spring Boot and What It Does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AFE7DC-156F-452B-AA47-0141CC2DF47D}"/>
              </a:ext>
            </a:extLst>
          </p:cNvPr>
          <p:cNvSpPr>
            <a:spLocks noGrp="1"/>
          </p:cNvSpPr>
          <p:nvPr>
            <p:ph idx="1"/>
          </p:nvPr>
        </p:nvSpPr>
        <p:spPr>
          <a:xfrm>
            <a:off x="1103312" y="2052918"/>
            <a:ext cx="10573681" cy="4805082"/>
          </a:xfrm>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Java Spring Framework (Spring Framework) is a popular, open source, enterprise-level framework for creating standalone, production-grade applications that run on the Java Virtual Machine (JVM).</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Java Spring Boot (Spring Boot) is a tool that makes developing web application and microservices with Spring Framework faster and easier through three core capabilities:</a:t>
            </a:r>
          </a:p>
          <a:p>
            <a:pPr lvl="1">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Autoconfiguration</a:t>
            </a:r>
          </a:p>
          <a:p>
            <a:pPr lvl="1">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An opinionated approach to configuration</a:t>
            </a:r>
          </a:p>
          <a:p>
            <a:pPr lvl="1">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ability to create standalone applications</a:t>
            </a:r>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56987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3E79-E23F-4E13-BDE1-4E37F71651A0}"/>
              </a:ext>
            </a:extLst>
          </p:cNvPr>
          <p:cNvSpPr>
            <a:spLocks noGrp="1"/>
          </p:cNvSpPr>
          <p:nvPr>
            <p:ph type="title"/>
          </p:nvPr>
        </p:nvSpPr>
        <p:spPr/>
        <p:txBody>
          <a:bodyPr/>
          <a:lstStyle/>
          <a:p>
            <a:r>
              <a:rPr lang="en-IN" sz="4400" dirty="0">
                <a:effectLst/>
                <a:latin typeface="Calibri" panose="020F0502020204030204" pitchFamily="34" charset="0"/>
                <a:ea typeface="Calibri" panose="020F0502020204030204" pitchFamily="34" charset="0"/>
                <a:cs typeface="Calibri" panose="020F0502020204030204" pitchFamily="34" charset="0"/>
              </a:rPr>
              <a:t>Intro to Spring Boot - What is Spring Boot and What It Does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AFE7DC-156F-452B-AA47-0141CC2DF47D}"/>
              </a:ext>
            </a:extLst>
          </p:cNvPr>
          <p:cNvSpPr>
            <a:spLocks noGrp="1"/>
          </p:cNvSpPr>
          <p:nvPr>
            <p:ph idx="1"/>
          </p:nvPr>
        </p:nvSpPr>
        <p:spPr>
          <a:xfrm>
            <a:off x="1092802" y="1853248"/>
            <a:ext cx="11099198" cy="4805082"/>
          </a:xfrm>
        </p:spPr>
        <p:txBody>
          <a:bodyPr>
            <a:normAutofit lnSpcReduction="10000"/>
          </a:bodyPr>
          <a:lstStyle/>
          <a:p>
            <a:pPr marL="228600">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Features of Spring Boot: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Spring CLI</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Spring CLI helps us to boost our application development process and avoid boilerplate code.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Spring Initializer</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This is basically a web base application, which can create an internal project structure for you.</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Spring Actuator </a:t>
            </a:r>
            <a:r>
              <a:rPr lang="en-US" sz="20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This feature helps s while running our spring boot application.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Starter Dependencies</a:t>
            </a:r>
            <a:r>
              <a:rPr lang="en-US" sz="2000" dirty="0">
                <a:effectLst/>
                <a:latin typeface="Calibri" panose="020F0502020204030204" pitchFamily="34" charset="0"/>
                <a:ea typeface="Calibri" panose="020F0502020204030204" pitchFamily="34" charset="0"/>
                <a:cs typeface="Times New Roman" panose="02020603050405020304" pitchFamily="18" charset="0"/>
              </a:rPr>
              <a:t>-&gt; Using this, spring boot will manage all recommended dependencies and add in our project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Auto Configuration </a:t>
            </a:r>
            <a:r>
              <a:rPr lang="en-US"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 While creating spring boot application all basic and recommended configuration will be done automatically.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000" b="1" dirty="0">
                <a:effectLst/>
                <a:latin typeface="Calibri" panose="020F0502020204030204" pitchFamily="34" charset="0"/>
                <a:ea typeface="Calibri" panose="020F0502020204030204" pitchFamily="34" charset="0"/>
                <a:cs typeface="Times New Roman" panose="02020603050405020304" pitchFamily="18" charset="0"/>
              </a:rPr>
              <a:t>Logging and Security --&gt; </a:t>
            </a:r>
            <a:r>
              <a:rPr lang="en-US" sz="2000" dirty="0">
                <a:effectLst/>
                <a:latin typeface="Calibri" panose="020F0502020204030204" pitchFamily="34" charset="0"/>
                <a:ea typeface="Calibri" panose="020F0502020204030204" pitchFamily="34" charset="0"/>
                <a:cs typeface="Times New Roman" panose="02020603050405020304" pitchFamily="18" charset="0"/>
              </a:rPr>
              <a:t>The functionality of logging will be available here in Spring boot and Spring boot will also provides lots of security mechanism for our application.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240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3E79-E23F-4E13-BDE1-4E37F71651A0}"/>
              </a:ext>
            </a:extLst>
          </p:cNvPr>
          <p:cNvSpPr>
            <a:spLocks noGrp="1"/>
          </p:cNvSpPr>
          <p:nvPr>
            <p:ph type="title"/>
          </p:nvPr>
        </p:nvSpPr>
        <p:spPr/>
        <p:txBody>
          <a:bodyPr/>
          <a:lstStyle/>
          <a:p>
            <a:r>
              <a:rPr lang="en-IN" sz="4400" dirty="0">
                <a:effectLst/>
                <a:latin typeface="Calibri" panose="020F0502020204030204" pitchFamily="34" charset="0"/>
                <a:ea typeface="Calibri" panose="020F0502020204030204" pitchFamily="34" charset="0"/>
                <a:cs typeface="Calibri" panose="020F0502020204030204" pitchFamily="34" charset="0"/>
              </a:rPr>
              <a:t>Intro to Spring Boot - What is Spring Boot and What It Does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AFE7DC-156F-452B-AA47-0141CC2DF47D}"/>
              </a:ext>
            </a:extLst>
          </p:cNvPr>
          <p:cNvSpPr>
            <a:spLocks noGrp="1"/>
          </p:cNvSpPr>
          <p:nvPr>
            <p:ph idx="1"/>
          </p:nvPr>
        </p:nvSpPr>
        <p:spPr>
          <a:xfrm>
            <a:off x="1092802" y="1853248"/>
            <a:ext cx="11099198" cy="4805082"/>
          </a:xfrm>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Why Spring Boot?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Stability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Based on JVM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Connectivity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Cloud native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Flexible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Open source.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5207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06AB-E3AF-48EA-963B-EF477F05CB2B}"/>
              </a:ext>
            </a:extLst>
          </p:cNvPr>
          <p:cNvSpPr>
            <a:spLocks noGrp="1"/>
          </p:cNvSpPr>
          <p:nvPr>
            <p:ph type="title"/>
          </p:nvPr>
        </p:nvSpPr>
        <p:spPr/>
        <p:txBody>
          <a:bodyPr/>
          <a:lstStyle/>
          <a:p>
            <a:r>
              <a:rPr lang="en-IN" dirty="0"/>
              <a:t>Spring Vs Spring Boot</a:t>
            </a:r>
          </a:p>
        </p:txBody>
      </p:sp>
      <p:sp>
        <p:nvSpPr>
          <p:cNvPr id="3" name="Content Placeholder 2">
            <a:extLst>
              <a:ext uri="{FF2B5EF4-FFF2-40B4-BE49-F238E27FC236}">
                <a16:creationId xmlns:a16="http://schemas.microsoft.com/office/drawing/2014/main" id="{426C243A-2554-4721-B050-C10AFA6BF810}"/>
              </a:ext>
            </a:extLst>
          </p:cNvPr>
          <p:cNvSpPr>
            <a:spLocks noGrp="1"/>
          </p:cNvSpPr>
          <p:nvPr>
            <p:ph idx="1"/>
          </p:nvPr>
        </p:nvSpPr>
        <p:spPr>
          <a:xfrm>
            <a:off x="1103312" y="2052918"/>
            <a:ext cx="10783888" cy="4195481"/>
          </a:xfrm>
        </p:spPr>
        <p:txBody>
          <a:bodyPr>
            <a:normAutofit/>
          </a:bodyPr>
          <a:lstStyle/>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Spring Application are quite heavy than spring boot applications and spring applications takes more time to load and run with compared to spring boot application while spring boot application are light weighted and can load and run faster.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While working with spring, have to manage life cycle of java but in case of spring boot we don’t have to worry about 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Spring is going to be considered as Dependency injection framework while spring boot is preconfigured.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04915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887D-3938-4CAE-89C1-50FA0ACB99B1}"/>
              </a:ext>
            </a:extLst>
          </p:cNvPr>
          <p:cNvSpPr>
            <a:spLocks noGrp="1"/>
          </p:cNvSpPr>
          <p:nvPr>
            <p:ph type="title"/>
          </p:nvPr>
        </p:nvSpPr>
        <p:spPr/>
        <p:txBody>
          <a:bodyPr/>
          <a:lstStyle/>
          <a:p>
            <a:r>
              <a:rPr lang="en-IN" dirty="0"/>
              <a:t>Understanding Starter POMs</a:t>
            </a:r>
          </a:p>
        </p:txBody>
      </p:sp>
      <p:sp>
        <p:nvSpPr>
          <p:cNvPr id="3" name="Content Placeholder 2">
            <a:extLst>
              <a:ext uri="{FF2B5EF4-FFF2-40B4-BE49-F238E27FC236}">
                <a16:creationId xmlns:a16="http://schemas.microsoft.com/office/drawing/2014/main" id="{072ECFFC-63FE-4793-99BA-8F27AC3186D6}"/>
              </a:ext>
            </a:extLst>
          </p:cNvPr>
          <p:cNvSpPr>
            <a:spLocks noGrp="1"/>
          </p:cNvSpPr>
          <p:nvPr>
            <p:ph idx="1"/>
          </p:nvPr>
        </p:nvSpPr>
        <p:spPr>
          <a:xfrm>
            <a:off x="788001" y="1331259"/>
            <a:ext cx="11403999" cy="5342810"/>
          </a:xfrm>
        </p:spPr>
        <p:txBody>
          <a:bodyPr>
            <a:normAutofit/>
          </a:bodyPr>
          <a:lstStyle/>
          <a:p>
            <a:r>
              <a:rPr lang="en-US" sz="2400" dirty="0"/>
              <a:t>Dependency management is a critical aspect of any complex project. And doing this manually is less than ideal; the more time you spent on it the less time you have on the other important aspects of the project.</a:t>
            </a:r>
          </a:p>
          <a:p>
            <a:r>
              <a:rPr lang="en-US" sz="2400" dirty="0"/>
              <a:t>Spring Boot starters were built to address exactly this problem. Starter POMs are a set of convenient dependency descriptors that you can include in your application. You get a one-stop-shop for all the Spring and related technology that you need, without having to hunt through sample code and copy-paste loads of dependency descriptors.</a:t>
            </a:r>
          </a:p>
          <a:p>
            <a:r>
              <a:rPr lang="en-US" sz="2400" dirty="0"/>
              <a:t>We have more than 30 Boot starters available – let's see some of them in the following sections.</a:t>
            </a:r>
          </a:p>
          <a:p>
            <a:endParaRPr lang="en-IN" sz="2400" dirty="0"/>
          </a:p>
        </p:txBody>
      </p:sp>
    </p:spTree>
    <p:extLst>
      <p:ext uri="{BB962C8B-B14F-4D97-AF65-F5344CB8AC3E}">
        <p14:creationId xmlns:p14="http://schemas.microsoft.com/office/powerpoint/2010/main" val="424564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887D-3938-4CAE-89C1-50FA0ACB99B1}"/>
              </a:ext>
            </a:extLst>
          </p:cNvPr>
          <p:cNvSpPr>
            <a:spLocks noGrp="1"/>
          </p:cNvSpPr>
          <p:nvPr>
            <p:ph type="title"/>
          </p:nvPr>
        </p:nvSpPr>
        <p:spPr/>
        <p:txBody>
          <a:bodyPr/>
          <a:lstStyle/>
          <a:p>
            <a:r>
              <a:rPr lang="en-IN" dirty="0"/>
              <a:t>Understanding Starter POMs</a:t>
            </a:r>
          </a:p>
        </p:txBody>
      </p:sp>
      <p:sp>
        <p:nvSpPr>
          <p:cNvPr id="3" name="Content Placeholder 2">
            <a:extLst>
              <a:ext uri="{FF2B5EF4-FFF2-40B4-BE49-F238E27FC236}">
                <a16:creationId xmlns:a16="http://schemas.microsoft.com/office/drawing/2014/main" id="{072ECFFC-63FE-4793-99BA-8F27AC3186D6}"/>
              </a:ext>
            </a:extLst>
          </p:cNvPr>
          <p:cNvSpPr>
            <a:spLocks noGrp="1"/>
          </p:cNvSpPr>
          <p:nvPr>
            <p:ph idx="1"/>
          </p:nvPr>
        </p:nvSpPr>
        <p:spPr>
          <a:xfrm>
            <a:off x="788001" y="1331259"/>
            <a:ext cx="11403999" cy="5342810"/>
          </a:xfrm>
        </p:spPr>
        <p:txBody>
          <a:bodyPr>
            <a:normAutofit/>
          </a:bodyPr>
          <a:lstStyle/>
          <a:p>
            <a:r>
              <a:rPr lang="en-US" sz="2400" dirty="0"/>
              <a:t>1.	The Web Starter</a:t>
            </a:r>
          </a:p>
          <a:p>
            <a:pPr lvl="1"/>
            <a:r>
              <a:rPr lang="en-US" sz="2200" dirty="0"/>
              <a:t>First, let's look at developing the REST service; we can use libraries like Spring MVC, Tomcat and Jackson – a lot of dependencies for a single application.</a:t>
            </a:r>
          </a:p>
          <a:p>
            <a:pPr lvl="1"/>
            <a:r>
              <a:rPr lang="en-US" sz="2200" dirty="0"/>
              <a:t>Spring Boot starters can help to reduce the number of manually added dependencies just by adding one dependency. So instead of manually specifying the dependencies just add one starter as in the following example:</a:t>
            </a:r>
          </a:p>
          <a:p>
            <a:pPr marL="1314450" lvl="3" indent="0">
              <a:buNone/>
            </a:pPr>
            <a:r>
              <a:rPr lang="en-US" sz="1800" dirty="0"/>
              <a:t>&lt;dependency&gt;</a:t>
            </a:r>
          </a:p>
          <a:p>
            <a:pPr marL="1314450" lvl="3" indent="0">
              <a:buNone/>
            </a:pPr>
            <a:r>
              <a:rPr lang="en-US" sz="1800" dirty="0"/>
              <a:t>    &lt;</a:t>
            </a:r>
            <a:r>
              <a:rPr lang="en-US" sz="1800" dirty="0" err="1"/>
              <a:t>groupId</a:t>
            </a:r>
            <a:r>
              <a:rPr lang="en-US" sz="1800" dirty="0"/>
              <a:t>&gt;</a:t>
            </a:r>
            <a:r>
              <a:rPr lang="en-US" sz="1800" dirty="0" err="1"/>
              <a:t>org.springframework.boot</a:t>
            </a:r>
            <a:r>
              <a:rPr lang="en-US" sz="1800" dirty="0"/>
              <a:t>&lt;/</a:t>
            </a:r>
            <a:r>
              <a:rPr lang="en-US" sz="1800" dirty="0" err="1"/>
              <a:t>groupId</a:t>
            </a:r>
            <a:r>
              <a:rPr lang="en-US" sz="1800" dirty="0"/>
              <a:t>&gt;</a:t>
            </a:r>
          </a:p>
          <a:p>
            <a:pPr marL="1314450" lvl="3" indent="0">
              <a:buNone/>
            </a:pPr>
            <a:r>
              <a:rPr lang="en-US" sz="1800" dirty="0"/>
              <a:t>    &lt;</a:t>
            </a:r>
            <a:r>
              <a:rPr lang="en-US" sz="1800" dirty="0" err="1"/>
              <a:t>artifactId</a:t>
            </a:r>
            <a:r>
              <a:rPr lang="en-US" sz="1800" dirty="0"/>
              <a:t>&gt;spring-boot-starter-web&lt;/</a:t>
            </a:r>
            <a:r>
              <a:rPr lang="en-US" sz="1800" dirty="0" err="1"/>
              <a:t>artifactId</a:t>
            </a:r>
            <a:r>
              <a:rPr lang="en-US" sz="1800" dirty="0"/>
              <a:t>&gt;</a:t>
            </a:r>
          </a:p>
          <a:p>
            <a:pPr marL="1314450" lvl="3" indent="0">
              <a:buNone/>
            </a:pPr>
            <a:r>
              <a:rPr lang="en-US" sz="1800" dirty="0"/>
              <a:t>&lt;/dependency&gt;</a:t>
            </a:r>
          </a:p>
          <a:p>
            <a:pPr lvl="1"/>
            <a:r>
              <a:rPr lang="en-US" sz="2200" dirty="0"/>
              <a:t>Now we can create a REST controller. For the sake of simplicity we won't use the database and focus on the REST controller</a:t>
            </a:r>
          </a:p>
          <a:p>
            <a:endParaRPr lang="en-IN" sz="2400" dirty="0"/>
          </a:p>
        </p:txBody>
      </p:sp>
    </p:spTree>
    <p:extLst>
      <p:ext uri="{BB962C8B-B14F-4D97-AF65-F5344CB8AC3E}">
        <p14:creationId xmlns:p14="http://schemas.microsoft.com/office/powerpoint/2010/main" val="111095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887D-3938-4CAE-89C1-50FA0ACB99B1}"/>
              </a:ext>
            </a:extLst>
          </p:cNvPr>
          <p:cNvSpPr>
            <a:spLocks noGrp="1"/>
          </p:cNvSpPr>
          <p:nvPr>
            <p:ph type="title"/>
          </p:nvPr>
        </p:nvSpPr>
        <p:spPr/>
        <p:txBody>
          <a:bodyPr/>
          <a:lstStyle/>
          <a:p>
            <a:r>
              <a:rPr lang="en-IN" dirty="0"/>
              <a:t>Understanding Starter POMs</a:t>
            </a:r>
          </a:p>
        </p:txBody>
      </p:sp>
      <p:sp>
        <p:nvSpPr>
          <p:cNvPr id="3" name="Content Placeholder 2">
            <a:extLst>
              <a:ext uri="{FF2B5EF4-FFF2-40B4-BE49-F238E27FC236}">
                <a16:creationId xmlns:a16="http://schemas.microsoft.com/office/drawing/2014/main" id="{072ECFFC-63FE-4793-99BA-8F27AC3186D6}"/>
              </a:ext>
            </a:extLst>
          </p:cNvPr>
          <p:cNvSpPr>
            <a:spLocks noGrp="1"/>
          </p:cNvSpPr>
          <p:nvPr>
            <p:ph idx="1"/>
          </p:nvPr>
        </p:nvSpPr>
        <p:spPr>
          <a:xfrm>
            <a:off x="788001" y="1331259"/>
            <a:ext cx="11403999" cy="5342810"/>
          </a:xfrm>
        </p:spPr>
        <p:txBody>
          <a:bodyPr>
            <a:normAutofit lnSpcReduction="10000"/>
          </a:bodyPr>
          <a:lstStyle/>
          <a:p>
            <a:r>
              <a:rPr lang="en-US" sz="2400" dirty="0"/>
              <a:t>2.	The Test Starter</a:t>
            </a:r>
          </a:p>
          <a:p>
            <a:pPr lvl="1"/>
            <a:r>
              <a:rPr lang="en-US" sz="2200" dirty="0"/>
              <a:t>For testing we usually use the following set of libraries: Spring Test, JUnit, </a:t>
            </a:r>
            <a:r>
              <a:rPr lang="en-US" sz="2200" dirty="0" err="1"/>
              <a:t>Hamcrest</a:t>
            </a:r>
            <a:r>
              <a:rPr lang="en-US" sz="2200" dirty="0"/>
              <a:t>, and Mockito. We can include all of these libraries manually, but Spring Boot starter can be used to automatically include these libraries in the following way:</a:t>
            </a:r>
          </a:p>
          <a:p>
            <a:pPr marL="1257300" lvl="3" indent="0">
              <a:buNone/>
            </a:pPr>
            <a:r>
              <a:rPr lang="en-US" sz="1800" dirty="0"/>
              <a:t>&lt;dependency&gt;</a:t>
            </a:r>
          </a:p>
          <a:p>
            <a:pPr marL="1257300" lvl="3" indent="0">
              <a:buNone/>
            </a:pPr>
            <a:r>
              <a:rPr lang="en-US" sz="1800" dirty="0"/>
              <a:t>    &lt;</a:t>
            </a:r>
            <a:r>
              <a:rPr lang="en-US" sz="1800" dirty="0" err="1"/>
              <a:t>groupId</a:t>
            </a:r>
            <a:r>
              <a:rPr lang="en-US" sz="1800" dirty="0"/>
              <a:t>&gt;</a:t>
            </a:r>
            <a:r>
              <a:rPr lang="en-US" sz="1800" dirty="0" err="1"/>
              <a:t>org.springframework.boot</a:t>
            </a:r>
            <a:r>
              <a:rPr lang="en-US" sz="1800" dirty="0"/>
              <a:t>&lt;/</a:t>
            </a:r>
            <a:r>
              <a:rPr lang="en-US" sz="1800" dirty="0" err="1"/>
              <a:t>groupId</a:t>
            </a:r>
            <a:r>
              <a:rPr lang="en-US" sz="1800" dirty="0"/>
              <a:t>&gt;</a:t>
            </a:r>
          </a:p>
          <a:p>
            <a:pPr marL="1257300" lvl="3" indent="0">
              <a:buNone/>
            </a:pPr>
            <a:r>
              <a:rPr lang="en-US" sz="1800" dirty="0"/>
              <a:t>    &lt;</a:t>
            </a:r>
            <a:r>
              <a:rPr lang="en-US" sz="1800" dirty="0" err="1"/>
              <a:t>artifactId</a:t>
            </a:r>
            <a:r>
              <a:rPr lang="en-US" sz="1800" dirty="0"/>
              <a:t>&gt;spring-boot-starter-test&lt;/</a:t>
            </a:r>
            <a:r>
              <a:rPr lang="en-US" sz="1800" dirty="0" err="1"/>
              <a:t>artifactId</a:t>
            </a:r>
            <a:r>
              <a:rPr lang="en-US" sz="1800" dirty="0"/>
              <a:t>&gt;</a:t>
            </a:r>
          </a:p>
          <a:p>
            <a:pPr marL="1257300" lvl="3" indent="0">
              <a:buNone/>
            </a:pPr>
            <a:r>
              <a:rPr lang="en-US" sz="1800" dirty="0"/>
              <a:t>    &lt;scope&gt;test&lt;/scope&gt;</a:t>
            </a:r>
          </a:p>
          <a:p>
            <a:pPr marL="1257300" lvl="3" indent="0">
              <a:buNone/>
            </a:pPr>
            <a:r>
              <a:rPr lang="en-US" sz="1800" dirty="0"/>
              <a:t>&lt;/dependency&gt;</a:t>
            </a:r>
          </a:p>
          <a:p>
            <a:pPr lvl="1"/>
            <a:r>
              <a:rPr lang="en-US" sz="2200" dirty="0"/>
              <a:t>Notice that you don't need to specify the version number of an artifact. Spring Boot will figure out what version to use – all you need to specify is the version of spring-boot-starter-parent artifact. If later on you need to upgrade the Boot library and dependencies, just upgrade the Boot version in one place and it will take care of the rest.</a:t>
            </a:r>
          </a:p>
          <a:p>
            <a:endParaRPr lang="en-IN" sz="2400" dirty="0"/>
          </a:p>
        </p:txBody>
      </p:sp>
    </p:spTree>
    <p:extLst>
      <p:ext uri="{BB962C8B-B14F-4D97-AF65-F5344CB8AC3E}">
        <p14:creationId xmlns:p14="http://schemas.microsoft.com/office/powerpoint/2010/main" val="407072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887D-3938-4CAE-89C1-50FA0ACB99B1}"/>
              </a:ext>
            </a:extLst>
          </p:cNvPr>
          <p:cNvSpPr>
            <a:spLocks noGrp="1"/>
          </p:cNvSpPr>
          <p:nvPr>
            <p:ph type="title"/>
          </p:nvPr>
        </p:nvSpPr>
        <p:spPr/>
        <p:txBody>
          <a:bodyPr/>
          <a:lstStyle/>
          <a:p>
            <a:r>
              <a:rPr lang="en-IN" dirty="0"/>
              <a:t>Understanding Starter POMs</a:t>
            </a:r>
          </a:p>
        </p:txBody>
      </p:sp>
      <p:sp>
        <p:nvSpPr>
          <p:cNvPr id="3" name="Content Placeholder 2">
            <a:extLst>
              <a:ext uri="{FF2B5EF4-FFF2-40B4-BE49-F238E27FC236}">
                <a16:creationId xmlns:a16="http://schemas.microsoft.com/office/drawing/2014/main" id="{072ECFFC-63FE-4793-99BA-8F27AC3186D6}"/>
              </a:ext>
            </a:extLst>
          </p:cNvPr>
          <p:cNvSpPr>
            <a:spLocks noGrp="1"/>
          </p:cNvSpPr>
          <p:nvPr>
            <p:ph idx="1"/>
          </p:nvPr>
        </p:nvSpPr>
        <p:spPr>
          <a:xfrm>
            <a:off x="788001" y="1331259"/>
            <a:ext cx="11403999" cy="5342810"/>
          </a:xfrm>
        </p:spPr>
        <p:txBody>
          <a:bodyPr>
            <a:normAutofit fontScale="92500" lnSpcReduction="20000"/>
          </a:bodyPr>
          <a:lstStyle/>
          <a:p>
            <a:pPr marL="0" indent="0">
              <a:buNone/>
            </a:pPr>
            <a:r>
              <a:rPr lang="en-US" sz="2400" dirty="0"/>
              <a:t>3.	</a:t>
            </a:r>
            <a:r>
              <a:rPr lang="en-US" sz="2400" b="1" dirty="0"/>
              <a:t>The Data JPA Starter</a:t>
            </a:r>
          </a:p>
          <a:p>
            <a:pPr lvl="1"/>
            <a:r>
              <a:rPr lang="en-US" sz="2200" dirty="0"/>
              <a:t>Most web applications have some sort of persistence – and that's quite often JPA.</a:t>
            </a:r>
          </a:p>
          <a:p>
            <a:pPr lvl="1"/>
            <a:r>
              <a:rPr lang="en-US" sz="2200" dirty="0"/>
              <a:t>Instead of defining all of the associated dependencies manually – let's go with the starter instead:</a:t>
            </a:r>
          </a:p>
          <a:p>
            <a:pPr marL="1257300" lvl="3" indent="0">
              <a:buNone/>
            </a:pPr>
            <a:r>
              <a:rPr lang="en-US" sz="1800" dirty="0"/>
              <a:t>&lt;dependency&gt;</a:t>
            </a:r>
          </a:p>
          <a:p>
            <a:pPr marL="1257300" lvl="3" indent="0">
              <a:buNone/>
            </a:pPr>
            <a:r>
              <a:rPr lang="en-US" sz="1800" dirty="0"/>
              <a:t>    &lt;</a:t>
            </a:r>
            <a:r>
              <a:rPr lang="en-US" sz="1800" dirty="0" err="1"/>
              <a:t>groupId</a:t>
            </a:r>
            <a:r>
              <a:rPr lang="en-US" sz="1800" dirty="0"/>
              <a:t>&gt;</a:t>
            </a:r>
            <a:r>
              <a:rPr lang="en-US" sz="1800" dirty="0" err="1"/>
              <a:t>org.springframework.boot</a:t>
            </a:r>
            <a:r>
              <a:rPr lang="en-US" sz="1800" dirty="0"/>
              <a:t>&lt;/</a:t>
            </a:r>
            <a:r>
              <a:rPr lang="en-US" sz="1800" dirty="0" err="1"/>
              <a:t>groupId</a:t>
            </a:r>
            <a:r>
              <a:rPr lang="en-US" sz="1800" dirty="0"/>
              <a:t>&gt;</a:t>
            </a:r>
          </a:p>
          <a:p>
            <a:pPr marL="1257300" lvl="3" indent="0">
              <a:buNone/>
            </a:pPr>
            <a:r>
              <a:rPr lang="en-US" sz="1800" dirty="0"/>
              <a:t>   &lt;</a:t>
            </a:r>
            <a:r>
              <a:rPr lang="en-US" sz="1800" dirty="0" err="1"/>
              <a:t>artifactId</a:t>
            </a:r>
            <a:r>
              <a:rPr lang="en-US" sz="1800" dirty="0"/>
              <a:t>&gt;spring-boot-starter-data-</a:t>
            </a:r>
            <a:r>
              <a:rPr lang="en-US" sz="1800" dirty="0" err="1"/>
              <a:t>jpa</a:t>
            </a:r>
            <a:r>
              <a:rPr lang="en-US" sz="1800" dirty="0"/>
              <a:t>&lt;/</a:t>
            </a:r>
            <a:r>
              <a:rPr lang="en-US" sz="1800" dirty="0" err="1"/>
              <a:t>artifactId</a:t>
            </a:r>
            <a:r>
              <a:rPr lang="en-US" sz="1800" dirty="0"/>
              <a:t>&gt;</a:t>
            </a:r>
          </a:p>
          <a:p>
            <a:pPr marL="1257300" lvl="3" indent="0">
              <a:buNone/>
            </a:pPr>
            <a:r>
              <a:rPr lang="en-US" sz="1800" dirty="0"/>
              <a:t>	&lt;/dependency&gt;</a:t>
            </a:r>
          </a:p>
          <a:p>
            <a:pPr marL="1257300" lvl="3" indent="0">
              <a:buNone/>
            </a:pPr>
            <a:r>
              <a:rPr lang="en-US" sz="1800" dirty="0"/>
              <a:t>	&lt;dependency&gt;</a:t>
            </a:r>
          </a:p>
          <a:p>
            <a:pPr marL="1257300" lvl="3" indent="0">
              <a:buNone/>
            </a:pPr>
            <a:r>
              <a:rPr lang="en-US" sz="1800" dirty="0"/>
              <a:t>	    &lt;</a:t>
            </a:r>
            <a:r>
              <a:rPr lang="en-US" sz="1800" dirty="0" err="1"/>
              <a:t>groupId</a:t>
            </a:r>
            <a:r>
              <a:rPr lang="en-US" sz="1800" dirty="0"/>
              <a:t>&gt;com.h2database&lt;/</a:t>
            </a:r>
            <a:r>
              <a:rPr lang="en-US" sz="1800" dirty="0" err="1"/>
              <a:t>groupId</a:t>
            </a:r>
            <a:r>
              <a:rPr lang="en-US" sz="1800" dirty="0"/>
              <a:t>&gt;</a:t>
            </a:r>
          </a:p>
          <a:p>
            <a:pPr marL="1257300" lvl="3" indent="0">
              <a:buNone/>
            </a:pPr>
            <a:r>
              <a:rPr lang="en-US" sz="1800" dirty="0"/>
              <a:t>	    &lt;</a:t>
            </a:r>
            <a:r>
              <a:rPr lang="en-US" sz="1800" dirty="0" err="1"/>
              <a:t>artifactId</a:t>
            </a:r>
            <a:r>
              <a:rPr lang="en-US" sz="1800" dirty="0"/>
              <a:t>&gt;h2&lt;/</a:t>
            </a:r>
            <a:r>
              <a:rPr lang="en-US" sz="1800" dirty="0" err="1"/>
              <a:t>artifactId</a:t>
            </a:r>
            <a:r>
              <a:rPr lang="en-US" sz="1800" dirty="0"/>
              <a:t>&gt;</a:t>
            </a:r>
          </a:p>
          <a:p>
            <a:pPr marL="1257300" lvl="3" indent="0">
              <a:buNone/>
            </a:pPr>
            <a:r>
              <a:rPr lang="en-US" sz="1800" dirty="0"/>
              <a:t>	    &lt;scope&gt;runtime&lt;/scope&gt;</a:t>
            </a:r>
          </a:p>
          <a:p>
            <a:pPr marL="1257300" lvl="3" indent="0">
              <a:buNone/>
            </a:pPr>
            <a:r>
              <a:rPr lang="en-US" sz="1800" dirty="0"/>
              <a:t>&lt;/dependency&gt;</a:t>
            </a:r>
          </a:p>
          <a:p>
            <a:pPr lvl="1"/>
            <a:r>
              <a:rPr lang="en-US" sz="2200" dirty="0"/>
              <a:t>Notice that out of the box we have automatic support for at least the following databases: H2, Derby and </a:t>
            </a:r>
            <a:r>
              <a:rPr lang="en-US" sz="2200" dirty="0" err="1"/>
              <a:t>Hsqldb</a:t>
            </a:r>
            <a:r>
              <a:rPr lang="en-US" sz="2200" dirty="0"/>
              <a:t>. In our example, we'll use H2.</a:t>
            </a:r>
          </a:p>
          <a:p>
            <a:endParaRPr lang="en-IN" sz="2400" dirty="0"/>
          </a:p>
        </p:txBody>
      </p:sp>
    </p:spTree>
    <p:extLst>
      <p:ext uri="{BB962C8B-B14F-4D97-AF65-F5344CB8AC3E}">
        <p14:creationId xmlns:p14="http://schemas.microsoft.com/office/powerpoint/2010/main" val="80834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9FC5-6CF1-4257-A98A-80A39AE207D5}"/>
              </a:ext>
            </a:extLst>
          </p:cNvPr>
          <p:cNvSpPr>
            <a:spLocks noGrp="1"/>
          </p:cNvSpPr>
          <p:nvPr>
            <p:ph type="title"/>
          </p:nvPr>
        </p:nvSpPr>
        <p:spPr/>
        <p:txBody>
          <a:bodyPr/>
          <a:lstStyle/>
          <a:p>
            <a:r>
              <a:rPr lang="en-US" dirty="0"/>
              <a:t>Spring </a:t>
            </a:r>
            <a:r>
              <a:rPr lang="en-US" dirty="0" err="1"/>
              <a:t>DevTools</a:t>
            </a:r>
            <a:r>
              <a:rPr lang="en-US" dirty="0"/>
              <a:t> and Live Reload Spring Boot Fundamentals.</a:t>
            </a:r>
            <a:endParaRPr lang="en-IN" dirty="0"/>
          </a:p>
        </p:txBody>
      </p:sp>
      <p:sp>
        <p:nvSpPr>
          <p:cNvPr id="3" name="Content Placeholder 2">
            <a:extLst>
              <a:ext uri="{FF2B5EF4-FFF2-40B4-BE49-F238E27FC236}">
                <a16:creationId xmlns:a16="http://schemas.microsoft.com/office/drawing/2014/main" id="{66BCF5FF-C3B2-42E4-90E4-6C37B90BB069}"/>
              </a:ext>
            </a:extLst>
          </p:cNvPr>
          <p:cNvSpPr>
            <a:spLocks noGrp="1"/>
          </p:cNvSpPr>
          <p:nvPr>
            <p:ph idx="1"/>
          </p:nvPr>
        </p:nvSpPr>
        <p:spPr/>
        <p:txBody>
          <a:bodyPr>
            <a:normAutofit fontScale="92500" lnSpcReduction="20000"/>
          </a:bodyPr>
          <a:lstStyle/>
          <a:p>
            <a:r>
              <a:rPr lang="en-US" dirty="0" err="1"/>
              <a:t>DevTool</a:t>
            </a:r>
            <a:r>
              <a:rPr lang="en-US" dirty="0"/>
              <a:t> stands for Developer tool. It has been developed to minimize development time of java application while working with spring boot application. Spring boot </a:t>
            </a:r>
            <a:r>
              <a:rPr lang="en-US" dirty="0" err="1"/>
              <a:t>devtools</a:t>
            </a:r>
            <a:r>
              <a:rPr lang="en-US" dirty="0"/>
              <a:t> pick up changes and restart application automatically.</a:t>
            </a:r>
          </a:p>
          <a:p>
            <a:r>
              <a:rPr lang="en-US" dirty="0"/>
              <a:t>For achieving this we will first have to add one dependency in our POM.xml by name spring-boot-</a:t>
            </a:r>
            <a:r>
              <a:rPr lang="en-US" dirty="0" err="1"/>
              <a:t>devtools</a:t>
            </a:r>
            <a:r>
              <a:rPr lang="en-US" dirty="0"/>
              <a:t>.</a:t>
            </a:r>
          </a:p>
          <a:p>
            <a:pPr marL="571500" indent="0">
              <a:buNone/>
            </a:pPr>
            <a:r>
              <a:rPr lang="en-US" dirty="0"/>
              <a:t>	</a:t>
            </a:r>
            <a:r>
              <a:rPr lang="en-US" sz="1800" dirty="0">
                <a:effectLst/>
                <a:latin typeface="Arial" panose="020B0604020202020204" pitchFamily="34" charset="0"/>
                <a:ea typeface="Times New Roman" panose="02020603050405020304" pitchFamily="18" charset="0"/>
              </a:rPr>
              <a:t>&lt;!-- https://mvnrepository.com/artifact/org.springframework.boot/spring-boot-devtools --&gt;</a:t>
            </a:r>
            <a:endParaRPr lang="en-IN" sz="1800" dirty="0">
              <a:effectLst/>
              <a:latin typeface="Times New Roman" panose="02020603050405020304" pitchFamily="18" charset="0"/>
              <a:ea typeface="Times New Roman" panose="02020603050405020304" pitchFamily="18" charset="0"/>
            </a:endParaRPr>
          </a:p>
          <a:p>
            <a:pPr marL="571500" indent="0">
              <a:buNone/>
            </a:pPr>
            <a:r>
              <a:rPr lang="en-US" sz="1800" dirty="0">
                <a:effectLst/>
                <a:latin typeface="Arial" panose="020B0604020202020204" pitchFamily="34" charset="0"/>
                <a:ea typeface="Times New Roman" panose="02020603050405020304" pitchFamily="18" charset="0"/>
              </a:rPr>
              <a:t>&lt;dependency&gt;</a:t>
            </a:r>
            <a:endParaRPr lang="en-IN" sz="1800" dirty="0">
              <a:effectLst/>
              <a:latin typeface="Times New Roman" panose="02020603050405020304" pitchFamily="18" charset="0"/>
              <a:ea typeface="Times New Roman" panose="02020603050405020304" pitchFamily="18" charset="0"/>
            </a:endParaRPr>
          </a:p>
          <a:p>
            <a:pPr marL="571500" indent="0">
              <a:buNone/>
            </a:pPr>
            <a:r>
              <a:rPr lang="en-US" sz="1800" dirty="0">
                <a:effectLst/>
                <a:latin typeface="Arial" panose="020B0604020202020204" pitchFamily="34" charset="0"/>
                <a:ea typeface="Times New Roman" panose="02020603050405020304" pitchFamily="18" charset="0"/>
              </a:rPr>
              <a:t>   &lt;</a:t>
            </a:r>
            <a:r>
              <a:rPr lang="en-US" sz="1800" dirty="0" err="1">
                <a:effectLst/>
                <a:latin typeface="Arial" panose="020B0604020202020204" pitchFamily="34" charset="0"/>
                <a:ea typeface="Times New Roman" panose="02020603050405020304" pitchFamily="18" charset="0"/>
              </a:rPr>
              <a:t>groupId</a:t>
            </a:r>
            <a:r>
              <a:rPr lang="en-US" sz="1800" dirty="0">
                <a:effectLst/>
                <a:latin typeface="Arial" panose="020B0604020202020204" pitchFamily="34" charset="0"/>
                <a:ea typeface="Times New Roman" panose="02020603050405020304" pitchFamily="18" charset="0"/>
              </a:rPr>
              <a:t>&gt;</a:t>
            </a:r>
            <a:r>
              <a:rPr lang="en-US" sz="1800" dirty="0" err="1">
                <a:effectLst/>
                <a:latin typeface="Arial" panose="020B0604020202020204" pitchFamily="34" charset="0"/>
                <a:ea typeface="Times New Roman" panose="02020603050405020304" pitchFamily="18" charset="0"/>
              </a:rPr>
              <a:t>org.springframework.boot</a:t>
            </a:r>
            <a:r>
              <a:rPr lang="en-US" sz="1800" dirty="0">
                <a:effectLst/>
                <a:latin typeface="Arial" panose="020B0604020202020204" pitchFamily="34" charset="0"/>
                <a:ea typeface="Times New Roman" panose="02020603050405020304" pitchFamily="18" charset="0"/>
              </a:rPr>
              <a:t>&lt;/</a:t>
            </a:r>
            <a:r>
              <a:rPr lang="en-US" sz="1800" dirty="0" err="1">
                <a:effectLst/>
                <a:latin typeface="Arial" panose="020B0604020202020204" pitchFamily="34" charset="0"/>
                <a:ea typeface="Times New Roman" panose="02020603050405020304" pitchFamily="18" charset="0"/>
              </a:rPr>
              <a:t>groupId</a:t>
            </a:r>
            <a:r>
              <a:rPr lang="en-US" sz="1800" dirty="0">
                <a:effectLst/>
                <a:latin typeface="Arial" panose="020B0604020202020204" pitchFamily="34" charset="0"/>
                <a:ea typeface="Times New Roman" panose="02020603050405020304" pitchFamily="18" charset="0"/>
              </a:rPr>
              <a:t>&gt;</a:t>
            </a:r>
            <a:endParaRPr lang="en-IN" sz="1800" dirty="0">
              <a:effectLst/>
              <a:latin typeface="Times New Roman" panose="02020603050405020304" pitchFamily="18" charset="0"/>
              <a:ea typeface="Times New Roman" panose="02020603050405020304" pitchFamily="18" charset="0"/>
            </a:endParaRPr>
          </a:p>
          <a:p>
            <a:pPr marL="571500" indent="0">
              <a:buNone/>
            </a:pPr>
            <a:r>
              <a:rPr lang="en-US" sz="1800" dirty="0">
                <a:effectLst/>
                <a:latin typeface="Arial" panose="020B0604020202020204" pitchFamily="34" charset="0"/>
                <a:ea typeface="Times New Roman" panose="02020603050405020304" pitchFamily="18" charset="0"/>
              </a:rPr>
              <a:t>&lt;</a:t>
            </a:r>
            <a:r>
              <a:rPr lang="en-US" sz="1800" dirty="0" err="1">
                <a:effectLst/>
                <a:latin typeface="Arial" panose="020B0604020202020204" pitchFamily="34" charset="0"/>
                <a:ea typeface="Times New Roman" panose="02020603050405020304" pitchFamily="18" charset="0"/>
              </a:rPr>
              <a:t>artifactId</a:t>
            </a:r>
            <a:r>
              <a:rPr lang="en-US" sz="1800" dirty="0">
                <a:effectLst/>
                <a:latin typeface="Arial" panose="020B0604020202020204" pitchFamily="34" charset="0"/>
                <a:ea typeface="Times New Roman" panose="02020603050405020304" pitchFamily="18" charset="0"/>
              </a:rPr>
              <a:t>&gt;spring-boot-</a:t>
            </a:r>
            <a:r>
              <a:rPr lang="en-US" sz="1800" dirty="0" err="1">
                <a:effectLst/>
                <a:latin typeface="Arial" panose="020B0604020202020204" pitchFamily="34" charset="0"/>
                <a:ea typeface="Times New Roman" panose="02020603050405020304" pitchFamily="18" charset="0"/>
              </a:rPr>
              <a:t>devtools</a:t>
            </a:r>
            <a:r>
              <a:rPr lang="en-US" sz="1800" dirty="0">
                <a:effectLst/>
                <a:latin typeface="Arial" panose="020B0604020202020204" pitchFamily="34" charset="0"/>
                <a:ea typeface="Times New Roman" panose="02020603050405020304" pitchFamily="18" charset="0"/>
              </a:rPr>
              <a:t>&lt;/</a:t>
            </a:r>
            <a:r>
              <a:rPr lang="en-US" sz="1800" dirty="0" err="1">
                <a:effectLst/>
                <a:latin typeface="Arial" panose="020B0604020202020204" pitchFamily="34" charset="0"/>
                <a:ea typeface="Times New Roman" panose="02020603050405020304" pitchFamily="18" charset="0"/>
              </a:rPr>
              <a:t>artifactId</a:t>
            </a:r>
            <a:r>
              <a:rPr lang="en-US" sz="1800" dirty="0">
                <a:effectLst/>
                <a:latin typeface="Arial" panose="020B0604020202020204" pitchFamily="34" charset="0"/>
                <a:ea typeface="Times New Roman" panose="02020603050405020304" pitchFamily="18" charset="0"/>
              </a:rPr>
              <a:t>&gt;</a:t>
            </a:r>
            <a:endParaRPr lang="en-IN" sz="1800" dirty="0">
              <a:effectLst/>
              <a:latin typeface="Times New Roman" panose="02020603050405020304" pitchFamily="18" charset="0"/>
              <a:ea typeface="Times New Roman" panose="02020603050405020304" pitchFamily="18" charset="0"/>
            </a:endParaRPr>
          </a:p>
          <a:p>
            <a:pPr marL="571500" indent="0">
              <a:buNone/>
            </a:pPr>
            <a:r>
              <a:rPr lang="en-US" sz="1800" dirty="0">
                <a:effectLst/>
                <a:latin typeface="Arial" panose="020B0604020202020204" pitchFamily="34" charset="0"/>
                <a:ea typeface="Times New Roman" panose="02020603050405020304" pitchFamily="18" charset="0"/>
              </a:rPr>
              <a:t>&lt;version&gt;2.6.3&lt;/version&gt;</a:t>
            </a:r>
            <a:endParaRPr lang="en-IN" sz="1800" dirty="0">
              <a:effectLst/>
              <a:latin typeface="Times New Roman" panose="02020603050405020304" pitchFamily="18" charset="0"/>
              <a:ea typeface="Times New Roman" panose="02020603050405020304" pitchFamily="18" charset="0"/>
            </a:endParaRPr>
          </a:p>
          <a:p>
            <a:pPr marL="571500" indent="0">
              <a:spcAft>
                <a:spcPts val="750"/>
              </a:spcAft>
              <a:buNone/>
            </a:pPr>
            <a:r>
              <a:rPr lang="en-US" sz="1800" dirty="0">
                <a:effectLst/>
                <a:latin typeface="Arial" panose="020B0604020202020204" pitchFamily="34" charset="0"/>
                <a:ea typeface="Times New Roman" panose="02020603050405020304" pitchFamily="18" charset="0"/>
              </a:rPr>
              <a:t>&lt;/dependency&gt;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a:p>
            <a:endParaRPr lang="en-IN" dirty="0"/>
          </a:p>
        </p:txBody>
      </p:sp>
    </p:spTree>
    <p:extLst>
      <p:ext uri="{BB962C8B-B14F-4D97-AF65-F5344CB8AC3E}">
        <p14:creationId xmlns:p14="http://schemas.microsoft.com/office/powerpoint/2010/main" val="288828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9FC5-6CF1-4257-A98A-80A39AE207D5}"/>
              </a:ext>
            </a:extLst>
          </p:cNvPr>
          <p:cNvSpPr>
            <a:spLocks noGrp="1"/>
          </p:cNvSpPr>
          <p:nvPr>
            <p:ph type="title"/>
          </p:nvPr>
        </p:nvSpPr>
        <p:spPr/>
        <p:txBody>
          <a:bodyPr/>
          <a:lstStyle/>
          <a:p>
            <a:r>
              <a:rPr lang="en-US" dirty="0"/>
              <a:t>Spring </a:t>
            </a:r>
            <a:r>
              <a:rPr lang="en-US" dirty="0" err="1"/>
              <a:t>DevTools</a:t>
            </a:r>
            <a:r>
              <a:rPr lang="en-US" dirty="0"/>
              <a:t> and Live Reload Spring Boot Fundamentals.</a:t>
            </a:r>
            <a:endParaRPr lang="en-IN" dirty="0"/>
          </a:p>
        </p:txBody>
      </p:sp>
      <p:sp>
        <p:nvSpPr>
          <p:cNvPr id="3" name="Content Placeholder 2">
            <a:extLst>
              <a:ext uri="{FF2B5EF4-FFF2-40B4-BE49-F238E27FC236}">
                <a16:creationId xmlns:a16="http://schemas.microsoft.com/office/drawing/2014/main" id="{66BCF5FF-C3B2-42E4-90E4-6C37B90BB069}"/>
              </a:ext>
            </a:extLst>
          </p:cNvPr>
          <p:cNvSpPr>
            <a:spLocks noGrp="1"/>
          </p:cNvSpPr>
          <p:nvPr>
            <p:ph idx="1"/>
          </p:nvPr>
        </p:nvSpPr>
        <p:spPr>
          <a:xfrm>
            <a:off x="1103312" y="1853248"/>
            <a:ext cx="11015116" cy="5004752"/>
          </a:xfrm>
        </p:spPr>
        <p:txBody>
          <a:bodyPr>
            <a:normAutofit/>
          </a:bodyPr>
          <a:lstStyle/>
          <a:p>
            <a:r>
              <a:rPr lang="en-US" dirty="0"/>
              <a:t>After adding dev-tools in our project it will offers us some features as below:</a:t>
            </a:r>
          </a:p>
          <a:p>
            <a:pPr lvl="1"/>
            <a:r>
              <a:rPr lang="en-US" dirty="0"/>
              <a:t>Property default </a:t>
            </a:r>
            <a:r>
              <a:rPr lang="en-US" dirty="0">
                <a:sym typeface="Wingdings" panose="05000000000000000000" pitchFamily="2" charset="2"/>
              </a:rPr>
              <a:t></a:t>
            </a:r>
            <a:r>
              <a:rPr lang="en-US" dirty="0"/>
              <a:t> when sometimes we will have to use templates. Templates are nothing but just some UI pages, when we use such templates in our spring boot application at that time these templates save in our cache memory. So if you will make changes once your template saves in cache memory then changes won’t appear because you are getting view from your cache memory but when we will use </a:t>
            </a:r>
            <a:r>
              <a:rPr lang="en-US" dirty="0" err="1"/>
              <a:t>DevTools</a:t>
            </a:r>
            <a:r>
              <a:rPr lang="en-US" dirty="0"/>
              <a:t> then automatically the properties of cache will be set to false so our data won’t save in cache and whatever changes you will do, those all changes will appear directly which will boost your development speed.</a:t>
            </a:r>
          </a:p>
          <a:p>
            <a:pPr lvl="1"/>
            <a:r>
              <a:rPr lang="en-US" dirty="0"/>
              <a:t>Automatic restart</a:t>
            </a:r>
            <a:r>
              <a:rPr lang="en-US" dirty="0">
                <a:sym typeface="Wingdings" panose="05000000000000000000" pitchFamily="2" charset="2"/>
              </a:rPr>
              <a:t> </a:t>
            </a:r>
            <a:r>
              <a:rPr lang="en-US" dirty="0"/>
              <a:t>when we will use </a:t>
            </a:r>
            <a:r>
              <a:rPr lang="en-US" dirty="0" err="1"/>
              <a:t>DevTools</a:t>
            </a:r>
            <a:r>
              <a:rPr lang="en-US" dirty="0"/>
              <a:t> in our project then it will keep checking class path of our project. So whenever you will do changes then it will check class path and it will restart our application automatically.</a:t>
            </a:r>
          </a:p>
          <a:p>
            <a:pPr lvl="1"/>
            <a:r>
              <a:rPr lang="en-US" dirty="0"/>
              <a:t>Live Reloading </a:t>
            </a:r>
            <a:r>
              <a:rPr lang="en-US" dirty="0">
                <a:sym typeface="Wingdings" panose="05000000000000000000" pitchFamily="2" charset="2"/>
              </a:rPr>
              <a:t></a:t>
            </a:r>
            <a:r>
              <a:rPr lang="en-US" dirty="0"/>
              <a:t>This feature will helps us to get recently modification in our UI pages that is we can say templates as soon as we will make changes. Same like Live server in VS code.</a:t>
            </a:r>
          </a:p>
          <a:p>
            <a:pPr lvl="1"/>
            <a:r>
              <a:rPr lang="en-US" dirty="0"/>
              <a:t>It also support Remote Application, Remote debugging.</a:t>
            </a:r>
          </a:p>
          <a:p>
            <a:pPr marL="0" indent="0">
              <a:buNone/>
            </a:pPr>
            <a:endParaRPr lang="en-US" dirty="0"/>
          </a:p>
          <a:p>
            <a:endParaRPr lang="en-IN" dirty="0"/>
          </a:p>
        </p:txBody>
      </p:sp>
    </p:spTree>
    <p:extLst>
      <p:ext uri="{BB962C8B-B14F-4D97-AF65-F5344CB8AC3E}">
        <p14:creationId xmlns:p14="http://schemas.microsoft.com/office/powerpoint/2010/main" val="167327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4871-078B-4F25-9797-054A8FC1AC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B86293A8-F483-4AE7-B7E7-F80F8CA65747}"/>
              </a:ext>
            </a:extLst>
          </p:cNvPr>
          <p:cNvSpPr>
            <a:spLocks noGrp="1"/>
          </p:cNvSpPr>
          <p:nvPr>
            <p:ph idx="1"/>
          </p:nvPr>
        </p:nvSpPr>
        <p:spPr>
          <a:xfrm>
            <a:off x="1219200" y="1502979"/>
            <a:ext cx="10972799" cy="5244661"/>
          </a:xfrm>
        </p:spPr>
        <p:txBody>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Calibri" panose="020F0502020204030204" pitchFamily="34" charset="0"/>
              </a:rPr>
              <a:t>Introduction to Spring Boot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Intro to Spring Boot - What is Spring Boot and What It Does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Advantages / Features of Spring Boot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Spring Boot Hello World example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@SpringBootApplication=@Configuration + @ComponentScan + @EnableAutoConfiguration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err="1">
                <a:effectLst/>
                <a:latin typeface="Calibri" panose="020F0502020204030204" pitchFamily="34" charset="0"/>
                <a:ea typeface="Calibri" panose="020F0502020204030204" pitchFamily="34" charset="0"/>
                <a:cs typeface="Calibri" panose="020F0502020204030204" pitchFamily="34" charset="0"/>
              </a:rPr>
              <a:t>SpringApplication.run</a:t>
            </a:r>
            <a:r>
              <a:rPr lang="en-IN" sz="2800" dirty="0">
                <a:effectLst/>
                <a:latin typeface="Calibri" panose="020F0502020204030204" pitchFamily="34" charset="0"/>
                <a:ea typeface="Calibri" panose="020F0502020204030204" pitchFamily="34" charset="0"/>
                <a:cs typeface="Calibri" panose="020F0502020204030204" pitchFamily="34" charset="0"/>
              </a:rPr>
              <a:t>() method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62154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59DB-7908-48C8-B9EA-8F80FFE321E1}"/>
              </a:ext>
            </a:extLst>
          </p:cNvPr>
          <p:cNvSpPr>
            <a:spLocks noGrp="1"/>
          </p:cNvSpPr>
          <p:nvPr>
            <p:ph type="title"/>
          </p:nvPr>
        </p:nvSpPr>
        <p:spPr/>
        <p:txBody>
          <a:bodyPr/>
          <a:lstStyle/>
          <a:p>
            <a:r>
              <a:rPr lang="en-IN" dirty="0"/>
              <a:t>DI – Dependency Injection</a:t>
            </a:r>
          </a:p>
        </p:txBody>
      </p:sp>
      <p:sp>
        <p:nvSpPr>
          <p:cNvPr id="3" name="Content Placeholder 2">
            <a:extLst>
              <a:ext uri="{FF2B5EF4-FFF2-40B4-BE49-F238E27FC236}">
                <a16:creationId xmlns:a16="http://schemas.microsoft.com/office/drawing/2014/main" id="{7A4E4EAA-38B2-42A3-A2D2-B5CC4C30E8EA}"/>
              </a:ext>
            </a:extLst>
          </p:cNvPr>
          <p:cNvSpPr>
            <a:spLocks noGrp="1"/>
          </p:cNvSpPr>
          <p:nvPr>
            <p:ph idx="1"/>
          </p:nvPr>
        </p:nvSpPr>
        <p:spPr/>
        <p:txBody>
          <a:bodyPr/>
          <a:lstStyle/>
          <a:p>
            <a:r>
              <a:rPr lang="en-US" dirty="0"/>
              <a:t>Note -&gt; @SpringBootApplication this annotation performs three tasks.</a:t>
            </a:r>
          </a:p>
          <a:p>
            <a:pPr lvl="1"/>
            <a:r>
              <a:rPr lang="en-US" dirty="0"/>
              <a:t>configuration</a:t>
            </a:r>
          </a:p>
          <a:p>
            <a:pPr lvl="1"/>
            <a:r>
              <a:rPr lang="en-US" dirty="0" err="1"/>
              <a:t>EnableAutoConfiguration</a:t>
            </a:r>
            <a:endParaRPr lang="en-US" dirty="0"/>
          </a:p>
          <a:p>
            <a:pPr lvl="1"/>
            <a:r>
              <a:rPr lang="en-US" dirty="0" err="1"/>
              <a:t>ComponentScan</a:t>
            </a:r>
            <a:r>
              <a:rPr lang="en-US" dirty="0"/>
              <a:t> </a:t>
            </a:r>
          </a:p>
          <a:p>
            <a:r>
              <a:rPr lang="en-US" dirty="0"/>
              <a:t>For above all three annotation only one annotation that is @SpringBootApplication works</a:t>
            </a:r>
          </a:p>
          <a:p>
            <a:endParaRPr lang="en-IN" dirty="0"/>
          </a:p>
        </p:txBody>
      </p:sp>
    </p:spTree>
    <p:extLst>
      <p:ext uri="{BB962C8B-B14F-4D97-AF65-F5344CB8AC3E}">
        <p14:creationId xmlns:p14="http://schemas.microsoft.com/office/powerpoint/2010/main" val="229143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C9A1-5D70-42C3-BD66-8A48834CC631}"/>
              </a:ext>
            </a:extLst>
          </p:cNvPr>
          <p:cNvSpPr>
            <a:spLocks noGrp="1"/>
          </p:cNvSpPr>
          <p:nvPr>
            <p:ph type="title"/>
          </p:nvPr>
        </p:nvSpPr>
        <p:spPr/>
        <p:txBody>
          <a:bodyPr/>
          <a:lstStyle/>
          <a:p>
            <a:r>
              <a:rPr lang="en-IN" dirty="0"/>
              <a:t>Spring Profiles</a:t>
            </a:r>
          </a:p>
        </p:txBody>
      </p:sp>
      <p:sp>
        <p:nvSpPr>
          <p:cNvPr id="3" name="Content Placeholder 2">
            <a:extLst>
              <a:ext uri="{FF2B5EF4-FFF2-40B4-BE49-F238E27FC236}">
                <a16:creationId xmlns:a16="http://schemas.microsoft.com/office/drawing/2014/main" id="{06009C93-B353-41C9-9F31-731A314013F2}"/>
              </a:ext>
            </a:extLst>
          </p:cNvPr>
          <p:cNvSpPr>
            <a:spLocks noGrp="1"/>
          </p:cNvSpPr>
          <p:nvPr>
            <p:ph idx="1"/>
          </p:nvPr>
        </p:nvSpPr>
        <p:spPr>
          <a:xfrm>
            <a:off x="1104293" y="1327704"/>
            <a:ext cx="8946541" cy="5451468"/>
          </a:xfrm>
        </p:spPr>
        <p:txBody>
          <a:bodyPr>
            <a:normAutofit/>
          </a:bodyPr>
          <a:lstStyle/>
          <a:p>
            <a:r>
              <a:rPr lang="en-US" dirty="0"/>
              <a:t>Profiles are a core feature of the framework — allowing us to map our beans to different profiles — for example, dev, test, and prod.</a:t>
            </a:r>
          </a:p>
          <a:p>
            <a:r>
              <a:rPr lang="en-US" dirty="0"/>
              <a:t>We can then activate different profiles in different environments.</a:t>
            </a:r>
          </a:p>
          <a:p>
            <a:r>
              <a:rPr lang="en-US" dirty="0"/>
              <a:t>Scenario:-</a:t>
            </a:r>
          </a:p>
          <a:p>
            <a:pPr lvl="1"/>
            <a:r>
              <a:rPr lang="en-US" sz="2000" dirty="0"/>
              <a:t>Let’s consider you are working on development phase and development completed then you have to put your application in production phase so, in that case it maybe possible that configuration will be different then instead of doing changes in existing file we will create new configuration for another environment.</a:t>
            </a:r>
          </a:p>
          <a:p>
            <a:pPr lvl="1"/>
            <a:r>
              <a:rPr lang="en-IN" sz="2000" dirty="0"/>
              <a:t>For this purpose we will create new file but it’s name should be as given below:</a:t>
            </a:r>
          </a:p>
          <a:p>
            <a:pPr lvl="2"/>
            <a:r>
              <a:rPr lang="en-IN" sz="1800" b="1" dirty="0"/>
              <a:t>Application-</a:t>
            </a:r>
            <a:r>
              <a:rPr lang="en-IN" sz="1800" b="1" dirty="0" err="1"/>
              <a:t>dev.properties</a:t>
            </a:r>
            <a:r>
              <a:rPr lang="en-IN" sz="1800" b="1" dirty="0"/>
              <a:t> </a:t>
            </a:r>
            <a:r>
              <a:rPr lang="en-IN" sz="1800" dirty="0"/>
              <a:t>in </a:t>
            </a:r>
            <a:r>
              <a:rPr lang="en-IN" sz="1800" b="1" dirty="0" err="1"/>
              <a:t>src</a:t>
            </a:r>
            <a:r>
              <a:rPr lang="en-IN" sz="1800" b="1" dirty="0"/>
              <a:t>/main/resources</a:t>
            </a:r>
          </a:p>
          <a:p>
            <a:pPr marL="914400" lvl="2" indent="0">
              <a:buNone/>
            </a:pPr>
            <a:r>
              <a:rPr lang="en-IN" sz="1800" dirty="0"/>
              <a:t>(Try with new Demo)</a:t>
            </a:r>
          </a:p>
        </p:txBody>
      </p:sp>
    </p:spTree>
    <p:extLst>
      <p:ext uri="{BB962C8B-B14F-4D97-AF65-F5344CB8AC3E}">
        <p14:creationId xmlns:p14="http://schemas.microsoft.com/office/powerpoint/2010/main" val="308586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A49-EBE7-454A-A130-761C591A3FD8}"/>
              </a:ext>
            </a:extLst>
          </p:cNvPr>
          <p:cNvSpPr>
            <a:spLocks noGrp="1"/>
          </p:cNvSpPr>
          <p:nvPr>
            <p:ph type="title"/>
          </p:nvPr>
        </p:nvSpPr>
        <p:spPr>
          <a:xfrm>
            <a:off x="0" y="0"/>
            <a:ext cx="9404723" cy="1400530"/>
          </a:xfrm>
        </p:spPr>
        <p:txBody>
          <a:bodyPr/>
          <a:lstStyle/>
          <a:p>
            <a:r>
              <a:rPr lang="en-IN" dirty="0"/>
              <a:t>Spring .properties Vs .</a:t>
            </a:r>
            <a:r>
              <a:rPr lang="en-IN" dirty="0" err="1"/>
              <a:t>yml</a:t>
            </a:r>
            <a:endParaRPr lang="en-IN" dirty="0"/>
          </a:p>
        </p:txBody>
      </p:sp>
      <p:sp>
        <p:nvSpPr>
          <p:cNvPr id="3" name="Content Placeholder 2">
            <a:extLst>
              <a:ext uri="{FF2B5EF4-FFF2-40B4-BE49-F238E27FC236}">
                <a16:creationId xmlns:a16="http://schemas.microsoft.com/office/drawing/2014/main" id="{70CEC3EC-236F-49FE-B7CA-55FF4D1E0C54}"/>
              </a:ext>
            </a:extLst>
          </p:cNvPr>
          <p:cNvSpPr>
            <a:spLocks noGrp="1"/>
          </p:cNvSpPr>
          <p:nvPr>
            <p:ph idx="1"/>
          </p:nvPr>
        </p:nvSpPr>
        <p:spPr>
          <a:xfrm>
            <a:off x="756470" y="900335"/>
            <a:ext cx="11088688" cy="5526741"/>
          </a:xfrm>
        </p:spPr>
        <p:txBody>
          <a:bodyPr/>
          <a:lstStyle/>
          <a:p>
            <a:r>
              <a:rPr lang="en-IN" dirty="0"/>
              <a:t>Properties and </a:t>
            </a:r>
            <a:r>
              <a:rPr lang="en-IN" dirty="0" err="1"/>
              <a:t>yml</a:t>
            </a:r>
            <a:r>
              <a:rPr lang="en-IN" dirty="0"/>
              <a:t> files both are used for configuration purpose.</a:t>
            </a:r>
          </a:p>
          <a:p>
            <a:pPr marL="457200" lvl="1" indent="0">
              <a:buNone/>
            </a:pPr>
            <a:endParaRPr lang="en-IN" dirty="0"/>
          </a:p>
        </p:txBody>
      </p:sp>
      <p:pic>
        <p:nvPicPr>
          <p:cNvPr id="5" name="Picture 4">
            <a:extLst>
              <a:ext uri="{FF2B5EF4-FFF2-40B4-BE49-F238E27FC236}">
                <a16:creationId xmlns:a16="http://schemas.microsoft.com/office/drawing/2014/main" id="{FA11DE6D-301C-42FF-ADB3-70FABC4B2547}"/>
              </a:ext>
            </a:extLst>
          </p:cNvPr>
          <p:cNvPicPr>
            <a:picLocks noChangeAspect="1"/>
          </p:cNvPicPr>
          <p:nvPr/>
        </p:nvPicPr>
        <p:blipFill>
          <a:blip r:embed="rId2"/>
          <a:stretch>
            <a:fillRect/>
          </a:stretch>
        </p:blipFill>
        <p:spPr>
          <a:xfrm>
            <a:off x="1285218" y="4025462"/>
            <a:ext cx="8573485" cy="2832538"/>
          </a:xfrm>
          <a:prstGeom prst="rect">
            <a:avLst/>
          </a:prstGeom>
        </p:spPr>
      </p:pic>
      <p:pic>
        <p:nvPicPr>
          <p:cNvPr id="7" name="Picture 6">
            <a:extLst>
              <a:ext uri="{FF2B5EF4-FFF2-40B4-BE49-F238E27FC236}">
                <a16:creationId xmlns:a16="http://schemas.microsoft.com/office/drawing/2014/main" id="{039A311A-60DF-43B6-ACFE-4CE626EED258}"/>
              </a:ext>
            </a:extLst>
          </p:cNvPr>
          <p:cNvPicPr>
            <a:picLocks noChangeAspect="1"/>
          </p:cNvPicPr>
          <p:nvPr/>
        </p:nvPicPr>
        <p:blipFill>
          <a:blip r:embed="rId3"/>
          <a:stretch>
            <a:fillRect/>
          </a:stretch>
        </p:blipFill>
        <p:spPr>
          <a:xfrm>
            <a:off x="1390321" y="1554876"/>
            <a:ext cx="8363278" cy="2353825"/>
          </a:xfrm>
          <a:prstGeom prst="rect">
            <a:avLst/>
          </a:prstGeom>
        </p:spPr>
      </p:pic>
    </p:spTree>
    <p:extLst>
      <p:ext uri="{BB962C8B-B14F-4D97-AF65-F5344CB8AC3E}">
        <p14:creationId xmlns:p14="http://schemas.microsoft.com/office/powerpoint/2010/main" val="285874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A49-EBE7-454A-A130-761C591A3FD8}"/>
              </a:ext>
            </a:extLst>
          </p:cNvPr>
          <p:cNvSpPr>
            <a:spLocks noGrp="1"/>
          </p:cNvSpPr>
          <p:nvPr>
            <p:ph type="title"/>
          </p:nvPr>
        </p:nvSpPr>
        <p:spPr>
          <a:xfrm>
            <a:off x="0" y="0"/>
            <a:ext cx="9404723" cy="1400530"/>
          </a:xfrm>
        </p:spPr>
        <p:txBody>
          <a:bodyPr/>
          <a:lstStyle/>
          <a:p>
            <a:r>
              <a:rPr lang="en-IN" dirty="0"/>
              <a:t>Spring .properties Vs .</a:t>
            </a:r>
            <a:r>
              <a:rPr lang="en-IN" dirty="0" err="1"/>
              <a:t>yml</a:t>
            </a:r>
            <a:endParaRPr lang="en-IN" dirty="0"/>
          </a:p>
        </p:txBody>
      </p:sp>
      <p:sp>
        <p:nvSpPr>
          <p:cNvPr id="3" name="Content Placeholder 2">
            <a:extLst>
              <a:ext uri="{FF2B5EF4-FFF2-40B4-BE49-F238E27FC236}">
                <a16:creationId xmlns:a16="http://schemas.microsoft.com/office/drawing/2014/main" id="{70CEC3EC-236F-49FE-B7CA-55FF4D1E0C54}"/>
              </a:ext>
            </a:extLst>
          </p:cNvPr>
          <p:cNvSpPr>
            <a:spLocks noGrp="1"/>
          </p:cNvSpPr>
          <p:nvPr>
            <p:ph idx="1"/>
          </p:nvPr>
        </p:nvSpPr>
        <p:spPr>
          <a:xfrm>
            <a:off x="724939" y="805742"/>
            <a:ext cx="11088688" cy="5526741"/>
          </a:xfrm>
        </p:spPr>
        <p:txBody>
          <a:bodyPr/>
          <a:lstStyle/>
          <a:p>
            <a:r>
              <a:rPr lang="en-IN" dirty="0" err="1"/>
              <a:t>Yml</a:t>
            </a:r>
            <a:r>
              <a:rPr lang="en-IN" dirty="0"/>
              <a:t> file provides us nesting means can have nested properties.</a:t>
            </a:r>
          </a:p>
          <a:p>
            <a:r>
              <a:rPr lang="en-IN" dirty="0"/>
              <a:t>In </a:t>
            </a:r>
            <a:r>
              <a:rPr lang="en-IN" dirty="0" err="1"/>
              <a:t>yml</a:t>
            </a:r>
            <a:r>
              <a:rPr lang="en-IN" dirty="0"/>
              <a:t> it can accommodate different data types</a:t>
            </a:r>
          </a:p>
          <a:p>
            <a:r>
              <a:rPr lang="en-IN" dirty="0"/>
              <a:t>We don’t have to provide “ ” for string. Automatically for text it will be treated as text</a:t>
            </a:r>
          </a:p>
          <a:p>
            <a:r>
              <a:rPr lang="en-IN" dirty="0"/>
              <a:t>Number will be automatically treated as numbers</a:t>
            </a:r>
          </a:p>
          <a:p>
            <a:endParaRPr lang="en-IN" dirty="0"/>
          </a:p>
          <a:p>
            <a:pPr marL="457200" lvl="1" indent="0">
              <a:buNone/>
            </a:pPr>
            <a:endParaRPr lang="en-IN" dirty="0"/>
          </a:p>
        </p:txBody>
      </p:sp>
      <p:pic>
        <p:nvPicPr>
          <p:cNvPr id="6" name="Picture 5">
            <a:extLst>
              <a:ext uri="{FF2B5EF4-FFF2-40B4-BE49-F238E27FC236}">
                <a16:creationId xmlns:a16="http://schemas.microsoft.com/office/drawing/2014/main" id="{3EA05985-5672-45CC-A140-ED17F331C30D}"/>
              </a:ext>
            </a:extLst>
          </p:cNvPr>
          <p:cNvPicPr>
            <a:picLocks noChangeAspect="1"/>
          </p:cNvPicPr>
          <p:nvPr/>
        </p:nvPicPr>
        <p:blipFill>
          <a:blip r:embed="rId2"/>
          <a:stretch>
            <a:fillRect/>
          </a:stretch>
        </p:blipFill>
        <p:spPr>
          <a:xfrm>
            <a:off x="1203598" y="2669628"/>
            <a:ext cx="9553575" cy="4080069"/>
          </a:xfrm>
          <a:prstGeom prst="rect">
            <a:avLst/>
          </a:prstGeom>
        </p:spPr>
      </p:pic>
    </p:spTree>
    <p:extLst>
      <p:ext uri="{BB962C8B-B14F-4D97-AF65-F5344CB8AC3E}">
        <p14:creationId xmlns:p14="http://schemas.microsoft.com/office/powerpoint/2010/main" val="74708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C89-9280-4219-8763-7DB6A96E1B20}"/>
              </a:ext>
            </a:extLst>
          </p:cNvPr>
          <p:cNvSpPr>
            <a:spLocks noGrp="1"/>
          </p:cNvSpPr>
          <p:nvPr>
            <p:ph type="title"/>
          </p:nvPr>
        </p:nvSpPr>
        <p:spPr/>
        <p:txBody>
          <a:bodyPr/>
          <a:lstStyle/>
          <a:p>
            <a:r>
              <a:rPr lang="en-IN" dirty="0"/>
              <a:t>Spring Actuator</a:t>
            </a:r>
          </a:p>
        </p:txBody>
      </p:sp>
      <p:sp>
        <p:nvSpPr>
          <p:cNvPr id="3" name="Content Placeholder 2">
            <a:extLst>
              <a:ext uri="{FF2B5EF4-FFF2-40B4-BE49-F238E27FC236}">
                <a16:creationId xmlns:a16="http://schemas.microsoft.com/office/drawing/2014/main" id="{2C303D1F-DCF2-4577-BDDE-44B40545C1E1}"/>
              </a:ext>
            </a:extLst>
          </p:cNvPr>
          <p:cNvSpPr>
            <a:spLocks noGrp="1"/>
          </p:cNvSpPr>
          <p:nvPr>
            <p:ph idx="1"/>
          </p:nvPr>
        </p:nvSpPr>
        <p:spPr/>
        <p:txBody>
          <a:bodyPr/>
          <a:lstStyle/>
          <a:p>
            <a:r>
              <a:rPr lang="en-IN" dirty="0"/>
              <a:t>Visit:</a:t>
            </a:r>
          </a:p>
          <a:p>
            <a:r>
              <a:rPr lang="en-IN" dirty="0">
                <a:hlinkClick r:id="rId2"/>
              </a:rPr>
              <a:t>https://docs.spring.io/spring-boot/docs/current/reference/html/actuator.html</a:t>
            </a:r>
            <a:endParaRPr lang="en-IN" dirty="0"/>
          </a:p>
          <a:p>
            <a:r>
              <a:rPr lang="en-IN" dirty="0"/>
              <a:t>Steps for implementing Actuator</a:t>
            </a:r>
          </a:p>
          <a:p>
            <a:pPr lvl="1"/>
            <a:r>
              <a:rPr lang="en-IN" dirty="0"/>
              <a:t>Step 1: Create new project</a:t>
            </a:r>
          </a:p>
          <a:p>
            <a:pPr lvl="1"/>
            <a:r>
              <a:rPr lang="en-IN" dirty="0"/>
              <a:t>Step 2: add dependency of actuator:</a:t>
            </a:r>
          </a:p>
          <a:p>
            <a:pPr marL="914400" lvl="2" indent="0">
              <a:buNone/>
            </a:pPr>
            <a:r>
              <a:rPr lang="en-IN" b="0" i="0" dirty="0">
                <a:effectLst/>
                <a:latin typeface="SFMono-Regular"/>
              </a:rPr>
              <a:t>&lt;dependency&gt;</a:t>
            </a:r>
          </a:p>
          <a:p>
            <a:pPr marL="914400" lvl="2" indent="0">
              <a:buNone/>
            </a:pPr>
            <a:r>
              <a:rPr lang="en-IN" b="0" i="0" dirty="0">
                <a:solidFill>
                  <a:srgbClr val="F6F8FA"/>
                </a:solidFill>
                <a:effectLst/>
                <a:latin typeface="SFMono-Regular"/>
              </a:rPr>
              <a:t> </a:t>
            </a:r>
            <a:r>
              <a:rPr lang="en-IN" b="0" i="0" dirty="0">
                <a:effectLst/>
                <a:latin typeface="SFMono-Regular"/>
              </a:rPr>
              <a:t>&lt;</a:t>
            </a:r>
            <a:r>
              <a:rPr lang="en-IN" b="0" i="0" dirty="0" err="1">
                <a:effectLst/>
                <a:latin typeface="SFMono-Regular"/>
              </a:rPr>
              <a:t>groupId</a:t>
            </a:r>
            <a:r>
              <a:rPr lang="en-IN" b="0" i="0" dirty="0">
                <a:effectLst/>
                <a:latin typeface="SFMono-Regular"/>
              </a:rPr>
              <a:t>&gt;</a:t>
            </a:r>
            <a:r>
              <a:rPr lang="en-IN" b="0" i="0" dirty="0" err="1">
                <a:solidFill>
                  <a:srgbClr val="F6F8FA"/>
                </a:solidFill>
                <a:effectLst/>
                <a:latin typeface="SFMono-Regular"/>
              </a:rPr>
              <a:t>org.springframework.boot</a:t>
            </a:r>
            <a:r>
              <a:rPr lang="en-IN" b="0" i="0" dirty="0">
                <a:effectLst/>
                <a:latin typeface="SFMono-Regular"/>
              </a:rPr>
              <a:t>&lt;/</a:t>
            </a:r>
            <a:r>
              <a:rPr lang="en-IN" b="0" i="0" dirty="0" err="1">
                <a:effectLst/>
                <a:latin typeface="SFMono-Regular"/>
              </a:rPr>
              <a:t>groupId</a:t>
            </a:r>
            <a:r>
              <a:rPr lang="en-IN" b="0" i="0" dirty="0">
                <a:effectLst/>
                <a:latin typeface="SFMono-Regular"/>
              </a:rPr>
              <a:t>&gt;</a:t>
            </a:r>
            <a:r>
              <a:rPr lang="en-IN" b="0" i="0" dirty="0">
                <a:solidFill>
                  <a:srgbClr val="F6F8FA"/>
                </a:solidFill>
                <a:effectLst/>
                <a:latin typeface="SFMono-Regular"/>
              </a:rPr>
              <a:t> </a:t>
            </a:r>
          </a:p>
          <a:p>
            <a:pPr marL="914400" lvl="2" indent="0">
              <a:buNone/>
            </a:pPr>
            <a:r>
              <a:rPr lang="en-IN" b="0" i="0" dirty="0">
                <a:effectLst/>
                <a:latin typeface="SFMono-Regular"/>
              </a:rPr>
              <a:t>&lt;</a:t>
            </a:r>
            <a:r>
              <a:rPr lang="en-IN" b="0" i="0" dirty="0" err="1">
                <a:effectLst/>
                <a:latin typeface="SFMono-Regular"/>
              </a:rPr>
              <a:t>artifactId</a:t>
            </a:r>
            <a:r>
              <a:rPr lang="en-IN" b="0" i="0" dirty="0">
                <a:effectLst/>
                <a:latin typeface="SFMono-Regular"/>
              </a:rPr>
              <a:t>&gt;</a:t>
            </a:r>
            <a:r>
              <a:rPr lang="en-IN" b="0" i="0" dirty="0">
                <a:solidFill>
                  <a:srgbClr val="F6F8FA"/>
                </a:solidFill>
                <a:effectLst/>
                <a:latin typeface="SFMono-Regular"/>
              </a:rPr>
              <a:t>spring-boot-starter-actuator</a:t>
            </a:r>
            <a:r>
              <a:rPr lang="en-IN" b="0" i="0" dirty="0">
                <a:effectLst/>
                <a:latin typeface="SFMono-Regular"/>
              </a:rPr>
              <a:t>&lt;/</a:t>
            </a:r>
            <a:r>
              <a:rPr lang="en-IN" b="0" i="0" dirty="0" err="1">
                <a:effectLst/>
                <a:latin typeface="SFMono-Regular"/>
              </a:rPr>
              <a:t>artifactId</a:t>
            </a:r>
            <a:r>
              <a:rPr lang="en-IN" b="0" i="0" dirty="0">
                <a:effectLst/>
                <a:latin typeface="SFMono-Regular"/>
              </a:rPr>
              <a:t>&gt;</a:t>
            </a:r>
          </a:p>
          <a:p>
            <a:pPr marL="914400" lvl="2" indent="0">
              <a:buNone/>
            </a:pPr>
            <a:r>
              <a:rPr lang="en-IN" b="0" i="0" dirty="0">
                <a:solidFill>
                  <a:srgbClr val="F6F8FA"/>
                </a:solidFill>
                <a:effectLst/>
                <a:latin typeface="SFMono-Regular"/>
              </a:rPr>
              <a:t> </a:t>
            </a:r>
            <a:r>
              <a:rPr lang="en-IN" b="0" i="0" dirty="0">
                <a:effectLst/>
                <a:latin typeface="SFMono-Regular"/>
              </a:rPr>
              <a:t>&lt;/dependency&gt;</a:t>
            </a:r>
            <a:endParaRPr lang="en-IN" dirty="0"/>
          </a:p>
        </p:txBody>
      </p:sp>
    </p:spTree>
    <p:extLst>
      <p:ext uri="{BB962C8B-B14F-4D97-AF65-F5344CB8AC3E}">
        <p14:creationId xmlns:p14="http://schemas.microsoft.com/office/powerpoint/2010/main" val="15169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C89-9280-4219-8763-7DB6A96E1B20}"/>
              </a:ext>
            </a:extLst>
          </p:cNvPr>
          <p:cNvSpPr>
            <a:spLocks noGrp="1"/>
          </p:cNvSpPr>
          <p:nvPr>
            <p:ph type="title"/>
          </p:nvPr>
        </p:nvSpPr>
        <p:spPr/>
        <p:txBody>
          <a:bodyPr/>
          <a:lstStyle/>
          <a:p>
            <a:r>
              <a:rPr lang="en-IN" dirty="0"/>
              <a:t>Spring Actuator</a:t>
            </a:r>
          </a:p>
        </p:txBody>
      </p:sp>
      <p:sp>
        <p:nvSpPr>
          <p:cNvPr id="3" name="Content Placeholder 2">
            <a:extLst>
              <a:ext uri="{FF2B5EF4-FFF2-40B4-BE49-F238E27FC236}">
                <a16:creationId xmlns:a16="http://schemas.microsoft.com/office/drawing/2014/main" id="{2C303D1F-DCF2-4577-BDDE-44B40545C1E1}"/>
              </a:ext>
            </a:extLst>
          </p:cNvPr>
          <p:cNvSpPr>
            <a:spLocks noGrp="1"/>
          </p:cNvSpPr>
          <p:nvPr>
            <p:ph idx="1"/>
          </p:nvPr>
        </p:nvSpPr>
        <p:spPr/>
        <p:txBody>
          <a:bodyPr/>
          <a:lstStyle/>
          <a:p>
            <a:r>
              <a:rPr lang="en-IN" dirty="0"/>
              <a:t>Step 3. Add a package controller</a:t>
            </a:r>
          </a:p>
          <a:p>
            <a:r>
              <a:rPr lang="en-IN" dirty="0"/>
              <a:t>Step 4. Add a class </a:t>
            </a:r>
            <a:r>
              <a:rPr lang="en-IN" dirty="0" err="1"/>
              <a:t>StudentController</a:t>
            </a:r>
            <a:r>
              <a:rPr lang="en-IN" dirty="0"/>
              <a:t> create a method in it as handler method</a:t>
            </a:r>
          </a:p>
        </p:txBody>
      </p:sp>
      <p:pic>
        <p:nvPicPr>
          <p:cNvPr id="5" name="Picture 4">
            <a:extLst>
              <a:ext uri="{FF2B5EF4-FFF2-40B4-BE49-F238E27FC236}">
                <a16:creationId xmlns:a16="http://schemas.microsoft.com/office/drawing/2014/main" id="{A286EF8E-F5D4-46AF-9BE8-3A3CA2B39D11}"/>
              </a:ext>
            </a:extLst>
          </p:cNvPr>
          <p:cNvPicPr>
            <a:picLocks noChangeAspect="1"/>
          </p:cNvPicPr>
          <p:nvPr/>
        </p:nvPicPr>
        <p:blipFill>
          <a:blip r:embed="rId2"/>
          <a:stretch>
            <a:fillRect/>
          </a:stretch>
        </p:blipFill>
        <p:spPr>
          <a:xfrm>
            <a:off x="2855036" y="3142593"/>
            <a:ext cx="6481927" cy="3585272"/>
          </a:xfrm>
          <a:prstGeom prst="rect">
            <a:avLst/>
          </a:prstGeom>
        </p:spPr>
      </p:pic>
    </p:spTree>
    <p:extLst>
      <p:ext uri="{BB962C8B-B14F-4D97-AF65-F5344CB8AC3E}">
        <p14:creationId xmlns:p14="http://schemas.microsoft.com/office/powerpoint/2010/main" val="199313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C89-9280-4219-8763-7DB6A96E1B20}"/>
              </a:ext>
            </a:extLst>
          </p:cNvPr>
          <p:cNvSpPr>
            <a:spLocks noGrp="1"/>
          </p:cNvSpPr>
          <p:nvPr>
            <p:ph type="title"/>
          </p:nvPr>
        </p:nvSpPr>
        <p:spPr/>
        <p:txBody>
          <a:bodyPr/>
          <a:lstStyle/>
          <a:p>
            <a:r>
              <a:rPr lang="en-IN" dirty="0"/>
              <a:t>Spring Actuator</a:t>
            </a:r>
          </a:p>
        </p:txBody>
      </p:sp>
      <p:sp>
        <p:nvSpPr>
          <p:cNvPr id="3" name="Content Placeholder 2">
            <a:extLst>
              <a:ext uri="{FF2B5EF4-FFF2-40B4-BE49-F238E27FC236}">
                <a16:creationId xmlns:a16="http://schemas.microsoft.com/office/drawing/2014/main" id="{2C303D1F-DCF2-4577-BDDE-44B40545C1E1}"/>
              </a:ext>
            </a:extLst>
          </p:cNvPr>
          <p:cNvSpPr>
            <a:spLocks noGrp="1"/>
          </p:cNvSpPr>
          <p:nvPr>
            <p:ph idx="1"/>
          </p:nvPr>
        </p:nvSpPr>
        <p:spPr>
          <a:xfrm>
            <a:off x="1104293" y="1152983"/>
            <a:ext cx="11087707" cy="5705017"/>
          </a:xfrm>
        </p:spPr>
        <p:txBody>
          <a:bodyPr/>
          <a:lstStyle/>
          <a:p>
            <a:r>
              <a:rPr lang="en-IN" dirty="0"/>
              <a:t>Step 5. Create new class in controller as Student and simply add a constructor.</a:t>
            </a:r>
          </a:p>
          <a:p>
            <a:endParaRPr lang="en-IN" dirty="0"/>
          </a:p>
          <a:p>
            <a:endParaRPr lang="en-IN" dirty="0"/>
          </a:p>
          <a:p>
            <a:endParaRPr lang="en-IN" dirty="0"/>
          </a:p>
          <a:p>
            <a:endParaRPr lang="en-IN" dirty="0"/>
          </a:p>
          <a:p>
            <a:endParaRPr lang="en-IN" dirty="0"/>
          </a:p>
          <a:p>
            <a:endParaRPr lang="en-IN" dirty="0"/>
          </a:p>
          <a:p>
            <a:r>
              <a:rPr lang="en-IN" dirty="0"/>
              <a:t>Step 6. Create object of it in </a:t>
            </a:r>
            <a:r>
              <a:rPr lang="en-IN" dirty="0" err="1"/>
              <a:t>StudentController</a:t>
            </a:r>
            <a:r>
              <a:rPr lang="en-IN" dirty="0"/>
              <a:t> and use @Autowired.</a:t>
            </a:r>
          </a:p>
        </p:txBody>
      </p:sp>
      <p:pic>
        <p:nvPicPr>
          <p:cNvPr id="6" name="Picture 5">
            <a:extLst>
              <a:ext uri="{FF2B5EF4-FFF2-40B4-BE49-F238E27FC236}">
                <a16:creationId xmlns:a16="http://schemas.microsoft.com/office/drawing/2014/main" id="{471AF7E3-C0F6-4F11-A381-4FB92AB4F179}"/>
              </a:ext>
            </a:extLst>
          </p:cNvPr>
          <p:cNvPicPr>
            <a:picLocks noChangeAspect="1"/>
          </p:cNvPicPr>
          <p:nvPr/>
        </p:nvPicPr>
        <p:blipFill>
          <a:blip r:embed="rId2"/>
          <a:stretch>
            <a:fillRect/>
          </a:stretch>
        </p:blipFill>
        <p:spPr>
          <a:xfrm>
            <a:off x="1965091" y="1611510"/>
            <a:ext cx="8543925" cy="2562225"/>
          </a:xfrm>
          <a:prstGeom prst="rect">
            <a:avLst/>
          </a:prstGeom>
        </p:spPr>
      </p:pic>
      <p:pic>
        <p:nvPicPr>
          <p:cNvPr id="8" name="Picture 7">
            <a:extLst>
              <a:ext uri="{FF2B5EF4-FFF2-40B4-BE49-F238E27FC236}">
                <a16:creationId xmlns:a16="http://schemas.microsoft.com/office/drawing/2014/main" id="{21666E37-4D7C-43A4-97E1-394918E355F2}"/>
              </a:ext>
            </a:extLst>
          </p:cNvPr>
          <p:cNvPicPr>
            <a:picLocks noChangeAspect="1"/>
          </p:cNvPicPr>
          <p:nvPr/>
        </p:nvPicPr>
        <p:blipFill>
          <a:blip r:embed="rId3"/>
          <a:stretch>
            <a:fillRect/>
          </a:stretch>
        </p:blipFill>
        <p:spPr>
          <a:xfrm>
            <a:off x="2022565" y="4529958"/>
            <a:ext cx="8763000" cy="2328041"/>
          </a:xfrm>
          <a:prstGeom prst="rect">
            <a:avLst/>
          </a:prstGeom>
        </p:spPr>
      </p:pic>
    </p:spTree>
    <p:extLst>
      <p:ext uri="{BB962C8B-B14F-4D97-AF65-F5344CB8AC3E}">
        <p14:creationId xmlns:p14="http://schemas.microsoft.com/office/powerpoint/2010/main" val="1566631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C89-9280-4219-8763-7DB6A96E1B20}"/>
              </a:ext>
            </a:extLst>
          </p:cNvPr>
          <p:cNvSpPr>
            <a:spLocks noGrp="1"/>
          </p:cNvSpPr>
          <p:nvPr>
            <p:ph type="title"/>
          </p:nvPr>
        </p:nvSpPr>
        <p:spPr/>
        <p:txBody>
          <a:bodyPr/>
          <a:lstStyle/>
          <a:p>
            <a:r>
              <a:rPr lang="en-IN" dirty="0"/>
              <a:t>Spring Actuator</a:t>
            </a:r>
          </a:p>
        </p:txBody>
      </p:sp>
      <p:sp>
        <p:nvSpPr>
          <p:cNvPr id="3" name="Content Placeholder 2">
            <a:extLst>
              <a:ext uri="{FF2B5EF4-FFF2-40B4-BE49-F238E27FC236}">
                <a16:creationId xmlns:a16="http://schemas.microsoft.com/office/drawing/2014/main" id="{2C303D1F-DCF2-4577-BDDE-44B40545C1E1}"/>
              </a:ext>
            </a:extLst>
          </p:cNvPr>
          <p:cNvSpPr>
            <a:spLocks noGrp="1"/>
          </p:cNvSpPr>
          <p:nvPr>
            <p:ph idx="1"/>
          </p:nvPr>
        </p:nvSpPr>
        <p:spPr>
          <a:xfrm>
            <a:off x="1104293" y="1152983"/>
            <a:ext cx="11087707" cy="5705017"/>
          </a:xfrm>
        </p:spPr>
        <p:txBody>
          <a:bodyPr/>
          <a:lstStyle/>
          <a:p>
            <a:r>
              <a:rPr lang="en-IN" dirty="0"/>
              <a:t>Step 7. Run the code and you will see one actuator is present. By using it’s mapping we can get to know about endpoints.</a:t>
            </a:r>
          </a:p>
          <a:p>
            <a:r>
              <a:rPr lang="en-IN" dirty="0"/>
              <a:t>Step 8. In case if you will have to add more endpoints then refer the documentation for specification and purposes of different endpoints.</a:t>
            </a:r>
          </a:p>
          <a:p>
            <a:r>
              <a:rPr lang="en-IN" dirty="0"/>
              <a:t>Step 9. Open </a:t>
            </a:r>
            <a:r>
              <a:rPr lang="en-IN" dirty="0" err="1"/>
              <a:t>application.properties</a:t>
            </a:r>
            <a:r>
              <a:rPr lang="en-IN" dirty="0"/>
              <a:t> and add endpoints to given below property.</a:t>
            </a:r>
          </a:p>
          <a:p>
            <a:pPr lvl="1"/>
            <a:r>
              <a:rPr lang="en-IN" dirty="0" err="1"/>
              <a:t>management.endpoints.web.exposure.include</a:t>
            </a:r>
            <a:r>
              <a:rPr lang="en-IN" dirty="0"/>
              <a:t>=beans, health</a:t>
            </a:r>
          </a:p>
          <a:p>
            <a:pPr marL="457200" lvl="1" indent="0">
              <a:buNone/>
            </a:pPr>
            <a:r>
              <a:rPr lang="en-IN" dirty="0"/>
              <a:t>Or if you want to add all endpoints then you can simply add *</a:t>
            </a:r>
          </a:p>
          <a:p>
            <a:pPr marL="457200" lvl="1" indent="0">
              <a:buNone/>
            </a:pPr>
            <a:r>
              <a:rPr lang="en-IN" dirty="0"/>
              <a:t>	</a:t>
            </a:r>
            <a:r>
              <a:rPr lang="en-IN" dirty="0" err="1"/>
              <a:t>management.endpoints.web.exposure.include</a:t>
            </a:r>
            <a:r>
              <a:rPr lang="en-IN" dirty="0"/>
              <a:t>=*</a:t>
            </a:r>
          </a:p>
          <a:p>
            <a:pPr marL="457200" lvl="1" indent="0">
              <a:buNone/>
            </a:pPr>
            <a:r>
              <a:rPr lang="en-IN" dirty="0"/>
              <a:t>If you have to exclude some endpoints then use exclude instead of include.</a:t>
            </a:r>
          </a:p>
          <a:p>
            <a:pPr lvl="1"/>
            <a:r>
              <a:rPr lang="en-IN" dirty="0"/>
              <a:t>If you want to change mapping of actuator then you can add</a:t>
            </a:r>
          </a:p>
          <a:p>
            <a:pPr lvl="2"/>
            <a:r>
              <a:rPr lang="en-IN" dirty="0" err="1"/>
              <a:t>management.endpoints.web.base</a:t>
            </a:r>
            <a:r>
              <a:rPr lang="en-IN" dirty="0"/>
              <a:t>-path=/admin</a:t>
            </a:r>
          </a:p>
          <a:p>
            <a:pPr marL="457200" lvl="1" indent="0">
              <a:buNone/>
            </a:pPr>
            <a:endParaRPr lang="en-IN" dirty="0"/>
          </a:p>
        </p:txBody>
      </p:sp>
    </p:spTree>
    <p:extLst>
      <p:ext uri="{BB962C8B-B14F-4D97-AF65-F5344CB8AC3E}">
        <p14:creationId xmlns:p14="http://schemas.microsoft.com/office/powerpoint/2010/main" val="2451942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CC89-9280-4219-8763-7DB6A96E1B20}"/>
              </a:ext>
            </a:extLst>
          </p:cNvPr>
          <p:cNvSpPr>
            <a:spLocks noGrp="1"/>
          </p:cNvSpPr>
          <p:nvPr>
            <p:ph type="title"/>
          </p:nvPr>
        </p:nvSpPr>
        <p:spPr>
          <a:xfrm>
            <a:off x="0" y="0"/>
            <a:ext cx="9404723" cy="1400530"/>
          </a:xfrm>
        </p:spPr>
        <p:txBody>
          <a:bodyPr/>
          <a:lstStyle/>
          <a:p>
            <a:r>
              <a:rPr lang="en-IN" dirty="0"/>
              <a:t>Spring Boot MVC</a:t>
            </a:r>
          </a:p>
        </p:txBody>
      </p:sp>
      <p:sp>
        <p:nvSpPr>
          <p:cNvPr id="3" name="Content Placeholder 2">
            <a:extLst>
              <a:ext uri="{FF2B5EF4-FFF2-40B4-BE49-F238E27FC236}">
                <a16:creationId xmlns:a16="http://schemas.microsoft.com/office/drawing/2014/main" id="{2C303D1F-DCF2-4577-BDDE-44B40545C1E1}"/>
              </a:ext>
            </a:extLst>
          </p:cNvPr>
          <p:cNvSpPr>
            <a:spLocks noGrp="1"/>
          </p:cNvSpPr>
          <p:nvPr>
            <p:ph idx="1"/>
          </p:nvPr>
        </p:nvSpPr>
        <p:spPr>
          <a:xfrm>
            <a:off x="0" y="1166648"/>
            <a:ext cx="12192000" cy="5691352"/>
          </a:xfrm>
        </p:spPr>
        <p:txBody>
          <a:bodyPr/>
          <a:lstStyle/>
          <a:p>
            <a:pPr marL="457200" lvl="1" indent="0">
              <a:buNone/>
            </a:pPr>
            <a:endParaRPr lang="en-IN" dirty="0"/>
          </a:p>
        </p:txBody>
      </p:sp>
    </p:spTree>
    <p:extLst>
      <p:ext uri="{BB962C8B-B14F-4D97-AF65-F5344CB8AC3E}">
        <p14:creationId xmlns:p14="http://schemas.microsoft.com/office/powerpoint/2010/main" val="57910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4871-078B-4F25-9797-054A8FC1AC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B86293A8-F483-4AE7-B7E7-F80F8CA65747}"/>
              </a:ext>
            </a:extLst>
          </p:cNvPr>
          <p:cNvSpPr>
            <a:spLocks noGrp="1"/>
          </p:cNvSpPr>
          <p:nvPr>
            <p:ph idx="1"/>
          </p:nvPr>
        </p:nvSpPr>
        <p:spPr>
          <a:xfrm>
            <a:off x="1219201" y="1502980"/>
            <a:ext cx="9587398" cy="4808482"/>
          </a:xfrm>
        </p:spPr>
        <p:txBody>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Calibri" panose="020F0502020204030204" pitchFamily="34" charset="0"/>
              </a:rPr>
              <a:t>Configuration and Customization, </a:t>
            </a:r>
            <a:r>
              <a:rPr lang="en-IN" sz="2800" b="1" dirty="0" err="1">
                <a:effectLst/>
                <a:latin typeface="Calibri" panose="020F0502020204030204" pitchFamily="34" charset="0"/>
                <a:ea typeface="Calibri" panose="020F0502020204030204" pitchFamily="34" charset="0"/>
                <a:cs typeface="Calibri" panose="020F0502020204030204" pitchFamily="34" charset="0"/>
              </a:rPr>
              <a:t>Devtools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Working with Properties - YAML and .properties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Advantages of YAML over .properties files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Auto-configuration Overview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Need of </a:t>
            </a:r>
            <a:r>
              <a:rPr lang="en-IN" sz="2800" dirty="0" err="1">
                <a:effectLst/>
                <a:latin typeface="Calibri" panose="020F0502020204030204" pitchFamily="34" charset="0"/>
                <a:ea typeface="Calibri" panose="020F0502020204030204" pitchFamily="34" charset="0"/>
                <a:cs typeface="Calibri" panose="020F0502020204030204" pitchFamily="34" charset="0"/>
              </a:rPr>
              <a:t>DevTools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559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4871-078B-4F25-9797-054A8FC1AC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B86293A8-F483-4AE7-B7E7-F80F8CA65747}"/>
              </a:ext>
            </a:extLst>
          </p:cNvPr>
          <p:cNvSpPr>
            <a:spLocks noGrp="1"/>
          </p:cNvSpPr>
          <p:nvPr>
            <p:ph idx="1"/>
          </p:nvPr>
        </p:nvSpPr>
        <p:spPr>
          <a:xfrm>
            <a:off x="1219201" y="1502980"/>
            <a:ext cx="9587398" cy="4808482"/>
          </a:xfrm>
        </p:spPr>
        <p:txBody>
          <a:bodyPr/>
          <a:lstStyle/>
          <a:p>
            <a:pPr>
              <a:lnSpc>
                <a:spcPct val="107000"/>
              </a:lnSpc>
              <a:spcAft>
                <a:spcPts val="800"/>
              </a:spcAft>
            </a:pPr>
            <a:r>
              <a:rPr lang="en-IN" sz="2800" b="1" dirty="0">
                <a:effectLst/>
                <a:latin typeface="Calibri" panose="020F0502020204030204" pitchFamily="34" charset="0"/>
                <a:ea typeface="Calibri" panose="020F0502020204030204" pitchFamily="34" charset="0"/>
                <a:cs typeface="Calibri" panose="020F0502020204030204" pitchFamily="34" charset="0"/>
              </a:rPr>
              <a:t>Creating profiles in spring boot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Need of profiles?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Creating profiles using .</a:t>
            </a:r>
            <a:r>
              <a:rPr lang="en-IN" sz="2800" dirty="0" err="1">
                <a:effectLst/>
                <a:latin typeface="Calibri" panose="020F0502020204030204" pitchFamily="34" charset="0"/>
                <a:ea typeface="Calibri" panose="020F0502020204030204" pitchFamily="34" charset="0"/>
                <a:cs typeface="Calibri" panose="020F0502020204030204" pitchFamily="34" charset="0"/>
              </a:rPr>
              <a:t>yml</a:t>
            </a:r>
            <a:r>
              <a:rPr lang="en-IN" sz="2800" dirty="0">
                <a:effectLst/>
                <a:latin typeface="Calibri" panose="020F0502020204030204" pitchFamily="34" charset="0"/>
                <a:ea typeface="Calibri" panose="020F0502020204030204" pitchFamily="34" charset="0"/>
                <a:cs typeface="Calibri" panose="020F0502020204030204" pitchFamily="34" charset="0"/>
              </a:rPr>
              <a:t> and .properties files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2800" dirty="0">
                <a:effectLst/>
                <a:latin typeface="Calibri" panose="020F0502020204030204" pitchFamily="34" charset="0"/>
                <a:ea typeface="Calibri" panose="020F0502020204030204" pitchFamily="34" charset="0"/>
                <a:cs typeface="Calibri" panose="020F0502020204030204" pitchFamily="34" charset="0"/>
              </a:rPr>
              <a:t>Selecting specific profile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06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8137-F3C8-4545-BC44-276E9CEF432B}"/>
              </a:ext>
            </a:extLst>
          </p:cNvPr>
          <p:cNvSpPr>
            <a:spLocks noGrp="1"/>
          </p:cNvSpPr>
          <p:nvPr>
            <p:ph type="title"/>
          </p:nvPr>
        </p:nvSpPr>
        <p:spPr/>
        <p:txBody>
          <a:bodyPr/>
          <a:lstStyle/>
          <a:p>
            <a:r>
              <a:rPr lang="en-IN" dirty="0"/>
              <a:t>Let’s Review Spring quickly……</a:t>
            </a:r>
          </a:p>
        </p:txBody>
      </p:sp>
      <p:sp>
        <p:nvSpPr>
          <p:cNvPr id="3" name="Content Placeholder 2">
            <a:extLst>
              <a:ext uri="{FF2B5EF4-FFF2-40B4-BE49-F238E27FC236}">
                <a16:creationId xmlns:a16="http://schemas.microsoft.com/office/drawing/2014/main" id="{5491F2F8-4B8B-4D34-9B60-1D1852788074}"/>
              </a:ext>
            </a:extLst>
          </p:cNvPr>
          <p:cNvSpPr>
            <a:spLocks noGrp="1"/>
          </p:cNvSpPr>
          <p:nvPr>
            <p:ph idx="1"/>
          </p:nvPr>
        </p:nvSpPr>
        <p:spPr>
          <a:xfrm>
            <a:off x="1114096" y="1152982"/>
            <a:ext cx="11077903" cy="5705017"/>
          </a:xfrm>
        </p:spPr>
        <p:txBody>
          <a:bodyPr>
            <a:normAutofit fontScale="70000" lnSpcReduction="20000"/>
          </a:bodyPr>
          <a:lstStyle/>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Architecture of Spring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Spring core-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AOP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Data integration layer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IOC – inversion of control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DI – Dependency injection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Setter or property injection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Constructor injection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Configuration file – config.xml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We have to define or specify our beans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IOC container will create object and inject as per requirements but while doing this IOC will also consider types.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Primitive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Collection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Reference type</a:t>
            </a:r>
            <a:endParaRPr lang="en-IN" dirty="0"/>
          </a:p>
        </p:txBody>
      </p:sp>
    </p:spTree>
    <p:extLst>
      <p:ext uri="{BB962C8B-B14F-4D97-AF65-F5344CB8AC3E}">
        <p14:creationId xmlns:p14="http://schemas.microsoft.com/office/powerpoint/2010/main" val="203784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8137-F3C8-4545-BC44-276E9CEF432B}"/>
              </a:ext>
            </a:extLst>
          </p:cNvPr>
          <p:cNvSpPr>
            <a:spLocks noGrp="1"/>
          </p:cNvSpPr>
          <p:nvPr>
            <p:ph type="title"/>
          </p:nvPr>
        </p:nvSpPr>
        <p:spPr/>
        <p:txBody>
          <a:bodyPr/>
          <a:lstStyle/>
          <a:p>
            <a:r>
              <a:rPr lang="en-IN" dirty="0"/>
              <a:t>Let’s Review Spring quickly……</a:t>
            </a:r>
          </a:p>
        </p:txBody>
      </p:sp>
      <p:sp>
        <p:nvSpPr>
          <p:cNvPr id="3" name="Content Placeholder 2">
            <a:extLst>
              <a:ext uri="{FF2B5EF4-FFF2-40B4-BE49-F238E27FC236}">
                <a16:creationId xmlns:a16="http://schemas.microsoft.com/office/drawing/2014/main" id="{5491F2F8-4B8B-4D34-9B60-1D1852788074}"/>
              </a:ext>
            </a:extLst>
          </p:cNvPr>
          <p:cNvSpPr>
            <a:spLocks noGrp="1"/>
          </p:cNvSpPr>
          <p:nvPr>
            <p:ph idx="1"/>
          </p:nvPr>
        </p:nvSpPr>
        <p:spPr>
          <a:xfrm>
            <a:off x="645130" y="1114098"/>
            <a:ext cx="11546870" cy="5465378"/>
          </a:xfrm>
        </p:spPr>
        <p:txBody>
          <a:bodyPr>
            <a:noAutofit/>
          </a:bodyPr>
          <a:lstStyle/>
          <a:p>
            <a:pPr marL="342900" lvl="0" indent="-342900">
              <a:lnSpc>
                <a:spcPct val="107000"/>
              </a:lnSpc>
              <a:buFont typeface="+mj-lt"/>
              <a:buAutoNum type="arabicPeriod"/>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Autowiring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Lifecycle of Bean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Public void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init</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Public void destroy()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 Standalone collections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Annotations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@Autowired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@Qualifier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4370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8137-F3C8-4545-BC44-276E9CEF432B}"/>
              </a:ext>
            </a:extLst>
          </p:cNvPr>
          <p:cNvSpPr>
            <a:spLocks noGrp="1"/>
          </p:cNvSpPr>
          <p:nvPr>
            <p:ph type="title"/>
          </p:nvPr>
        </p:nvSpPr>
        <p:spPr/>
        <p:txBody>
          <a:bodyPr/>
          <a:lstStyle/>
          <a:p>
            <a:r>
              <a:rPr lang="en-IN" dirty="0"/>
              <a:t>Let’s Review Spring quickly……</a:t>
            </a:r>
          </a:p>
        </p:txBody>
      </p:sp>
      <p:sp>
        <p:nvSpPr>
          <p:cNvPr id="3" name="Content Placeholder 2">
            <a:extLst>
              <a:ext uri="{FF2B5EF4-FFF2-40B4-BE49-F238E27FC236}">
                <a16:creationId xmlns:a16="http://schemas.microsoft.com/office/drawing/2014/main" id="{5491F2F8-4B8B-4D34-9B60-1D1852788074}"/>
              </a:ext>
            </a:extLst>
          </p:cNvPr>
          <p:cNvSpPr>
            <a:spLocks noGrp="1"/>
          </p:cNvSpPr>
          <p:nvPr>
            <p:ph idx="1"/>
          </p:nvPr>
        </p:nvSpPr>
        <p:spPr>
          <a:xfrm>
            <a:off x="645130" y="1114098"/>
            <a:ext cx="11546870" cy="5465378"/>
          </a:xfrm>
        </p:spPr>
        <p:txBody>
          <a:bodyPr>
            <a:noAutofit/>
          </a:bodyPr>
          <a:lstStyle/>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Stereotype Annotation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@Component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Bean 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Singleton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Prototype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Spring JDBC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It is built on top of JDBC API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We will have to use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JdbcTemplate</a:t>
            </a:r>
            <a:r>
              <a:rPr lang="en-US" sz="2600" dirty="0">
                <a:effectLst/>
                <a:latin typeface="Calibri" panose="020F0502020204030204" pitchFamily="34" charset="0"/>
                <a:ea typeface="Calibri" panose="020F0502020204030204" pitchFamily="34" charset="0"/>
                <a:cs typeface="Times New Roman" panose="02020603050405020304" pitchFamily="18" charset="0"/>
              </a:rPr>
              <a:t> class in order to perform all operation.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RowMapper</a:t>
            </a:r>
            <a:r>
              <a:rPr lang="en-US" sz="2600" dirty="0">
                <a:effectLst/>
                <a:latin typeface="Calibri" panose="020F0502020204030204" pitchFamily="34" charset="0"/>
                <a:ea typeface="Calibri" panose="020F0502020204030204" pitchFamily="34" charset="0"/>
                <a:cs typeface="Times New Roman" panose="02020603050405020304" pitchFamily="18" charset="0"/>
              </a:rPr>
              <a:t> – (Interface)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30158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8137-F3C8-4545-BC44-276E9CEF432B}"/>
              </a:ext>
            </a:extLst>
          </p:cNvPr>
          <p:cNvSpPr>
            <a:spLocks noGrp="1"/>
          </p:cNvSpPr>
          <p:nvPr>
            <p:ph type="title"/>
          </p:nvPr>
        </p:nvSpPr>
        <p:spPr/>
        <p:txBody>
          <a:bodyPr/>
          <a:lstStyle/>
          <a:p>
            <a:r>
              <a:rPr lang="en-IN" dirty="0"/>
              <a:t>Let’s Review Spring quickly……</a:t>
            </a:r>
          </a:p>
        </p:txBody>
      </p:sp>
      <p:sp>
        <p:nvSpPr>
          <p:cNvPr id="3" name="Content Placeholder 2">
            <a:extLst>
              <a:ext uri="{FF2B5EF4-FFF2-40B4-BE49-F238E27FC236}">
                <a16:creationId xmlns:a16="http://schemas.microsoft.com/office/drawing/2014/main" id="{5491F2F8-4B8B-4D34-9B60-1D1852788074}"/>
              </a:ext>
            </a:extLst>
          </p:cNvPr>
          <p:cNvSpPr>
            <a:spLocks noGrp="1"/>
          </p:cNvSpPr>
          <p:nvPr>
            <p:ph idx="1"/>
          </p:nvPr>
        </p:nvSpPr>
        <p:spPr>
          <a:xfrm>
            <a:off x="645130" y="1114098"/>
            <a:ext cx="11546870" cy="5465378"/>
          </a:xfrm>
        </p:spPr>
        <p:txBody>
          <a:bodyPr>
            <a:noAutofit/>
          </a:bodyPr>
          <a:lstStyle/>
          <a:p>
            <a:pPr marL="342900" lvl="0" indent="-342900">
              <a:lnSpc>
                <a:spcPct val="107000"/>
              </a:lnSpc>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Spring AOP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Cross cutting concerns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Aspect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Advices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Join points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romanL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Point cut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Spring MVC.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IN" sz="2000" dirty="0"/>
              <a:t>Dispatcher Servlet</a:t>
            </a:r>
          </a:p>
          <a:p>
            <a:pPr lvl="2"/>
            <a:r>
              <a:rPr lang="en-IN" sz="2000" dirty="0" err="1"/>
              <a:t>ViewResolver</a:t>
            </a:r>
            <a:endParaRPr lang="en-IN" sz="2000" dirty="0"/>
          </a:p>
          <a:p>
            <a:pPr lvl="2"/>
            <a:r>
              <a:rPr lang="en-IN" sz="2000" dirty="0"/>
              <a:t>Controller</a:t>
            </a:r>
          </a:p>
          <a:p>
            <a:pPr lvl="2"/>
            <a:r>
              <a:rPr lang="en-IN" sz="2000" dirty="0" err="1"/>
              <a:t>RequestMapping</a:t>
            </a:r>
            <a:endParaRPr lang="en-IN" sz="2000" dirty="0"/>
          </a:p>
        </p:txBody>
      </p:sp>
    </p:spTree>
    <p:extLst>
      <p:ext uri="{BB962C8B-B14F-4D97-AF65-F5344CB8AC3E}">
        <p14:creationId xmlns:p14="http://schemas.microsoft.com/office/powerpoint/2010/main" val="206402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3E79-E23F-4E13-BDE1-4E37F71651A0}"/>
              </a:ext>
            </a:extLst>
          </p:cNvPr>
          <p:cNvSpPr>
            <a:spLocks noGrp="1"/>
          </p:cNvSpPr>
          <p:nvPr>
            <p:ph type="title"/>
          </p:nvPr>
        </p:nvSpPr>
        <p:spPr/>
        <p:txBody>
          <a:bodyPr/>
          <a:lstStyle/>
          <a:p>
            <a:r>
              <a:rPr lang="en-IN" sz="4400" dirty="0">
                <a:effectLst/>
                <a:latin typeface="Calibri" panose="020F0502020204030204" pitchFamily="34" charset="0"/>
                <a:ea typeface="Calibri" panose="020F0502020204030204" pitchFamily="34" charset="0"/>
                <a:cs typeface="Calibri" panose="020F0502020204030204" pitchFamily="34" charset="0"/>
              </a:rPr>
              <a:t>Intro to Spring Boot - What is Spring Boot and What It Does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AFE7DC-156F-452B-AA47-0141CC2DF47D}"/>
              </a:ext>
            </a:extLst>
          </p:cNvPr>
          <p:cNvSpPr>
            <a:spLocks noGrp="1"/>
          </p:cNvSpPr>
          <p:nvPr>
            <p:ph idx="1"/>
          </p:nvPr>
        </p:nvSpPr>
        <p:spPr>
          <a:xfrm>
            <a:off x="1103312" y="2052918"/>
            <a:ext cx="10573681" cy="4805082"/>
          </a:xfrm>
        </p:spPr>
        <p:txBody>
          <a:bodyPr>
            <a:norm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Spring boot is basically a spring module which is developed to simplify use of spring framework for java development.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It is also used to create standalone spring base applications.</a:t>
            </a:r>
          </a:p>
          <a:p>
            <a:pPr marL="342900" lvl="0" indent="-342900">
              <a:lnSpc>
                <a:spcPct val="107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Spring boot removes lot of configuration and dependencies and helps us to develop an application faster than usual.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Spring boot automatically does all configuration, add dependencies, for Http server will also be embedded.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Spring boot is going to be very efficient while developing applications.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Note- Spring boot is also a module of spring framework use to develop java base application very efficiently.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7053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991</TotalTime>
  <Words>2079</Words>
  <Application>Microsoft Office PowerPoint</Application>
  <PresentationFormat>Widescreen</PresentationFormat>
  <Paragraphs>207</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SFMono-Regular</vt:lpstr>
      <vt:lpstr>Symbol</vt:lpstr>
      <vt:lpstr>Times New Roman</vt:lpstr>
      <vt:lpstr>Wingdings 3</vt:lpstr>
      <vt:lpstr>Ion</vt:lpstr>
      <vt:lpstr>Spring Boot</vt:lpstr>
      <vt:lpstr>Objectives</vt:lpstr>
      <vt:lpstr>Objectives</vt:lpstr>
      <vt:lpstr>Objectives</vt:lpstr>
      <vt:lpstr>Let’s Review Spring quickly……</vt:lpstr>
      <vt:lpstr>Let’s Review Spring quickly……</vt:lpstr>
      <vt:lpstr>Let’s Review Spring quickly……</vt:lpstr>
      <vt:lpstr>Let’s Review Spring quickly……</vt:lpstr>
      <vt:lpstr>Intro to Spring Boot - What is Spring Boot and What It Does </vt:lpstr>
      <vt:lpstr>Intro to Spring Boot - What is Spring Boot and What It Does </vt:lpstr>
      <vt:lpstr>Intro to Spring Boot - What is Spring Boot and What It Does </vt:lpstr>
      <vt:lpstr>Intro to Spring Boot - What is Spring Boot and What It Does </vt:lpstr>
      <vt:lpstr>Spring Vs Spring Boot</vt:lpstr>
      <vt:lpstr>Understanding Starter POMs</vt:lpstr>
      <vt:lpstr>Understanding Starter POMs</vt:lpstr>
      <vt:lpstr>Understanding Starter POMs</vt:lpstr>
      <vt:lpstr>Understanding Starter POMs</vt:lpstr>
      <vt:lpstr>Spring DevTools and Live Reload Spring Boot Fundamentals.</vt:lpstr>
      <vt:lpstr>Spring DevTools and Live Reload Spring Boot Fundamentals.</vt:lpstr>
      <vt:lpstr>DI – Dependency Injection</vt:lpstr>
      <vt:lpstr>Spring Profiles</vt:lpstr>
      <vt:lpstr>Spring .properties Vs .yml</vt:lpstr>
      <vt:lpstr>Spring .properties Vs .yml</vt:lpstr>
      <vt:lpstr>Spring Actuator</vt:lpstr>
      <vt:lpstr>Spring Actuator</vt:lpstr>
      <vt:lpstr>Spring Actuator</vt:lpstr>
      <vt:lpstr>Spring Actuator</vt:lpstr>
      <vt:lpstr>Spring Boot MVC</vt:lpstr>
    </vt:vector>
  </TitlesOfParts>
  <Company>Citiustech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Bhushan Paradkar</dc:creator>
  <cp:lastModifiedBy>Bhushan Paradkar</cp:lastModifiedBy>
  <cp:revision>1</cp:revision>
  <dcterms:created xsi:type="dcterms:W3CDTF">2023-01-15T09:52:31Z</dcterms:created>
  <dcterms:modified xsi:type="dcterms:W3CDTF">2023-01-17T04:08:11Z</dcterms:modified>
</cp:coreProperties>
</file>