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10" r:id="rId6"/>
    <p:sldId id="327" r:id="rId7"/>
    <p:sldId id="323" r:id="rId8"/>
    <p:sldId id="324" r:id="rId9"/>
    <p:sldId id="325" r:id="rId10"/>
    <p:sldId id="326" r:id="rId11"/>
    <p:sldId id="282" r:id="rId12"/>
    <p:sldId id="283" r:id="rId13"/>
    <p:sldId id="284" r:id="rId14"/>
    <p:sldId id="285" r:id="rId15"/>
    <p:sldId id="28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Paradkar" userId="34e5527b-0322-46c9-85e8-191e72d03a67" providerId="ADAL" clId="{7A4EDF2D-93CB-4AAE-A4AC-1F5CB3C7356C}"/>
    <pc:docChg chg="undo custSel addSld delSld modSld">
      <pc:chgData name="Bhushan Paradkar" userId="34e5527b-0322-46c9-85e8-191e72d03a67" providerId="ADAL" clId="{7A4EDF2D-93CB-4AAE-A4AC-1F5CB3C7356C}" dt="2022-11-21T16:27:18.187" v="280" actId="20577"/>
      <pc:docMkLst>
        <pc:docMk/>
      </pc:docMkLst>
      <pc:sldChg chg="modSp">
        <pc:chgData name="Bhushan Paradkar" userId="34e5527b-0322-46c9-85e8-191e72d03a67" providerId="ADAL" clId="{7A4EDF2D-93CB-4AAE-A4AC-1F5CB3C7356C}" dt="2022-11-21T16:23:00.814" v="1" actId="20577"/>
        <pc:sldMkLst>
          <pc:docMk/>
          <pc:sldMk cId="1039626104" sldId="256"/>
        </pc:sldMkLst>
        <pc:spChg chg="mod">
          <ac:chgData name="Bhushan Paradkar" userId="34e5527b-0322-46c9-85e8-191e72d03a67" providerId="ADAL" clId="{7A4EDF2D-93CB-4AAE-A4AC-1F5CB3C7356C}" dt="2022-11-21T16:23:00.814" v="1" actId="20577"/>
          <ac:spMkLst>
            <pc:docMk/>
            <pc:sldMk cId="1039626104" sldId="256"/>
            <ac:spMk id="3" creationId="{BDC8C406-551B-4E68-BAEE-E6FB2D55E026}"/>
          </ac:spMkLst>
        </pc:spChg>
      </pc:sldChg>
      <pc:sldChg chg="add del">
        <pc:chgData name="Bhushan Paradkar" userId="34e5527b-0322-46c9-85e8-191e72d03a67" providerId="ADAL" clId="{7A4EDF2D-93CB-4AAE-A4AC-1F5CB3C7356C}" dt="2022-11-21T16:26:12.564" v="202" actId="2696"/>
        <pc:sldMkLst>
          <pc:docMk/>
          <pc:sldMk cId="625662425" sldId="281"/>
        </pc:sldMkLst>
      </pc:sldChg>
      <pc:sldChg chg="add del">
        <pc:chgData name="Bhushan Paradkar" userId="34e5527b-0322-46c9-85e8-191e72d03a67" providerId="ADAL" clId="{7A4EDF2D-93CB-4AAE-A4AC-1F5CB3C7356C}" dt="2022-11-21T16:26:03.712" v="196" actId="2696"/>
        <pc:sldMkLst>
          <pc:docMk/>
          <pc:sldMk cId="4162283121" sldId="282"/>
        </pc:sldMkLst>
      </pc:sldChg>
      <pc:sldChg chg="del">
        <pc:chgData name="Bhushan Paradkar" userId="34e5527b-0322-46c9-85e8-191e72d03a67" providerId="ADAL" clId="{7A4EDF2D-93CB-4AAE-A4AC-1F5CB3C7356C}" dt="2022-11-21T16:25:50.061" v="182" actId="2696"/>
        <pc:sldMkLst>
          <pc:docMk/>
          <pc:sldMk cId="2937896977" sldId="305"/>
        </pc:sldMkLst>
      </pc:sldChg>
      <pc:sldChg chg="del">
        <pc:chgData name="Bhushan Paradkar" userId="34e5527b-0322-46c9-85e8-191e72d03a67" providerId="ADAL" clId="{7A4EDF2D-93CB-4AAE-A4AC-1F5CB3C7356C}" dt="2022-11-21T16:25:51.320" v="185" actId="2696"/>
        <pc:sldMkLst>
          <pc:docMk/>
          <pc:sldMk cId="3728504768" sldId="306"/>
        </pc:sldMkLst>
      </pc:sldChg>
      <pc:sldChg chg="del">
        <pc:chgData name="Bhushan Paradkar" userId="34e5527b-0322-46c9-85e8-191e72d03a67" providerId="ADAL" clId="{7A4EDF2D-93CB-4AAE-A4AC-1F5CB3C7356C}" dt="2022-11-21T16:25:51.705" v="186" actId="2696"/>
        <pc:sldMkLst>
          <pc:docMk/>
          <pc:sldMk cId="1849159678" sldId="307"/>
        </pc:sldMkLst>
      </pc:sldChg>
      <pc:sldChg chg="del">
        <pc:chgData name="Bhushan Paradkar" userId="34e5527b-0322-46c9-85e8-191e72d03a67" providerId="ADAL" clId="{7A4EDF2D-93CB-4AAE-A4AC-1F5CB3C7356C}" dt="2022-11-21T16:25:52.058" v="187" actId="2696"/>
        <pc:sldMkLst>
          <pc:docMk/>
          <pc:sldMk cId="789722688" sldId="308"/>
        </pc:sldMkLst>
      </pc:sldChg>
      <pc:sldChg chg="modSp">
        <pc:chgData name="Bhushan Paradkar" userId="34e5527b-0322-46c9-85e8-191e72d03a67" providerId="ADAL" clId="{7A4EDF2D-93CB-4AAE-A4AC-1F5CB3C7356C}" dt="2022-11-21T16:25:44.666" v="179" actId="20577"/>
        <pc:sldMkLst>
          <pc:docMk/>
          <pc:sldMk cId="2712478294" sldId="310"/>
        </pc:sldMkLst>
        <pc:spChg chg="mod">
          <ac:chgData name="Bhushan Paradkar" userId="34e5527b-0322-46c9-85e8-191e72d03a67" providerId="ADAL" clId="{7A4EDF2D-93CB-4AAE-A4AC-1F5CB3C7356C}" dt="2022-11-21T16:25:44.666" v="179" actId="20577"/>
          <ac:spMkLst>
            <pc:docMk/>
            <pc:sldMk cId="2712478294" sldId="310"/>
            <ac:spMk id="3" creationId="{25C4016A-88DD-4507-8AFD-C419A077EDE6}"/>
          </ac:spMkLst>
        </pc:spChg>
      </pc:sldChg>
      <pc:sldChg chg="del">
        <pc:chgData name="Bhushan Paradkar" userId="34e5527b-0322-46c9-85e8-191e72d03a67" providerId="ADAL" clId="{7A4EDF2D-93CB-4AAE-A4AC-1F5CB3C7356C}" dt="2022-11-21T16:25:50.528" v="183" actId="2696"/>
        <pc:sldMkLst>
          <pc:docMk/>
          <pc:sldMk cId="3410742656" sldId="315"/>
        </pc:sldMkLst>
      </pc:sldChg>
      <pc:sldChg chg="del">
        <pc:chgData name="Bhushan Paradkar" userId="34e5527b-0322-46c9-85e8-191e72d03a67" providerId="ADAL" clId="{7A4EDF2D-93CB-4AAE-A4AC-1F5CB3C7356C}" dt="2022-11-21T16:25:50.881" v="184" actId="2696"/>
        <pc:sldMkLst>
          <pc:docMk/>
          <pc:sldMk cId="4176268346" sldId="316"/>
        </pc:sldMkLst>
      </pc:sldChg>
      <pc:sldChg chg="del">
        <pc:chgData name="Bhushan Paradkar" userId="34e5527b-0322-46c9-85e8-191e72d03a67" providerId="ADAL" clId="{7A4EDF2D-93CB-4AAE-A4AC-1F5CB3C7356C}" dt="2022-11-21T16:25:53.040" v="188" actId="2696"/>
        <pc:sldMkLst>
          <pc:docMk/>
          <pc:sldMk cId="1712407135" sldId="317"/>
        </pc:sldMkLst>
      </pc:sldChg>
      <pc:sldChg chg="del">
        <pc:chgData name="Bhushan Paradkar" userId="34e5527b-0322-46c9-85e8-191e72d03a67" providerId="ADAL" clId="{7A4EDF2D-93CB-4AAE-A4AC-1F5CB3C7356C}" dt="2022-11-21T16:25:48.809" v="180" actId="2696"/>
        <pc:sldMkLst>
          <pc:docMk/>
          <pc:sldMk cId="3386286596" sldId="319"/>
        </pc:sldMkLst>
      </pc:sldChg>
      <pc:sldChg chg="del">
        <pc:chgData name="Bhushan Paradkar" userId="34e5527b-0322-46c9-85e8-191e72d03a67" providerId="ADAL" clId="{7A4EDF2D-93CB-4AAE-A4AC-1F5CB3C7356C}" dt="2022-11-21T16:25:49.531" v="181" actId="2696"/>
        <pc:sldMkLst>
          <pc:docMk/>
          <pc:sldMk cId="33176793" sldId="321"/>
        </pc:sldMkLst>
      </pc:sldChg>
      <pc:sldChg chg="del">
        <pc:chgData name="Bhushan Paradkar" userId="34e5527b-0322-46c9-85e8-191e72d03a67" providerId="ADAL" clId="{7A4EDF2D-93CB-4AAE-A4AC-1F5CB3C7356C}" dt="2022-11-21T16:25:53.931" v="189" actId="2696"/>
        <pc:sldMkLst>
          <pc:docMk/>
          <pc:sldMk cId="96959727" sldId="322"/>
        </pc:sldMkLst>
      </pc:sldChg>
      <pc:sldChg chg="add del">
        <pc:chgData name="Bhushan Paradkar" userId="34e5527b-0322-46c9-85e8-191e72d03a67" providerId="ADAL" clId="{7A4EDF2D-93CB-4AAE-A4AC-1F5CB3C7356C}" dt="2022-11-21T16:26:08.191" v="200" actId="2696"/>
        <pc:sldMkLst>
          <pc:docMk/>
          <pc:sldMk cId="3654041032" sldId="323"/>
        </pc:sldMkLst>
      </pc:sldChg>
      <pc:sldChg chg="add del">
        <pc:chgData name="Bhushan Paradkar" userId="34e5527b-0322-46c9-85e8-191e72d03a67" providerId="ADAL" clId="{7A4EDF2D-93CB-4AAE-A4AC-1F5CB3C7356C}" dt="2022-11-21T16:26:05.350" v="199" actId="2696"/>
        <pc:sldMkLst>
          <pc:docMk/>
          <pc:sldMk cId="2025744602" sldId="324"/>
        </pc:sldMkLst>
      </pc:sldChg>
      <pc:sldChg chg="add del">
        <pc:chgData name="Bhushan Paradkar" userId="34e5527b-0322-46c9-85e8-191e72d03a67" providerId="ADAL" clId="{7A4EDF2D-93CB-4AAE-A4AC-1F5CB3C7356C}" dt="2022-11-21T16:26:04.708" v="198" actId="2696"/>
        <pc:sldMkLst>
          <pc:docMk/>
          <pc:sldMk cId="1815496382" sldId="325"/>
        </pc:sldMkLst>
      </pc:sldChg>
      <pc:sldChg chg="add del">
        <pc:chgData name="Bhushan Paradkar" userId="34e5527b-0322-46c9-85e8-191e72d03a67" providerId="ADAL" clId="{7A4EDF2D-93CB-4AAE-A4AC-1F5CB3C7356C}" dt="2022-11-21T16:26:04.164" v="197" actId="2696"/>
        <pc:sldMkLst>
          <pc:docMk/>
          <pc:sldMk cId="522476444" sldId="326"/>
        </pc:sldMkLst>
      </pc:sldChg>
      <pc:sldChg chg="modSp add">
        <pc:chgData name="Bhushan Paradkar" userId="34e5527b-0322-46c9-85e8-191e72d03a67" providerId="ADAL" clId="{7A4EDF2D-93CB-4AAE-A4AC-1F5CB3C7356C}" dt="2022-11-21T16:27:18.187" v="280" actId="20577"/>
        <pc:sldMkLst>
          <pc:docMk/>
          <pc:sldMk cId="3213331245" sldId="327"/>
        </pc:sldMkLst>
        <pc:spChg chg="mod">
          <ac:chgData name="Bhushan Paradkar" userId="34e5527b-0322-46c9-85e8-191e72d03a67" providerId="ADAL" clId="{7A4EDF2D-93CB-4AAE-A4AC-1F5CB3C7356C}" dt="2022-11-21T16:26:41.026" v="218" actId="20577"/>
          <ac:spMkLst>
            <pc:docMk/>
            <pc:sldMk cId="3213331245" sldId="327"/>
            <ac:spMk id="2" creationId="{82EC9D8A-50C5-4CE3-B3B0-4D2EE71DC06D}"/>
          </ac:spMkLst>
        </pc:spChg>
        <pc:spChg chg="mod">
          <ac:chgData name="Bhushan Paradkar" userId="34e5527b-0322-46c9-85e8-191e72d03a67" providerId="ADAL" clId="{7A4EDF2D-93CB-4AAE-A4AC-1F5CB3C7356C}" dt="2022-11-21T16:27:18.187" v="280" actId="20577"/>
          <ac:spMkLst>
            <pc:docMk/>
            <pc:sldMk cId="3213331245" sldId="327"/>
            <ac:spMk id="3" creationId="{4E63A591-B7BC-47A1-9178-5488D9862B7F}"/>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FCD6-2048-40D7-8F76-F1AF2CD6C4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041721-C7E0-472C-9991-A5E89265B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F56D0B-81E6-44F9-9E39-32E4B6BBF308}"/>
              </a:ext>
            </a:extLst>
          </p:cNvPr>
          <p:cNvSpPr>
            <a:spLocks noGrp="1"/>
          </p:cNvSpPr>
          <p:nvPr>
            <p:ph type="dt" sz="half" idx="10"/>
          </p:nvPr>
        </p:nvSpPr>
        <p:spPr/>
        <p:txBody>
          <a:bodyPr/>
          <a:lstStyle>
            <a:lvl1pPr>
              <a:defRPr/>
            </a:lvl1pPr>
          </a:lstStyle>
          <a:p>
            <a:r>
              <a:rPr lang="en-US" dirty="0"/>
              <a:t>By Bhushan</a:t>
            </a:r>
          </a:p>
        </p:txBody>
      </p:sp>
      <p:sp>
        <p:nvSpPr>
          <p:cNvPr id="5" name="Footer Placeholder 4">
            <a:extLst>
              <a:ext uri="{FF2B5EF4-FFF2-40B4-BE49-F238E27FC236}">
                <a16:creationId xmlns:a16="http://schemas.microsoft.com/office/drawing/2014/main" id="{2E7849B0-41DE-4062-9029-5A51E30A8F17}"/>
              </a:ext>
            </a:extLst>
          </p:cNvPr>
          <p:cNvSpPr>
            <a:spLocks noGrp="1"/>
          </p:cNvSpPr>
          <p:nvPr>
            <p:ph type="ftr" sz="quarter" idx="11"/>
          </p:nvPr>
        </p:nvSpPr>
        <p:spPr>
          <a:xfrm>
            <a:off x="8968604" y="7752236"/>
            <a:ext cx="994545" cy="45719"/>
          </a:xfrm>
        </p:spPr>
        <p:txBody>
          <a:bodyPr/>
          <a:lstStyle/>
          <a:p>
            <a:endParaRPr lang="en-US" dirty="0"/>
          </a:p>
        </p:txBody>
      </p:sp>
      <p:pic>
        <p:nvPicPr>
          <p:cNvPr id="1026" name="Picture 2" descr="CitiusTech Vector Logo - (.SVG + .PNG) - VectorLogoSeek.Com">
            <a:extLst>
              <a:ext uri="{FF2B5EF4-FFF2-40B4-BE49-F238E27FC236}">
                <a16:creationId xmlns:a16="http://schemas.microsoft.com/office/drawing/2014/main" id="{3A56AEF6-B4E2-4347-8169-E14AA3FB25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51576" y="5889812"/>
            <a:ext cx="2940424" cy="99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05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10A9-3022-4461-A32A-DBCC02E52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D221A6-1637-4C5D-B3F8-9E3F09C38C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11C0D-E19F-4EB4-ACD2-A0113CF64BAF}"/>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5" name="Footer Placeholder 4">
            <a:extLst>
              <a:ext uri="{FF2B5EF4-FFF2-40B4-BE49-F238E27FC236}">
                <a16:creationId xmlns:a16="http://schemas.microsoft.com/office/drawing/2014/main" id="{6F2FD382-896C-4EAE-BF3C-390E074E6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96F52-F97A-41C9-BF9A-E8C5D2266BD0}"/>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30387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3A528-381E-4621-805F-0D33A5A1A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41550E-0836-492A-9C35-E1EC4F4D6B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16AC1-D50E-4EEF-BFBA-E192D242EFB2}"/>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5" name="Footer Placeholder 4">
            <a:extLst>
              <a:ext uri="{FF2B5EF4-FFF2-40B4-BE49-F238E27FC236}">
                <a16:creationId xmlns:a16="http://schemas.microsoft.com/office/drawing/2014/main" id="{3708849E-2E81-4FDF-A20E-74FAFCBEC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14A9C-E06B-4A86-9FE3-627BC113C215}"/>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409930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127E-13D5-4B50-A58A-E03429FF06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174D3A-8118-490C-B1B4-76B8591CE5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28954-E995-4A59-BE8C-8361DC2C0040}"/>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5" name="Footer Placeholder 4">
            <a:extLst>
              <a:ext uri="{FF2B5EF4-FFF2-40B4-BE49-F238E27FC236}">
                <a16:creationId xmlns:a16="http://schemas.microsoft.com/office/drawing/2014/main" id="{9FC79DE1-67FF-42F0-BF9E-F17DEA977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C61AC-32CE-4AFA-90C6-86827F72E75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28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79E5-BB5D-4412-A611-FCC52D0420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F5EB0-A111-4FD6-93D0-A14A0D0B2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FCDB09B-30B6-4EEC-A456-47DFECDF9AED}"/>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5" name="Footer Placeholder 4">
            <a:extLst>
              <a:ext uri="{FF2B5EF4-FFF2-40B4-BE49-F238E27FC236}">
                <a16:creationId xmlns:a16="http://schemas.microsoft.com/office/drawing/2014/main" id="{825DAE55-5021-449C-82DC-946A5D4AB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64834F-8553-4C76-B170-1F85BA9333C1}"/>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8796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96C5-F596-490B-8450-B771618F7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E661D-E8AC-4EEB-B449-226F8865C7C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EBAB8-3E4A-4839-9928-917792E1F1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220134-609A-4ED5-94BB-DD9B6495D747}"/>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6" name="Footer Placeholder 5">
            <a:extLst>
              <a:ext uri="{FF2B5EF4-FFF2-40B4-BE49-F238E27FC236}">
                <a16:creationId xmlns:a16="http://schemas.microsoft.com/office/drawing/2014/main" id="{2C2622FB-EE8E-4E71-8D06-8BFF61D03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E15BD-BC99-4EB0-9420-9A94CE3DE283}"/>
              </a:ext>
            </a:extLst>
          </p:cNvPr>
          <p:cNvSpPr>
            <a:spLocks noGrp="1"/>
          </p:cNvSpPr>
          <p:nvPr>
            <p:ph type="sldNum" sz="quarter" idx="12"/>
          </p:nvPr>
        </p:nvSpPr>
        <p:spPr>
          <a:xfrm>
            <a:off x="16512988" y="9042618"/>
            <a:ext cx="793556" cy="62998"/>
          </a:xfrm>
        </p:spPr>
        <p:txBody>
          <a:bodyPr/>
          <a:lstStyle/>
          <a:p>
            <a:fld id="{B76D50D8-90C5-4538-A789-F1F7E3DECCA5}" type="slidenum">
              <a:rPr lang="en-US" smtClean="0"/>
              <a:t>‹#›</a:t>
            </a:fld>
            <a:endParaRPr lang="en-US"/>
          </a:p>
        </p:txBody>
      </p:sp>
      <p:pic>
        <p:nvPicPr>
          <p:cNvPr id="2050" name="Picture 2" descr="CitiusTech Vector Logo - (.SVG + .PNG) - VectorLogoSeek.Com">
            <a:extLst>
              <a:ext uri="{FF2B5EF4-FFF2-40B4-BE49-F238E27FC236}">
                <a16:creationId xmlns:a16="http://schemas.microsoft.com/office/drawing/2014/main" id="{342DCE39-5DDF-4F35-ABBB-41329A1F6B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2138" y="6026727"/>
            <a:ext cx="2479862" cy="831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7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72DF-A64E-4430-9D9B-10F3D786F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48E37-B920-49A2-8524-1397BD688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C6AF9D7-C321-47CB-8156-2C9EA5E5AA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D725A8-BC0C-4E9A-8BB7-BE3C36F863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E14BB0-F32A-47B0-89E3-613696FDC0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022484-92DD-43A4-9B27-B67FE0D9EFCD}"/>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8" name="Footer Placeholder 7">
            <a:extLst>
              <a:ext uri="{FF2B5EF4-FFF2-40B4-BE49-F238E27FC236}">
                <a16:creationId xmlns:a16="http://schemas.microsoft.com/office/drawing/2014/main" id="{DD3F00B9-F2D9-4BAA-86A9-A41720A062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098C42-63F9-4CB6-BEE7-3FE1AFDB4FD8}"/>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5504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65311-1AB3-4230-A611-18638CEB3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BF6F0C-6E24-48D1-A7B6-99682A48754B}"/>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4" name="Footer Placeholder 3">
            <a:extLst>
              <a:ext uri="{FF2B5EF4-FFF2-40B4-BE49-F238E27FC236}">
                <a16:creationId xmlns:a16="http://schemas.microsoft.com/office/drawing/2014/main" id="{EDD26964-5210-4A80-B619-712811520E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B9056B-891D-4BD0-8BD4-A65CC15FE4F7}"/>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68597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2E4F10-89BC-4C37-A20F-CD6495852F58}"/>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3" name="Footer Placeholder 2">
            <a:extLst>
              <a:ext uri="{FF2B5EF4-FFF2-40B4-BE49-F238E27FC236}">
                <a16:creationId xmlns:a16="http://schemas.microsoft.com/office/drawing/2014/main" id="{671FB7E7-DCFD-4CFB-95A1-AAABB71C74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9FF3B-35EE-43E3-A2D7-01BCCEFB862C}"/>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795600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39D9-333D-4178-BE7E-FE3D96142D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A403CC-C8E9-477E-8CEF-3E1D5D56D5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4E246F-D3EF-419D-87B1-765DD374F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F5B88A-2CFD-4D69-8669-3A7F69BC798D}"/>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6" name="Footer Placeholder 5">
            <a:extLst>
              <a:ext uri="{FF2B5EF4-FFF2-40B4-BE49-F238E27FC236}">
                <a16:creationId xmlns:a16="http://schemas.microsoft.com/office/drawing/2014/main" id="{E3DA309F-F7B6-4078-A461-73B625F8B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35F71B-9DA5-4FAA-BF93-431D6E0CB363}"/>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129591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FBCC7-F07A-4FB4-8823-D614C4803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C0C45D-0632-4799-8859-814FD30B5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2A217-7CE2-4128-8DA2-1CFC9AA7E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F4B4BAF-0090-4E16-BF4C-6C5C33FF6930}"/>
              </a:ext>
            </a:extLst>
          </p:cNvPr>
          <p:cNvSpPr>
            <a:spLocks noGrp="1"/>
          </p:cNvSpPr>
          <p:nvPr>
            <p:ph type="dt" sz="half" idx="10"/>
          </p:nvPr>
        </p:nvSpPr>
        <p:spPr/>
        <p:txBody>
          <a:bodyPr/>
          <a:lstStyle/>
          <a:p>
            <a:fld id="{7225EAAF-3A0D-4ED5-8FE6-23C7DC50B4B9}" type="datetimeFigureOut">
              <a:rPr lang="en-US" smtClean="0"/>
              <a:t>11/21/2022</a:t>
            </a:fld>
            <a:endParaRPr lang="en-US"/>
          </a:p>
        </p:txBody>
      </p:sp>
      <p:sp>
        <p:nvSpPr>
          <p:cNvPr id="6" name="Footer Placeholder 5">
            <a:extLst>
              <a:ext uri="{FF2B5EF4-FFF2-40B4-BE49-F238E27FC236}">
                <a16:creationId xmlns:a16="http://schemas.microsoft.com/office/drawing/2014/main" id="{92375F03-887A-4AF9-B50D-3CB976B47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B264A-23EB-4D83-8732-B7A0E201F78F}"/>
              </a:ext>
            </a:extLst>
          </p:cNvPr>
          <p:cNvSpPr>
            <a:spLocks noGrp="1"/>
          </p:cNvSpPr>
          <p:nvPr>
            <p:ph type="sldNum" sz="quarter" idx="12"/>
          </p:nvPr>
        </p:nvSpPr>
        <p:spPr/>
        <p:txBody>
          <a:bodyPr/>
          <a:lstStyle/>
          <a:p>
            <a:fld id="{B76D50D8-90C5-4538-A789-F1F7E3DECCA5}" type="slidenum">
              <a:rPr lang="en-US" smtClean="0"/>
              <a:t>‹#›</a:t>
            </a:fld>
            <a:endParaRPr lang="en-US"/>
          </a:p>
        </p:txBody>
      </p:sp>
    </p:spTree>
    <p:extLst>
      <p:ext uri="{BB962C8B-B14F-4D97-AF65-F5344CB8AC3E}">
        <p14:creationId xmlns:p14="http://schemas.microsoft.com/office/powerpoint/2010/main" val="307893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06528-4C65-4DDE-A90C-8FC681B67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B54ADD-95B4-4C8E-8A08-7191322E2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15F54-2C0A-48D4-BC5A-5DDB49E02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25EAAF-3A0D-4ED5-8FE6-23C7DC50B4B9}" type="datetimeFigureOut">
              <a:rPr lang="en-US" smtClean="0"/>
              <a:t>11/21/2022</a:t>
            </a:fld>
            <a:endParaRPr lang="en-US"/>
          </a:p>
        </p:txBody>
      </p:sp>
      <p:sp>
        <p:nvSpPr>
          <p:cNvPr id="5" name="Footer Placeholder 4">
            <a:extLst>
              <a:ext uri="{FF2B5EF4-FFF2-40B4-BE49-F238E27FC236}">
                <a16:creationId xmlns:a16="http://schemas.microsoft.com/office/drawing/2014/main" id="{AE3EE591-0DD6-4909-BFB0-020F94894F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1D0FF-1FF1-4874-B861-D68C1314D3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D50D8-90C5-4538-A789-F1F7E3DECCA5}" type="slidenum">
              <a:rPr lang="en-US" smtClean="0"/>
              <a:t>‹#›</a:t>
            </a:fld>
            <a:endParaRPr lang="en-US"/>
          </a:p>
        </p:txBody>
      </p:sp>
    </p:spTree>
    <p:extLst>
      <p:ext uri="{BB962C8B-B14F-4D97-AF65-F5344CB8AC3E}">
        <p14:creationId xmlns:p14="http://schemas.microsoft.com/office/powerpoint/2010/main" val="916233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3C5E-1180-44B7-91A1-7D33CDC6E63D}"/>
              </a:ext>
            </a:extLst>
          </p:cNvPr>
          <p:cNvSpPr>
            <a:spLocks noGrp="1"/>
          </p:cNvSpPr>
          <p:nvPr>
            <p:ph type="ctrTitle"/>
          </p:nvPr>
        </p:nvSpPr>
        <p:spPr/>
        <p:txBody>
          <a:bodyPr/>
          <a:lstStyle/>
          <a:p>
            <a:r>
              <a:rPr lang="en-US" dirty="0"/>
              <a:t>Angular</a:t>
            </a:r>
          </a:p>
        </p:txBody>
      </p:sp>
      <p:sp>
        <p:nvSpPr>
          <p:cNvPr id="3" name="Subtitle 2">
            <a:extLst>
              <a:ext uri="{FF2B5EF4-FFF2-40B4-BE49-F238E27FC236}">
                <a16:creationId xmlns:a16="http://schemas.microsoft.com/office/drawing/2014/main" id="{BDC8C406-551B-4E68-BAEE-E6FB2D55E026}"/>
              </a:ext>
            </a:extLst>
          </p:cNvPr>
          <p:cNvSpPr>
            <a:spLocks noGrp="1"/>
          </p:cNvSpPr>
          <p:nvPr>
            <p:ph type="subTitle" idx="1"/>
          </p:nvPr>
        </p:nvSpPr>
        <p:spPr/>
        <p:txBody>
          <a:bodyPr/>
          <a:lstStyle/>
          <a:p>
            <a:r>
              <a:rPr lang="en-US" dirty="0"/>
              <a:t>Day 4</a:t>
            </a:r>
          </a:p>
        </p:txBody>
      </p:sp>
    </p:spTree>
    <p:extLst>
      <p:ext uri="{BB962C8B-B14F-4D97-AF65-F5344CB8AC3E}">
        <p14:creationId xmlns:p14="http://schemas.microsoft.com/office/powerpoint/2010/main" val="103962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 y="0"/>
            <a:ext cx="10515600" cy="1325563"/>
          </a:xfrm>
        </p:spPr>
        <p:txBody>
          <a:bodyPr/>
          <a:lstStyle/>
          <a:p>
            <a:r>
              <a:rPr lang="en-US" dirty="0"/>
              <a:t>Add component in user module</a:t>
            </a:r>
          </a:p>
        </p:txBody>
      </p:sp>
      <p:sp>
        <p:nvSpPr>
          <p:cNvPr id="3" name="Content Placeholder 2"/>
          <p:cNvSpPr>
            <a:spLocks noGrp="1"/>
          </p:cNvSpPr>
          <p:nvPr>
            <p:ph idx="1"/>
          </p:nvPr>
        </p:nvSpPr>
        <p:spPr>
          <a:xfrm>
            <a:off x="169817" y="1045414"/>
            <a:ext cx="7520940" cy="5681172"/>
          </a:xfrm>
        </p:spPr>
        <p:txBody>
          <a:bodyPr/>
          <a:lstStyle/>
          <a:p>
            <a:pPr>
              <a:buFont typeface="Arial" panose="020B0604020202020204" pitchFamily="34" charset="0"/>
              <a:buChar char="•"/>
            </a:pPr>
            <a:r>
              <a:rPr lang="en-US" dirty="0"/>
              <a:t>If we will create component without mentioning  module name then it will be added to  app module. So we will have to mention the name of module if we want to create a component for specific module.</a:t>
            </a:r>
          </a:p>
          <a:p>
            <a:pPr>
              <a:buFont typeface="Arial" panose="020B0604020202020204" pitchFamily="34" charset="0"/>
              <a:buChar char="•"/>
            </a:pPr>
            <a:r>
              <a:rPr lang="en-US" dirty="0"/>
              <a:t>In this case we have to create a component in users module as login. For this we have to fire following command.</a:t>
            </a:r>
          </a:p>
          <a:p>
            <a:pPr lvl="3"/>
            <a:r>
              <a:rPr lang="en-US" dirty="0">
                <a:solidFill>
                  <a:srgbClr val="C00000"/>
                </a:solidFill>
              </a:rPr>
              <a:t>ng g c users/login</a:t>
            </a:r>
          </a:p>
          <a:p>
            <a:pPr lvl="3"/>
            <a:endParaRPr lang="en-US" dirty="0">
              <a:solidFill>
                <a:srgbClr val="C00000"/>
              </a:solidFill>
            </a:endParaRPr>
          </a:p>
          <a:p>
            <a:pPr lvl="3"/>
            <a:endParaRPr lang="en-US" dirty="0">
              <a:solidFill>
                <a:srgbClr val="C00000"/>
              </a:solidFill>
            </a:endParaRPr>
          </a:p>
          <a:p>
            <a:pPr lvl="3"/>
            <a:endParaRPr lang="en-US" dirty="0">
              <a:solidFill>
                <a:srgbClr val="C00000"/>
              </a:solidFill>
            </a:endParaRPr>
          </a:p>
          <a:p>
            <a:pPr marL="347663" lvl="3" indent="0">
              <a:buNone/>
            </a:pPr>
            <a:r>
              <a:rPr lang="en-US" b="1" dirty="0"/>
              <a:t>As soon as we add new component login to users module , it’s information will be added to users.module.ts</a:t>
            </a:r>
          </a:p>
          <a:p>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492" y="2176061"/>
            <a:ext cx="4377508"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257" y="3567515"/>
            <a:ext cx="5018314" cy="3214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980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365760"/>
            <a:ext cx="7520940" cy="853440"/>
          </a:xfrm>
        </p:spPr>
        <p:txBody>
          <a:bodyPr>
            <a:normAutofit fontScale="90000"/>
          </a:bodyPr>
          <a:lstStyle/>
          <a:p>
            <a:r>
              <a:rPr lang="en-US" dirty="0"/>
              <a:t>Export login component and import in app module</a:t>
            </a:r>
          </a:p>
        </p:txBody>
      </p:sp>
      <p:sp>
        <p:nvSpPr>
          <p:cNvPr id="3" name="Content Placeholder 2"/>
          <p:cNvSpPr>
            <a:spLocks noGrp="1"/>
          </p:cNvSpPr>
          <p:nvPr>
            <p:ph idx="1"/>
          </p:nvPr>
        </p:nvSpPr>
        <p:spPr>
          <a:xfrm>
            <a:off x="2346960" y="1220752"/>
            <a:ext cx="7520940" cy="5637249"/>
          </a:xfrm>
        </p:spPr>
        <p:txBody>
          <a:bodyPr>
            <a:normAutofit fontScale="92500" lnSpcReduction="20000"/>
          </a:bodyPr>
          <a:lstStyle/>
          <a:p>
            <a:r>
              <a:rPr lang="en-US" dirty="0"/>
              <a:t>When we want to use this  component in other module then we need to export this  component to other module.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To use this module in app module we have </a:t>
            </a:r>
          </a:p>
          <a:p>
            <a:r>
              <a:rPr lang="en-US" dirty="0"/>
              <a:t>to import user module in app.module.ts</a:t>
            </a:r>
          </a:p>
          <a:p>
            <a:endParaRPr lang="en-US" dirty="0"/>
          </a:p>
          <a:p>
            <a:endParaRPr lang="en-US" dirty="0"/>
          </a:p>
          <a:p>
            <a:endParaRPr lang="en-US" dirty="0"/>
          </a:p>
          <a:p>
            <a:endParaRPr lang="en-US" dirty="0"/>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2242458"/>
            <a:ext cx="4267200" cy="307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321" y="2242458"/>
            <a:ext cx="4038600"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3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0" y="365760"/>
            <a:ext cx="7520940" cy="777240"/>
          </a:xfrm>
        </p:spPr>
        <p:txBody>
          <a:bodyPr>
            <a:normAutofit fontScale="90000"/>
          </a:bodyPr>
          <a:lstStyle/>
          <a:p>
            <a:r>
              <a:rPr lang="en-US" dirty="0"/>
              <a:t>Export login component and import in app module</a:t>
            </a:r>
          </a:p>
        </p:txBody>
      </p:sp>
      <p:sp>
        <p:nvSpPr>
          <p:cNvPr id="3" name="Content Placeholder 2"/>
          <p:cNvSpPr>
            <a:spLocks noGrp="1"/>
          </p:cNvSpPr>
          <p:nvPr>
            <p:ph idx="1"/>
          </p:nvPr>
        </p:nvSpPr>
        <p:spPr>
          <a:xfrm>
            <a:off x="2346960" y="1335314"/>
            <a:ext cx="7520940" cy="5522686"/>
          </a:xfrm>
        </p:spPr>
        <p:txBody>
          <a:bodyPr>
            <a:normAutofit fontScale="77500" lnSpcReduction="20000"/>
          </a:bodyPr>
          <a:lstStyle/>
          <a:p>
            <a:r>
              <a:rPr lang="en-US" dirty="0"/>
              <a:t>After exporting from users.module.ts and importing in app.module.ts , we can use content of users.component.html page into app.component.html page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800" dirty="0"/>
              <a:t>Steps to remember</a:t>
            </a:r>
          </a:p>
          <a:p>
            <a:pPr>
              <a:buAutoNum type="arabicPeriod"/>
            </a:pPr>
            <a:r>
              <a:rPr lang="en-US" sz="1800" dirty="0"/>
              <a:t>Create new module</a:t>
            </a:r>
          </a:p>
          <a:p>
            <a:pPr>
              <a:buAutoNum type="arabicPeriod"/>
            </a:pPr>
            <a:r>
              <a:rPr lang="en-US" sz="1800" dirty="0"/>
              <a:t>Export specific component in module</a:t>
            </a:r>
          </a:p>
          <a:p>
            <a:pPr>
              <a:buAutoNum type="arabicPeriod"/>
            </a:pPr>
            <a:r>
              <a:rPr lang="en-US" sz="1800" dirty="0"/>
              <a:t>Import the specific module</a:t>
            </a:r>
          </a:p>
          <a:p>
            <a:pPr>
              <a:buAutoNum type="arabicPeriod"/>
            </a:pPr>
            <a:r>
              <a:rPr lang="en-US" sz="1800" dirty="0"/>
              <a:t>Use selector to call content of html page in our page.</a:t>
            </a:r>
          </a:p>
          <a:p>
            <a:pPr>
              <a:buAutoNum type="arabicPeriod"/>
            </a:pPr>
            <a:endParaRPr lang="en-US" dirty="0"/>
          </a:p>
        </p:txBody>
      </p:sp>
    </p:spTree>
    <p:extLst>
      <p:ext uri="{BB962C8B-B14F-4D97-AF65-F5344CB8AC3E}">
        <p14:creationId xmlns:p14="http://schemas.microsoft.com/office/powerpoint/2010/main" val="856580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54615-2ABF-421C-9E5E-504450FA333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5C4016A-88DD-4507-8AFD-C419A077EDE6}"/>
              </a:ext>
            </a:extLst>
          </p:cNvPr>
          <p:cNvSpPr>
            <a:spLocks noGrp="1"/>
          </p:cNvSpPr>
          <p:nvPr>
            <p:ph idx="1"/>
          </p:nvPr>
        </p:nvSpPr>
        <p:spPr/>
        <p:txBody>
          <a:bodyPr/>
          <a:lstStyle/>
          <a:p>
            <a:r>
              <a:rPr lang="en-US" dirty="0"/>
              <a:t>Angular Core Concept</a:t>
            </a:r>
          </a:p>
          <a:p>
            <a:pPr lvl="1"/>
            <a:r>
              <a:rPr lang="en-US" dirty="0"/>
              <a:t>Services </a:t>
            </a:r>
          </a:p>
          <a:p>
            <a:pPr marL="228600" lvl="1">
              <a:spcBef>
                <a:spcPts val="1000"/>
              </a:spcBef>
            </a:pPr>
            <a:r>
              <a:rPr lang="en-US" sz="2800" dirty="0"/>
              <a:t>Angular Components</a:t>
            </a:r>
          </a:p>
          <a:p>
            <a:pPr lvl="1"/>
            <a:r>
              <a:rPr lang="en-US" dirty="0"/>
              <a:t>Component Communication</a:t>
            </a:r>
          </a:p>
          <a:p>
            <a:pPr lvl="1"/>
            <a:r>
              <a:rPr lang="en-US" dirty="0"/>
              <a:t>Sending data from Parent to Child</a:t>
            </a:r>
          </a:p>
          <a:p>
            <a:pPr lvl="1"/>
            <a:r>
              <a:rPr lang="en-US" dirty="0"/>
              <a:t>Sending data from Child to Parent</a:t>
            </a:r>
          </a:p>
          <a:p>
            <a:pPr lvl="1"/>
            <a:r>
              <a:rPr lang="en-US" dirty="0"/>
              <a:t>Communicating with other component using services.</a:t>
            </a:r>
          </a:p>
          <a:p>
            <a:pPr marL="685800" lvl="2">
              <a:spcBef>
                <a:spcPts val="1000"/>
              </a:spcBef>
            </a:pPr>
            <a:endParaRPr lang="en-US" sz="2400" dirty="0"/>
          </a:p>
          <a:p>
            <a:pPr marL="457200" lvl="1" indent="0">
              <a:buNone/>
            </a:pPr>
            <a:endParaRPr lang="en-US" dirty="0"/>
          </a:p>
        </p:txBody>
      </p:sp>
    </p:spTree>
    <p:extLst>
      <p:ext uri="{BB962C8B-B14F-4D97-AF65-F5344CB8AC3E}">
        <p14:creationId xmlns:p14="http://schemas.microsoft.com/office/powerpoint/2010/main" val="271247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9D8A-50C5-4CE3-B3B0-4D2EE71DC06D}"/>
              </a:ext>
            </a:extLst>
          </p:cNvPr>
          <p:cNvSpPr>
            <a:spLocks noGrp="1"/>
          </p:cNvSpPr>
          <p:nvPr>
            <p:ph type="title"/>
          </p:nvPr>
        </p:nvSpPr>
        <p:spPr/>
        <p:txBody>
          <a:bodyPr/>
          <a:lstStyle/>
          <a:p>
            <a:r>
              <a:rPr lang="en-US" dirty="0"/>
              <a:t>Angular Service</a:t>
            </a:r>
          </a:p>
        </p:txBody>
      </p:sp>
      <p:sp>
        <p:nvSpPr>
          <p:cNvPr id="3" name="Content Placeholder 2">
            <a:extLst>
              <a:ext uri="{FF2B5EF4-FFF2-40B4-BE49-F238E27FC236}">
                <a16:creationId xmlns:a16="http://schemas.microsoft.com/office/drawing/2014/main" id="{4E63A591-B7BC-47A1-9178-5488D9862B7F}"/>
              </a:ext>
            </a:extLst>
          </p:cNvPr>
          <p:cNvSpPr>
            <a:spLocks noGrp="1"/>
          </p:cNvSpPr>
          <p:nvPr>
            <p:ph idx="1"/>
          </p:nvPr>
        </p:nvSpPr>
        <p:spPr/>
        <p:txBody>
          <a:bodyPr/>
          <a:lstStyle/>
          <a:p>
            <a:r>
              <a:rPr lang="en-US" dirty="0"/>
              <a:t>Let’s see one small demo for better understanding of service.</a:t>
            </a:r>
          </a:p>
        </p:txBody>
      </p:sp>
    </p:spTree>
    <p:extLst>
      <p:ext uri="{BB962C8B-B14F-4D97-AF65-F5344CB8AC3E}">
        <p14:creationId xmlns:p14="http://schemas.microsoft.com/office/powerpoint/2010/main" val="3213331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2DEF-3EE9-474B-BC00-6778DF7A2C67}"/>
              </a:ext>
            </a:extLst>
          </p:cNvPr>
          <p:cNvSpPr>
            <a:spLocks noGrp="1"/>
          </p:cNvSpPr>
          <p:nvPr>
            <p:ph type="title"/>
          </p:nvPr>
        </p:nvSpPr>
        <p:spPr>
          <a:xfrm>
            <a:off x="0" y="0"/>
            <a:ext cx="12192000" cy="897618"/>
          </a:xfrm>
        </p:spPr>
        <p:txBody>
          <a:bodyPr/>
          <a:lstStyle/>
          <a:p>
            <a:r>
              <a:rPr lang="en-US" b="1" dirty="0">
                <a:solidFill>
                  <a:schemeClr val="accent1"/>
                </a:solidFill>
              </a:rPr>
              <a:t>Angular Components</a:t>
            </a:r>
          </a:p>
        </p:txBody>
      </p:sp>
      <p:sp>
        <p:nvSpPr>
          <p:cNvPr id="3" name="Content Placeholder 2">
            <a:extLst>
              <a:ext uri="{FF2B5EF4-FFF2-40B4-BE49-F238E27FC236}">
                <a16:creationId xmlns:a16="http://schemas.microsoft.com/office/drawing/2014/main" id="{854BDC02-5346-430D-BB07-6CE2B08EE472}"/>
              </a:ext>
            </a:extLst>
          </p:cNvPr>
          <p:cNvSpPr>
            <a:spLocks noGrp="1"/>
          </p:cNvSpPr>
          <p:nvPr>
            <p:ph idx="1"/>
          </p:nvPr>
        </p:nvSpPr>
        <p:spPr>
          <a:xfrm>
            <a:off x="0" y="897618"/>
            <a:ext cx="12192000" cy="5960382"/>
          </a:xfrm>
        </p:spPr>
        <p:txBody>
          <a:bodyPr>
            <a:normAutofit/>
          </a:bodyPr>
          <a:lstStyle/>
          <a:p>
            <a:r>
              <a:rPr lang="en-US" dirty="0"/>
              <a:t>Component is piece of code which is generated for certain task. Components are </a:t>
            </a:r>
            <a:r>
              <a:rPr lang="en-US" dirty="0">
                <a:solidFill>
                  <a:srgbClr val="C00000"/>
                </a:solidFill>
              </a:rPr>
              <a:t>reusable </a:t>
            </a:r>
            <a:r>
              <a:rPr lang="en-US" dirty="0"/>
              <a:t>entity. We can create components for different  functionalities like Login, signup , sign in, User Registration .</a:t>
            </a:r>
          </a:p>
          <a:p>
            <a:r>
              <a:rPr lang="en-US" dirty="0">
                <a:solidFill>
                  <a:srgbClr val="C00000"/>
                </a:solidFill>
              </a:rPr>
              <a:t>Example</a:t>
            </a:r>
            <a:r>
              <a:rPr lang="en-US" dirty="0"/>
              <a:t> – As we know that in Web application all pages need header , footer so we will create component for Header, footer and can use in all pages.</a:t>
            </a:r>
          </a:p>
          <a:p>
            <a:r>
              <a:rPr lang="en-US" dirty="0"/>
              <a:t>There is a by default component present in Angular that is App component</a:t>
            </a:r>
            <a:r>
              <a:rPr lang="en-US" dirty="0">
                <a:solidFill>
                  <a:srgbClr val="C00000"/>
                </a:solidFill>
              </a:rPr>
              <a:t>. App Component is called as root component of angular application</a:t>
            </a:r>
          </a:p>
          <a:p>
            <a:endParaRPr lang="en-US" dirty="0">
              <a:solidFill>
                <a:srgbClr val="C00000"/>
              </a:solidFill>
            </a:endParaRPr>
          </a:p>
          <a:p>
            <a:pPr marL="0" indent="0"/>
            <a:r>
              <a:rPr lang="en-US" sz="3200" dirty="0"/>
              <a:t>How to Create Components?</a:t>
            </a:r>
          </a:p>
          <a:p>
            <a:r>
              <a:rPr lang="en-US" dirty="0">
                <a:solidFill>
                  <a:srgbClr val="C00000"/>
                </a:solidFill>
              </a:rPr>
              <a:t>There are two ways to create components</a:t>
            </a:r>
          </a:p>
          <a:p>
            <a:pPr lvl="2"/>
            <a:r>
              <a:rPr lang="en-US" dirty="0">
                <a:solidFill>
                  <a:srgbClr val="C00000"/>
                </a:solidFill>
              </a:rPr>
              <a:t>Manually add files and write all code inside it. Like selector, decorator</a:t>
            </a:r>
          </a:p>
          <a:p>
            <a:pPr lvl="2"/>
            <a:r>
              <a:rPr lang="en-US" dirty="0">
                <a:solidFill>
                  <a:srgbClr val="C00000"/>
                </a:solidFill>
              </a:rPr>
              <a:t>Create component using cli</a:t>
            </a:r>
          </a:p>
          <a:p>
            <a:endParaRPr lang="en-US" dirty="0"/>
          </a:p>
        </p:txBody>
      </p:sp>
    </p:spTree>
    <p:extLst>
      <p:ext uri="{BB962C8B-B14F-4D97-AF65-F5344CB8AC3E}">
        <p14:creationId xmlns:p14="http://schemas.microsoft.com/office/powerpoint/2010/main" val="365404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2DEF-3EE9-474B-BC00-6778DF7A2C67}"/>
              </a:ext>
            </a:extLst>
          </p:cNvPr>
          <p:cNvSpPr>
            <a:spLocks noGrp="1"/>
          </p:cNvSpPr>
          <p:nvPr>
            <p:ph type="title"/>
          </p:nvPr>
        </p:nvSpPr>
        <p:spPr>
          <a:xfrm>
            <a:off x="0" y="0"/>
            <a:ext cx="12192000" cy="897618"/>
          </a:xfrm>
        </p:spPr>
        <p:txBody>
          <a:bodyPr/>
          <a:lstStyle/>
          <a:p>
            <a:r>
              <a:rPr lang="en-US" b="1" dirty="0">
                <a:solidFill>
                  <a:schemeClr val="accent1"/>
                </a:solidFill>
              </a:rPr>
              <a:t>Angular Components</a:t>
            </a:r>
          </a:p>
        </p:txBody>
      </p:sp>
      <p:sp>
        <p:nvSpPr>
          <p:cNvPr id="3" name="Content Placeholder 2">
            <a:extLst>
              <a:ext uri="{FF2B5EF4-FFF2-40B4-BE49-F238E27FC236}">
                <a16:creationId xmlns:a16="http://schemas.microsoft.com/office/drawing/2014/main" id="{854BDC02-5346-430D-BB07-6CE2B08EE472}"/>
              </a:ext>
            </a:extLst>
          </p:cNvPr>
          <p:cNvSpPr>
            <a:spLocks noGrp="1"/>
          </p:cNvSpPr>
          <p:nvPr>
            <p:ph idx="1"/>
          </p:nvPr>
        </p:nvSpPr>
        <p:spPr>
          <a:xfrm>
            <a:off x="0" y="708932"/>
            <a:ext cx="12192000" cy="5960382"/>
          </a:xfrm>
        </p:spPr>
        <p:txBody>
          <a:bodyPr>
            <a:normAutofit/>
          </a:bodyPr>
          <a:lstStyle/>
          <a:p>
            <a:r>
              <a:rPr lang="en-US" dirty="0"/>
              <a:t>Which four files getting generated with component creation?</a:t>
            </a:r>
          </a:p>
          <a:p>
            <a:pPr lvl="1"/>
            <a:r>
              <a:rPr lang="en-US" dirty="0">
                <a:solidFill>
                  <a:srgbClr val="C00000"/>
                </a:solidFill>
              </a:rPr>
              <a:t>Component_name.component.css </a:t>
            </a:r>
            <a:r>
              <a:rPr lang="en-US" dirty="0">
                <a:solidFill>
                  <a:srgbClr val="C00000"/>
                </a:solidFill>
                <a:sym typeface="Wingdings" panose="05000000000000000000" pitchFamily="2" charset="2"/>
              </a:rPr>
              <a:t> </a:t>
            </a:r>
            <a:r>
              <a:rPr lang="en-US" dirty="0">
                <a:solidFill>
                  <a:schemeClr val="accent6">
                    <a:lumMod val="75000"/>
                  </a:schemeClr>
                </a:solidFill>
                <a:sym typeface="Wingdings" panose="05000000000000000000" pitchFamily="2" charset="2"/>
              </a:rPr>
              <a:t>for styling</a:t>
            </a:r>
            <a:endParaRPr lang="en-US" dirty="0">
              <a:solidFill>
                <a:schemeClr val="accent6">
                  <a:lumMod val="75000"/>
                </a:schemeClr>
              </a:solidFill>
            </a:endParaRPr>
          </a:p>
          <a:p>
            <a:pPr lvl="1"/>
            <a:r>
              <a:rPr lang="en-US" dirty="0">
                <a:solidFill>
                  <a:srgbClr val="C00000"/>
                </a:solidFill>
              </a:rPr>
              <a:t>Component_name.component.html </a:t>
            </a:r>
            <a:r>
              <a:rPr lang="en-US" dirty="0">
                <a:solidFill>
                  <a:srgbClr val="C00000"/>
                </a:solidFill>
                <a:sym typeface="Wingdings" panose="05000000000000000000" pitchFamily="2" charset="2"/>
              </a:rPr>
              <a:t> </a:t>
            </a:r>
            <a:r>
              <a:rPr lang="en-US" dirty="0">
                <a:solidFill>
                  <a:schemeClr val="accent6">
                    <a:lumMod val="75000"/>
                  </a:schemeClr>
                </a:solidFill>
                <a:sym typeface="Wingdings" panose="05000000000000000000" pitchFamily="2" charset="2"/>
              </a:rPr>
              <a:t>template where we can add HTML elements and this will be rendered on browser</a:t>
            </a:r>
            <a:endParaRPr lang="en-US" dirty="0">
              <a:solidFill>
                <a:schemeClr val="accent6">
                  <a:lumMod val="75000"/>
                </a:schemeClr>
              </a:solidFill>
            </a:endParaRPr>
          </a:p>
          <a:p>
            <a:pPr lvl="1"/>
            <a:r>
              <a:rPr lang="en-US" dirty="0" err="1">
                <a:solidFill>
                  <a:srgbClr val="C00000"/>
                </a:solidFill>
              </a:rPr>
              <a:t>Component_name.component.ts</a:t>
            </a:r>
            <a:r>
              <a:rPr lang="en-US" dirty="0">
                <a:solidFill>
                  <a:srgbClr val="C00000"/>
                </a:solidFill>
              </a:rPr>
              <a:t> </a:t>
            </a:r>
            <a:r>
              <a:rPr lang="en-US" dirty="0">
                <a:solidFill>
                  <a:srgbClr val="C00000"/>
                </a:solidFill>
                <a:sym typeface="Wingdings" panose="05000000000000000000" pitchFamily="2" charset="2"/>
              </a:rPr>
              <a:t> </a:t>
            </a:r>
            <a:r>
              <a:rPr lang="en-US" dirty="0">
                <a:solidFill>
                  <a:schemeClr val="accent6">
                    <a:lumMod val="75000"/>
                  </a:schemeClr>
                </a:solidFill>
                <a:sym typeface="Wingdings" panose="05000000000000000000" pitchFamily="2" charset="2"/>
              </a:rPr>
              <a:t>logic or functionalities can be implemented in this file.</a:t>
            </a:r>
            <a:endParaRPr lang="en-US" dirty="0">
              <a:solidFill>
                <a:schemeClr val="accent6">
                  <a:lumMod val="75000"/>
                </a:schemeClr>
              </a:solidFill>
            </a:endParaRPr>
          </a:p>
          <a:p>
            <a:pPr lvl="1"/>
            <a:r>
              <a:rPr lang="en-US" dirty="0" err="1">
                <a:solidFill>
                  <a:srgbClr val="C00000"/>
                </a:solidFill>
              </a:rPr>
              <a:t>Component_name.component.spec.ts</a:t>
            </a:r>
            <a:r>
              <a:rPr lang="en-US" dirty="0">
                <a:solidFill>
                  <a:srgbClr val="C00000"/>
                </a:solidFill>
              </a:rPr>
              <a:t> </a:t>
            </a:r>
            <a:r>
              <a:rPr lang="en-US" dirty="0">
                <a:solidFill>
                  <a:srgbClr val="C00000"/>
                </a:solidFill>
                <a:sym typeface="Wingdings" panose="05000000000000000000" pitchFamily="2" charset="2"/>
              </a:rPr>
              <a:t> </a:t>
            </a:r>
            <a:r>
              <a:rPr lang="en-US" dirty="0">
                <a:solidFill>
                  <a:schemeClr val="accent6">
                    <a:lumMod val="75000"/>
                  </a:schemeClr>
                </a:solidFill>
                <a:sym typeface="Wingdings" panose="05000000000000000000" pitchFamily="2" charset="2"/>
              </a:rPr>
              <a:t>For implementing testing code.</a:t>
            </a:r>
            <a:endParaRPr lang="en-US" dirty="0">
              <a:solidFill>
                <a:srgbClr val="C00000"/>
              </a:solidFill>
            </a:endParaRPr>
          </a:p>
          <a:p>
            <a:r>
              <a:rPr lang="en-US" dirty="0">
                <a:solidFill>
                  <a:srgbClr val="C00000"/>
                </a:solidFill>
              </a:rPr>
              <a:t>@Component is called as decorator</a:t>
            </a:r>
            <a:r>
              <a:rPr lang="en-US" dirty="0"/>
              <a:t>, In which there is mentioned that </a:t>
            </a:r>
            <a:r>
              <a:rPr lang="en-US" dirty="0">
                <a:solidFill>
                  <a:srgbClr val="C00000"/>
                </a:solidFill>
              </a:rPr>
              <a:t>selector.</a:t>
            </a:r>
            <a:r>
              <a:rPr lang="en-US" dirty="0"/>
              <a:t> So if we want to access user-list.component.html then we have to add selector of this component to html page where we have to use user-list-comonent.html page</a:t>
            </a:r>
          </a:p>
          <a:p>
            <a:endParaRPr lang="en-US" dirty="0"/>
          </a:p>
        </p:txBody>
      </p:sp>
      <p:pic>
        <p:nvPicPr>
          <p:cNvPr id="4" name="Picture 2">
            <a:extLst>
              <a:ext uri="{FF2B5EF4-FFF2-40B4-BE49-F238E27FC236}">
                <a16:creationId xmlns:a16="http://schemas.microsoft.com/office/drawing/2014/main" id="{F4598BD6-54C6-42DD-B520-118586BFE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0114" y="4310743"/>
            <a:ext cx="5471886"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74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2DEF-3EE9-474B-BC00-6778DF7A2C67}"/>
              </a:ext>
            </a:extLst>
          </p:cNvPr>
          <p:cNvSpPr>
            <a:spLocks noGrp="1"/>
          </p:cNvSpPr>
          <p:nvPr>
            <p:ph type="title"/>
          </p:nvPr>
        </p:nvSpPr>
        <p:spPr>
          <a:xfrm>
            <a:off x="0" y="0"/>
            <a:ext cx="12192000" cy="897618"/>
          </a:xfrm>
        </p:spPr>
        <p:txBody>
          <a:bodyPr/>
          <a:lstStyle/>
          <a:p>
            <a:r>
              <a:rPr lang="en-US" b="1" dirty="0">
                <a:solidFill>
                  <a:schemeClr val="accent1"/>
                </a:solidFill>
              </a:rPr>
              <a:t>Angular Components</a:t>
            </a:r>
          </a:p>
        </p:txBody>
      </p:sp>
      <p:sp>
        <p:nvSpPr>
          <p:cNvPr id="3" name="Content Placeholder 2">
            <a:extLst>
              <a:ext uri="{FF2B5EF4-FFF2-40B4-BE49-F238E27FC236}">
                <a16:creationId xmlns:a16="http://schemas.microsoft.com/office/drawing/2014/main" id="{854BDC02-5346-430D-BB07-6CE2B08EE472}"/>
              </a:ext>
            </a:extLst>
          </p:cNvPr>
          <p:cNvSpPr>
            <a:spLocks noGrp="1"/>
          </p:cNvSpPr>
          <p:nvPr>
            <p:ph idx="1"/>
          </p:nvPr>
        </p:nvSpPr>
        <p:spPr>
          <a:xfrm>
            <a:off x="0" y="708932"/>
            <a:ext cx="12192000" cy="5960382"/>
          </a:xfrm>
        </p:spPr>
        <p:txBody>
          <a:bodyPr>
            <a:normAutofit/>
          </a:bodyPr>
          <a:lstStyle/>
          <a:p>
            <a:r>
              <a:rPr lang="en-US" dirty="0"/>
              <a:t>Now, will it work, if I will create new component in another module?</a:t>
            </a:r>
          </a:p>
          <a:p>
            <a:r>
              <a:rPr lang="en-US" dirty="0"/>
              <a:t>No, it won’t we will get error </a:t>
            </a:r>
            <a:r>
              <a:rPr lang="en-US" dirty="0">
                <a:sym typeface="Wingdings" panose="05000000000000000000" pitchFamily="2" charset="2"/>
              </a:rPr>
              <a:t></a:t>
            </a:r>
            <a:r>
              <a:rPr lang="en-US" dirty="0"/>
              <a:t>'app-login' is not a known element:</a:t>
            </a:r>
          </a:p>
          <a:p>
            <a:r>
              <a:rPr lang="en-US" dirty="0"/>
              <a:t>How to Fix it ?</a:t>
            </a:r>
          </a:p>
          <a:p>
            <a:pPr lvl="1"/>
            <a:r>
              <a:rPr lang="en-US" dirty="0"/>
              <a:t>Step 1. The component which we will have to export that module need to add in export array of module file.</a:t>
            </a:r>
          </a:p>
          <a:p>
            <a:pPr lvl="1"/>
            <a:endParaRPr lang="en-US" dirty="0"/>
          </a:p>
          <a:p>
            <a:endParaRPr lang="en-US" dirty="0"/>
          </a:p>
        </p:txBody>
      </p:sp>
    </p:spTree>
    <p:extLst>
      <p:ext uri="{BB962C8B-B14F-4D97-AF65-F5344CB8AC3E}">
        <p14:creationId xmlns:p14="http://schemas.microsoft.com/office/powerpoint/2010/main" val="18154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3"/>
            <a:ext cx="10515600" cy="1325563"/>
          </a:xfrm>
        </p:spPr>
        <p:txBody>
          <a:bodyPr/>
          <a:lstStyle/>
          <a:p>
            <a:r>
              <a:rPr lang="en-US" dirty="0"/>
              <a:t>What is module?</a:t>
            </a:r>
          </a:p>
        </p:txBody>
      </p:sp>
      <p:sp>
        <p:nvSpPr>
          <p:cNvPr id="5" name="Rectangle 4"/>
          <p:cNvSpPr/>
          <p:nvPr/>
        </p:nvSpPr>
        <p:spPr>
          <a:xfrm>
            <a:off x="1981200" y="914400"/>
            <a:ext cx="7620000" cy="2971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ectangle 5"/>
          <p:cNvSpPr/>
          <p:nvPr/>
        </p:nvSpPr>
        <p:spPr>
          <a:xfrm>
            <a:off x="2209800" y="1143000"/>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Component1</a:t>
            </a:r>
          </a:p>
        </p:txBody>
      </p:sp>
      <p:sp>
        <p:nvSpPr>
          <p:cNvPr id="7" name="Rectangle 6"/>
          <p:cNvSpPr/>
          <p:nvPr/>
        </p:nvSpPr>
        <p:spPr>
          <a:xfrm>
            <a:off x="3962400" y="1143000"/>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Component2</a:t>
            </a:r>
          </a:p>
        </p:txBody>
      </p:sp>
      <p:sp>
        <p:nvSpPr>
          <p:cNvPr id="8" name="Rectangle 7"/>
          <p:cNvSpPr/>
          <p:nvPr/>
        </p:nvSpPr>
        <p:spPr>
          <a:xfrm>
            <a:off x="5715000" y="1143000"/>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Component3</a:t>
            </a:r>
          </a:p>
        </p:txBody>
      </p:sp>
      <p:sp>
        <p:nvSpPr>
          <p:cNvPr id="9" name="Rectangle 8"/>
          <p:cNvSpPr/>
          <p:nvPr/>
        </p:nvSpPr>
        <p:spPr>
          <a:xfrm>
            <a:off x="7543800" y="1059543"/>
            <a:ext cx="1600200" cy="125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Component4</a:t>
            </a:r>
          </a:p>
        </p:txBody>
      </p:sp>
      <p:sp>
        <p:nvSpPr>
          <p:cNvPr id="10" name="Rectangle 9"/>
          <p:cNvSpPr/>
          <p:nvPr/>
        </p:nvSpPr>
        <p:spPr>
          <a:xfrm>
            <a:off x="2819400" y="2670629"/>
            <a:ext cx="1752600" cy="685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Services</a:t>
            </a:r>
          </a:p>
        </p:txBody>
      </p:sp>
      <p:sp>
        <p:nvSpPr>
          <p:cNvPr id="11" name="Rectangle 10"/>
          <p:cNvSpPr/>
          <p:nvPr/>
        </p:nvSpPr>
        <p:spPr>
          <a:xfrm>
            <a:off x="4874986" y="2667000"/>
            <a:ext cx="1676400" cy="685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Pips</a:t>
            </a:r>
          </a:p>
        </p:txBody>
      </p:sp>
      <p:sp>
        <p:nvSpPr>
          <p:cNvPr id="12" name="Rectangle 11"/>
          <p:cNvSpPr/>
          <p:nvPr/>
        </p:nvSpPr>
        <p:spPr>
          <a:xfrm>
            <a:off x="6705600" y="2667000"/>
            <a:ext cx="1828800" cy="685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Directives</a:t>
            </a:r>
          </a:p>
        </p:txBody>
      </p:sp>
      <p:sp>
        <p:nvSpPr>
          <p:cNvPr id="13" name="Rectangle 12"/>
          <p:cNvSpPr/>
          <p:nvPr/>
        </p:nvSpPr>
        <p:spPr>
          <a:xfrm>
            <a:off x="1981200" y="3886200"/>
            <a:ext cx="7620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In Angular modules means collection of components, services, directives and pips which are related. We can consider example of user module in which there will be multiple components like sign in, sign up , registration etc</a:t>
            </a:r>
            <a:r>
              <a:rPr lang="en-US" dirty="0">
                <a:solidFill>
                  <a:schemeClr val="tx1"/>
                </a:solidFill>
              </a:rPr>
              <a:t>.</a:t>
            </a:r>
          </a:p>
        </p:txBody>
      </p:sp>
    </p:spTree>
    <p:extLst>
      <p:ext uri="{BB962C8B-B14F-4D97-AF65-F5344CB8AC3E}">
        <p14:creationId xmlns:p14="http://schemas.microsoft.com/office/powerpoint/2010/main" val="52247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10515600" cy="1325563"/>
          </a:xfrm>
        </p:spPr>
        <p:txBody>
          <a:bodyPr/>
          <a:lstStyle/>
          <a:p>
            <a:r>
              <a:rPr lang="en-US" dirty="0"/>
              <a:t>What is module?</a:t>
            </a:r>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8454" y="1100138"/>
            <a:ext cx="6716294" cy="370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133600" y="5181600"/>
            <a:ext cx="7620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The above picture is app.module.ts which is generated by default with project </a:t>
            </a:r>
          </a:p>
          <a:p>
            <a:pPr algn="just"/>
            <a:r>
              <a:rPr lang="en-US" b="1" dirty="0">
                <a:solidFill>
                  <a:schemeClr val="tx1"/>
                </a:solidFill>
              </a:rPr>
              <a:t>Which included  </a:t>
            </a:r>
            <a:r>
              <a:rPr lang="en-US" b="1" u="sng" dirty="0">
                <a:solidFill>
                  <a:srgbClr val="C00000"/>
                </a:solidFill>
              </a:rPr>
              <a:t>declaration </a:t>
            </a:r>
            <a:r>
              <a:rPr lang="en-US" b="1" dirty="0">
                <a:solidFill>
                  <a:schemeClr val="tx1"/>
                </a:solidFill>
              </a:rPr>
              <a:t>– we need to declare the used module in it. </a:t>
            </a:r>
            <a:r>
              <a:rPr lang="en-US" b="1" u="sng" dirty="0">
                <a:solidFill>
                  <a:srgbClr val="C00000"/>
                </a:solidFill>
              </a:rPr>
              <a:t>Import</a:t>
            </a:r>
            <a:r>
              <a:rPr lang="en-US" b="1" dirty="0">
                <a:solidFill>
                  <a:schemeClr val="tx1"/>
                </a:solidFill>
              </a:rPr>
              <a:t>- we need to mention name of module in which used. </a:t>
            </a:r>
            <a:r>
              <a:rPr lang="en-US" b="1" u="sng" dirty="0">
                <a:solidFill>
                  <a:srgbClr val="C00000"/>
                </a:solidFill>
              </a:rPr>
              <a:t>Provider</a:t>
            </a:r>
            <a:r>
              <a:rPr lang="en-US" b="1" dirty="0">
                <a:solidFill>
                  <a:schemeClr val="tx1"/>
                </a:solidFill>
              </a:rPr>
              <a:t> we need to provide which components </a:t>
            </a:r>
            <a:r>
              <a:rPr lang="en-US" b="1" dirty="0" err="1">
                <a:solidFill>
                  <a:schemeClr val="tx1"/>
                </a:solidFill>
              </a:rPr>
              <a:t>used.etc</a:t>
            </a:r>
            <a:endParaRPr lang="en-US" dirty="0">
              <a:solidFill>
                <a:schemeClr val="tx1"/>
              </a:solidFill>
            </a:endParaRPr>
          </a:p>
        </p:txBody>
      </p:sp>
    </p:spTree>
    <p:extLst>
      <p:ext uri="{BB962C8B-B14F-4D97-AF65-F5344CB8AC3E}">
        <p14:creationId xmlns:p14="http://schemas.microsoft.com/office/powerpoint/2010/main" val="4162283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43" y="0"/>
            <a:ext cx="10515600" cy="1325563"/>
          </a:xfrm>
        </p:spPr>
        <p:txBody>
          <a:bodyPr/>
          <a:lstStyle/>
          <a:p>
            <a:r>
              <a:rPr lang="en-US" dirty="0"/>
              <a:t>How to add/ create module</a:t>
            </a:r>
          </a:p>
        </p:txBody>
      </p:sp>
      <p:sp>
        <p:nvSpPr>
          <p:cNvPr id="3" name="Content Placeholder 2"/>
          <p:cNvSpPr>
            <a:spLocks noGrp="1"/>
          </p:cNvSpPr>
          <p:nvPr>
            <p:ph idx="1"/>
          </p:nvPr>
        </p:nvSpPr>
        <p:spPr>
          <a:xfrm>
            <a:off x="2346960" y="1100629"/>
            <a:ext cx="7520940" cy="728172"/>
          </a:xfrm>
        </p:spPr>
        <p:txBody>
          <a:bodyPr>
            <a:normAutofit fontScale="77500" lnSpcReduction="20000"/>
          </a:bodyPr>
          <a:lstStyle/>
          <a:p>
            <a:r>
              <a:rPr lang="en-US" dirty="0"/>
              <a:t>To create new module we need to fire a simple command.</a:t>
            </a:r>
          </a:p>
          <a:p>
            <a:r>
              <a:rPr lang="en-US" dirty="0">
                <a:solidFill>
                  <a:srgbClr val="C00000"/>
                </a:solidFill>
              </a:rPr>
              <a:t>ng g m users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10657"/>
            <a:ext cx="5486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1" y="3389086"/>
            <a:ext cx="77438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438400" y="2877458"/>
            <a:ext cx="7543800" cy="5116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Here users module has been added to our project-</a:t>
            </a:r>
          </a:p>
        </p:txBody>
      </p:sp>
    </p:spTree>
    <p:extLst>
      <p:ext uri="{BB962C8B-B14F-4D97-AF65-F5344CB8AC3E}">
        <p14:creationId xmlns:p14="http://schemas.microsoft.com/office/powerpoint/2010/main" val="333703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BF6AB195FA6B40BB05C998728EFA1C" ma:contentTypeVersion="14" ma:contentTypeDescription="Create a new document." ma:contentTypeScope="" ma:versionID="36a31e67a0ebb9353d8ed00dc44ea807">
  <xsd:schema xmlns:xsd="http://www.w3.org/2001/XMLSchema" xmlns:xs="http://www.w3.org/2001/XMLSchema" xmlns:p="http://schemas.microsoft.com/office/2006/metadata/properties" xmlns:ns3="cabf9d1d-7037-4043-81d1-9a99ac01e8a4" xmlns:ns4="68c7713d-6281-4197-a031-c946640054c5" targetNamespace="http://schemas.microsoft.com/office/2006/metadata/properties" ma:root="true" ma:fieldsID="4b72d673f45b4d64d13f24e2b404a3cd" ns3:_="" ns4:_="">
    <xsd:import namespace="cabf9d1d-7037-4043-81d1-9a99ac01e8a4"/>
    <xsd:import namespace="68c7713d-6281-4197-a031-c946640054c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f9d1d-7037-4043-81d1-9a99ac01e8a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c7713d-6281-4197-a031-c946640054c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BEC6DC-DFDF-48D8-A5F1-F48D2EE523AB}">
  <ds:schemaRefs>
    <ds:schemaRef ds:uri="http://purl.org/dc/terms/"/>
    <ds:schemaRef ds:uri="cabf9d1d-7037-4043-81d1-9a99ac01e8a4"/>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68c7713d-6281-4197-a031-c946640054c5"/>
    <ds:schemaRef ds:uri="http://www.w3.org/XML/1998/namespace"/>
    <ds:schemaRef ds:uri="http://purl.org/dc/dcmitype/"/>
  </ds:schemaRefs>
</ds:datastoreItem>
</file>

<file path=customXml/itemProps2.xml><?xml version="1.0" encoding="utf-8"?>
<ds:datastoreItem xmlns:ds="http://schemas.openxmlformats.org/officeDocument/2006/customXml" ds:itemID="{647E3F84-5009-4C33-9618-170194B98723}">
  <ds:schemaRefs>
    <ds:schemaRef ds:uri="http://schemas.microsoft.com/sharepoint/v3/contenttype/forms"/>
  </ds:schemaRefs>
</ds:datastoreItem>
</file>

<file path=customXml/itemProps3.xml><?xml version="1.0" encoding="utf-8"?>
<ds:datastoreItem xmlns:ds="http://schemas.openxmlformats.org/officeDocument/2006/customXml" ds:itemID="{29EE4E79-D823-4BE4-BFCB-F0E701E83B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f9d1d-7037-4043-81d1-9a99ac01e8a4"/>
    <ds:schemaRef ds:uri="68c7713d-6281-4197-a031-c9466400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2360</TotalTime>
  <Words>706</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Angular</vt:lpstr>
      <vt:lpstr>Objectives</vt:lpstr>
      <vt:lpstr>Angular Service</vt:lpstr>
      <vt:lpstr>Angular Components</vt:lpstr>
      <vt:lpstr>Angular Components</vt:lpstr>
      <vt:lpstr>Angular Components</vt:lpstr>
      <vt:lpstr>What is module?</vt:lpstr>
      <vt:lpstr>What is module?</vt:lpstr>
      <vt:lpstr>How to add/ create module</vt:lpstr>
      <vt:lpstr>Add component in user module</vt:lpstr>
      <vt:lpstr>Export login component and import in app module</vt:lpstr>
      <vt:lpstr>Export login component and import in app module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Bhushan Paradkar</dc:creator>
  <cp:lastModifiedBy>Bhushan Paradkar</cp:lastModifiedBy>
  <cp:revision>55</cp:revision>
  <dcterms:created xsi:type="dcterms:W3CDTF">2022-11-04T15:46:53Z</dcterms:created>
  <dcterms:modified xsi:type="dcterms:W3CDTF">2022-11-21T17:05:18Z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0x010100D6BF6AB195FA6B40BB05C998728EFA1C</vt:lpwstr>
  </property>
</Properties>
</file>