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C1618-7AA9-4CF3-8A8C-F1895510CDA4}" type="datetimeFigureOut">
              <a:rPr lang="en-US" smtClean="0"/>
              <a:t>15-Oct-14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4C01E-7134-4B5A-9106-E993FC1B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D80A-9350-434E-B969-797D94E15BCC}" type="datetime1">
              <a:rPr lang="en-US" smtClean="0"/>
              <a:t>15-Oct-14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778E-E194-4012-9DEB-CCF51AF7052F}" type="datetime1">
              <a:rPr lang="en-US" smtClean="0"/>
              <a:t>15-Oct-14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FF5-2DAA-4BAF-9F52-B3901AD96D4F}" type="datetime1">
              <a:rPr lang="en-US" smtClean="0"/>
              <a:t>15-Oct-14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9C0-C81D-473B-AE3C-2F31582E09F9}" type="datetime1">
              <a:rPr lang="en-US" smtClean="0"/>
              <a:t>15-Oct-14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C7E-3719-4DAF-9E1F-9F7D1F68E3CA}" type="datetime1">
              <a:rPr lang="en-US" smtClean="0"/>
              <a:t>15-Oct-14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69E9-BAA7-4CB8-A8A3-39FB8F1681A3}" type="datetime1">
              <a:rPr lang="en-US" smtClean="0"/>
              <a:t>15-Oct-14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8B65-2FCF-4FF1-B658-5EFF1656BA4D}" type="datetime1">
              <a:rPr lang="en-US" smtClean="0"/>
              <a:t>15-Oct-14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A96C-40DE-47B5-893D-4593A10378E9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7BAF-3898-4C90-8D8C-4726829DB135}" type="datetime1">
              <a:rPr lang="en-US" smtClean="0"/>
              <a:t>15-Oct-14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0E7-B9C8-431C-B2FC-18E800265736}" type="datetime1">
              <a:rPr lang="en-US" smtClean="0"/>
              <a:t>15-Oct-14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2C-6297-4230-9ED3-041D85AC118F}" type="datetime1">
              <a:rPr lang="en-US" smtClean="0"/>
              <a:t>15-Oct-14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06D8DB2-E532-4709-9B76-576F06E04B01}" type="datetime1">
              <a:rPr lang="en-US" smtClean="0"/>
              <a:t>15-Oct-14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002138-9215-49B6-9F9D-2DBB33597B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981201"/>
          </a:xfrm>
        </p:spPr>
        <p:txBody>
          <a:bodyPr/>
          <a:lstStyle/>
          <a:p>
            <a:r>
              <a:rPr lang="en-US" sz="4000" dirty="0" smtClean="0"/>
              <a:t>C code </a:t>
            </a:r>
            <a:r>
              <a:rPr lang="en-US" sz="4000" dirty="0"/>
              <a:t>generation of your custom function in MATLAB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352800"/>
            <a:ext cx="6400800" cy="1219200"/>
          </a:xfrm>
        </p:spPr>
        <p:txBody>
          <a:bodyPr/>
          <a:lstStyle/>
          <a:p>
            <a:pPr algn="r"/>
            <a:r>
              <a:rPr lang="en-US" b="1" dirty="0" smtClean="0"/>
              <a:t>By </a:t>
            </a:r>
            <a:r>
              <a:rPr lang="en-US" b="1" dirty="0" err="1" smtClean="0"/>
              <a:t>Shravankumar</a:t>
            </a:r>
            <a:r>
              <a:rPr lang="en-US" b="1" dirty="0" smtClean="0"/>
              <a:t> 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3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98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6490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9470-AB4B-4589-AEFD-010EFDCD0E24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A2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6490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6AEC-F13E-44E5-BFBB-4954A9049225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AC8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76200"/>
            <a:ext cx="9144001" cy="66490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C492-CE49-4162-A233-2139659FEC0A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B8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1066800"/>
            <a:ext cx="9144000" cy="48732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700-CBD8-4A8D-AB87-3EF72694309C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18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8665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D0DC-05E5-44A5-93FC-EC4BE1513BE6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231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1066800"/>
            <a:ext cx="9144000" cy="517558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CB90-8875-48BF-B29A-66A73A94ECFE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47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1447800"/>
            <a:ext cx="9144000" cy="31181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5FA8-1474-4B07-A253-A7EF0DBEB2F6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54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4489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224-C7CC-46CF-8A6C-A1F45EDAFC8B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61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371600"/>
            <a:ext cx="9144000" cy="36616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3E95-F367-4CDB-A577-6A9B2A0C019B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6E9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27432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37B-F647-4268-95D5-DC870C1451B7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715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268196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0A8D-809D-47DB-AC31-85E54655EC78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832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6490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F3EF-7744-41B9-9990-70006C68B348}" type="datetime1">
              <a:rPr lang="en-US" smtClean="0"/>
              <a:t>15-Oct-14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My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2138-9215-49B6-9F9D-2DBB33597B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</TotalTime>
  <Words>60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C code generation of your custom function in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code generation of your custom function in MATLAB</dc:title>
  <dc:creator>Shravankumar</dc:creator>
  <cp:lastModifiedBy>Shravankumar</cp:lastModifiedBy>
  <cp:revision>2</cp:revision>
  <dcterms:created xsi:type="dcterms:W3CDTF">2014-10-14T11:53:41Z</dcterms:created>
  <dcterms:modified xsi:type="dcterms:W3CDTF">2014-10-15T16:18:14Z</dcterms:modified>
</cp:coreProperties>
</file>