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6" r:id="rId6"/>
    <p:sldId id="264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4C1C-C1A3-4DD0-8761-A9A1D0CA32C8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99AB-FEE5-413C-BE9E-CE335F6A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code generation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30" y="2637779"/>
            <a:ext cx="5023539" cy="24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9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Report</a:t>
            </a:r>
            <a:endParaRPr lang="en-US" dirty="0"/>
          </a:p>
        </p:txBody>
      </p:sp>
      <p:pic>
        <p:nvPicPr>
          <p:cNvPr id="4" name="Snagit_PPTFE2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" y="1561753"/>
            <a:ext cx="8940000" cy="4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Snagit_PPT9C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0" y="1581627"/>
            <a:ext cx="2551821" cy="45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Snagit_PPT84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6" y="1320002"/>
            <a:ext cx="7538709" cy="50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Snagit_PPT79D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" y="1331788"/>
            <a:ext cx="7469003" cy="5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4" name="Snagit_PPTDE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" y="1331788"/>
            <a:ext cx="7469003" cy="5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4" name="Snagit_PPT68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" y="1331788"/>
            <a:ext cx="7469003" cy="5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4" name="Snagit_PPTDC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" y="1331788"/>
            <a:ext cx="7469003" cy="5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4" name="Snagit_PPT24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" y="2170325"/>
            <a:ext cx="9128572" cy="33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6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what you got</a:t>
            </a:r>
            <a:endParaRPr lang="en-US" dirty="0"/>
          </a:p>
        </p:txBody>
      </p:sp>
      <p:pic>
        <p:nvPicPr>
          <p:cNvPr id="4" name="Snagit_PPT65B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14" y="3391753"/>
            <a:ext cx="5628572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HDL code generation </vt:lpstr>
      <vt:lpstr>Step 1</vt:lpstr>
      <vt:lpstr>Step 2</vt:lpstr>
      <vt:lpstr>Step 3</vt:lpstr>
      <vt:lpstr>Step 4</vt:lpstr>
      <vt:lpstr>Step 5</vt:lpstr>
      <vt:lpstr>Step 6</vt:lpstr>
      <vt:lpstr>Step 7</vt:lpstr>
      <vt:lpstr>See what you got</vt:lpstr>
      <vt:lpstr>Utilization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Shravankumar</dc:creator>
  <cp:lastModifiedBy>Shravankumar</cp:lastModifiedBy>
  <cp:revision>4</cp:revision>
  <dcterms:created xsi:type="dcterms:W3CDTF">2015-01-28T14:22:18Z</dcterms:created>
  <dcterms:modified xsi:type="dcterms:W3CDTF">2015-01-28T17:29:21Z</dcterms:modified>
</cp:coreProperties>
</file>