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handoutMasterIdLst>
    <p:handoutMasterId r:id="rId15"/>
  </p:handoutMasterIdLst>
  <p:sldIdLst>
    <p:sldId id="256" r:id="rId2"/>
    <p:sldId id="257" r:id="rId3"/>
    <p:sldId id="267" r:id="rId4"/>
    <p:sldId id="268" r:id="rId5"/>
    <p:sldId id="260" r:id="rId6"/>
    <p:sldId id="271" r:id="rId7"/>
    <p:sldId id="259" r:id="rId8"/>
    <p:sldId id="258" r:id="rId9"/>
    <p:sldId id="269" r:id="rId10"/>
    <p:sldId id="270" r:id="rId11"/>
    <p:sldId id="272" r:id="rId12"/>
    <p:sldId id="273"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706" autoAdjust="0"/>
  </p:normalViewPr>
  <p:slideViewPr>
    <p:cSldViewPr>
      <p:cViewPr varScale="1">
        <p:scale>
          <a:sx n="71" d="100"/>
          <a:sy n="71" d="100"/>
        </p:scale>
        <p:origin x="696" y="78"/>
      </p:cViewPr>
      <p:guideLst/>
    </p:cSldViewPr>
  </p:slideViewPr>
  <p:notesTextViewPr>
    <p:cViewPr>
      <p:scale>
        <a:sx n="1" d="1"/>
        <a:sy n="1" d="1"/>
      </p:scale>
      <p:origin x="0" y="0"/>
    </p:cViewPr>
  </p:notesTextViewPr>
  <p:notesViewPr>
    <p:cSldViewPr showGuides="1">
      <p:cViewPr varScale="1">
        <p:scale>
          <a:sx n="95" d="100"/>
          <a:sy n="95" d="100"/>
        </p:scale>
        <p:origin x="3582"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EFB202A-8611-4DDC-831D-D12EB67B6CF7}" type="doc">
      <dgm:prSet loTypeId="urn:microsoft.com/office/officeart/2005/8/layout/process4" loCatId="process" qsTypeId="urn:microsoft.com/office/officeart/2005/8/quickstyle/simple4" qsCatId="simple" csTypeId="urn:microsoft.com/office/officeart/2005/8/colors/accent1_1" csCatId="accent1" phldr="1"/>
      <dgm:spPr/>
      <dgm:t>
        <a:bodyPr/>
        <a:lstStyle/>
        <a:p>
          <a:endParaRPr lang="en-US"/>
        </a:p>
      </dgm:t>
    </dgm:pt>
    <dgm:pt modelId="{11888A7B-1E89-45E6-84F4-EF92B26189CD}">
      <dgm:prSet phldrT="[Text]" custT="1"/>
      <dgm:spPr/>
      <dgm:t>
        <a:bodyPr/>
        <a:lstStyle/>
        <a:p>
          <a:pPr>
            <a:buFont typeface="Wingdings" panose="05000000000000000000" pitchFamily="2" charset="2"/>
            <a:buChar char="v"/>
          </a:pPr>
          <a:r>
            <a:rPr lang="en-US" sz="2000" dirty="0">
              <a:solidFill>
                <a:schemeClr val="bg1"/>
              </a:solidFill>
              <a:latin typeface="Times New Roman" panose="02020603050405020304" pitchFamily="18" charset="0"/>
              <a:cs typeface="Times New Roman" panose="02020603050405020304" pitchFamily="18" charset="0"/>
            </a:rPr>
            <a:t>I</a:t>
          </a:r>
          <a:r>
            <a:rPr lang="en-US" sz="2000" b="0" i="0" dirty="0">
              <a:solidFill>
                <a:schemeClr val="bg1"/>
              </a:solidFill>
              <a:effectLst/>
              <a:latin typeface="Times New Roman" panose="02020603050405020304" pitchFamily="18" charset="0"/>
              <a:cs typeface="Times New Roman" panose="02020603050405020304" pitchFamily="18" charset="0"/>
            </a:rPr>
            <a:t>mported Data Set.</a:t>
          </a:r>
          <a:endParaRPr lang="en-US" sz="2000" dirty="0">
            <a:solidFill>
              <a:schemeClr val="bg1"/>
            </a:solidFill>
            <a:latin typeface="Times New Roman" panose="02020603050405020304" pitchFamily="18" charset="0"/>
            <a:cs typeface="Times New Roman" panose="02020603050405020304" pitchFamily="18" charset="0"/>
          </a:endParaRPr>
        </a:p>
      </dgm:t>
    </dgm:pt>
    <dgm:pt modelId="{6043087E-917B-44BC-97F8-41385FD50DC3}" type="parTrans" cxnId="{5376348D-4465-4E2E-9DB8-EA1F5276717B}">
      <dgm:prSet/>
      <dgm:spPr/>
      <dgm:t>
        <a:bodyPr/>
        <a:lstStyle/>
        <a:p>
          <a:endParaRPr lang="en-US"/>
        </a:p>
      </dgm:t>
    </dgm:pt>
    <dgm:pt modelId="{438F37F5-E676-4BB5-A241-95D895E1B43F}" type="sibTrans" cxnId="{5376348D-4465-4E2E-9DB8-EA1F5276717B}">
      <dgm:prSet/>
      <dgm:spPr/>
      <dgm:t>
        <a:bodyPr/>
        <a:lstStyle/>
        <a:p>
          <a:endParaRPr lang="en-US"/>
        </a:p>
      </dgm:t>
    </dgm:pt>
    <dgm:pt modelId="{712EDDD5-F1C9-457B-A81D-F94868058B44}">
      <dgm:prSet phldrT="[Text]" custT="1"/>
      <dgm:spPr/>
      <dgm:t>
        <a:bodyPr/>
        <a:lstStyle/>
        <a:p>
          <a:pPr>
            <a:buFont typeface="Wingdings" panose="05000000000000000000" pitchFamily="2" charset="2"/>
            <a:buChar char="v"/>
          </a:pPr>
          <a:r>
            <a:rPr lang="en-US" sz="2000" b="0" i="0" dirty="0">
              <a:solidFill>
                <a:schemeClr val="bg1"/>
              </a:solidFill>
              <a:effectLst/>
              <a:latin typeface="Times New Roman" panose="02020603050405020304" pitchFamily="18" charset="0"/>
              <a:cs typeface="Times New Roman" panose="02020603050405020304" pitchFamily="18" charset="0"/>
            </a:rPr>
            <a:t>Feature Engineering to manipulate the data and extracted the unwanted columns.</a:t>
          </a:r>
          <a:endParaRPr lang="en-US" sz="2000" dirty="0">
            <a:solidFill>
              <a:schemeClr val="bg1"/>
            </a:solidFill>
            <a:latin typeface="Times New Roman" panose="02020603050405020304" pitchFamily="18" charset="0"/>
            <a:cs typeface="Times New Roman" panose="02020603050405020304" pitchFamily="18" charset="0"/>
          </a:endParaRPr>
        </a:p>
      </dgm:t>
    </dgm:pt>
    <dgm:pt modelId="{5E2CC1CB-7E12-4298-9BE5-B8F6683E4161}" type="parTrans" cxnId="{392AE56A-6939-469F-BFEC-2DEEC6ABC100}">
      <dgm:prSet/>
      <dgm:spPr/>
      <dgm:t>
        <a:bodyPr/>
        <a:lstStyle/>
        <a:p>
          <a:endParaRPr lang="en-US"/>
        </a:p>
      </dgm:t>
    </dgm:pt>
    <dgm:pt modelId="{630DB5C2-135D-425B-B7D5-1F5FFE12BF3B}" type="sibTrans" cxnId="{392AE56A-6939-469F-BFEC-2DEEC6ABC100}">
      <dgm:prSet/>
      <dgm:spPr/>
      <dgm:t>
        <a:bodyPr/>
        <a:lstStyle/>
        <a:p>
          <a:endParaRPr lang="en-US"/>
        </a:p>
      </dgm:t>
    </dgm:pt>
    <dgm:pt modelId="{640CA9BD-09C1-4472-8DAC-0F150EC5E678}">
      <dgm:prSet phldrT="[Text]" custT="1"/>
      <dgm:spPr/>
      <dgm:t>
        <a:bodyPr/>
        <a:lstStyle/>
        <a:p>
          <a:r>
            <a:rPr lang="en-US" sz="2000" b="0" i="0" dirty="0">
              <a:solidFill>
                <a:schemeClr val="bg1"/>
              </a:solidFill>
              <a:effectLst/>
              <a:latin typeface="Times New Roman" panose="02020603050405020304" pitchFamily="18" charset="0"/>
              <a:cs typeface="Times New Roman" panose="02020603050405020304" pitchFamily="18" charset="0"/>
            </a:rPr>
            <a:t>Scaling through Standardization</a:t>
          </a:r>
          <a:endParaRPr lang="en-US" sz="2000" dirty="0">
            <a:solidFill>
              <a:schemeClr val="bg1"/>
            </a:solidFill>
            <a:latin typeface="Times New Roman" panose="02020603050405020304" pitchFamily="18" charset="0"/>
            <a:cs typeface="Times New Roman" panose="02020603050405020304" pitchFamily="18" charset="0"/>
          </a:endParaRPr>
        </a:p>
      </dgm:t>
    </dgm:pt>
    <dgm:pt modelId="{90609DF7-843B-4BEF-A3B5-89270E6B0951}" type="parTrans" cxnId="{957C551D-31A8-4286-A3AE-C5928DB663CE}">
      <dgm:prSet/>
      <dgm:spPr/>
      <dgm:t>
        <a:bodyPr/>
        <a:lstStyle/>
        <a:p>
          <a:endParaRPr lang="en-US"/>
        </a:p>
      </dgm:t>
    </dgm:pt>
    <dgm:pt modelId="{67B503AA-82FD-4AA4-8357-3D8B59D6160B}" type="sibTrans" cxnId="{957C551D-31A8-4286-A3AE-C5928DB663CE}">
      <dgm:prSet/>
      <dgm:spPr/>
      <dgm:t>
        <a:bodyPr/>
        <a:lstStyle/>
        <a:p>
          <a:endParaRPr lang="en-US"/>
        </a:p>
      </dgm:t>
    </dgm:pt>
    <dgm:pt modelId="{7010E20E-6761-4115-A17A-7EAE6E9EB252}">
      <dgm:prSet phldrT="[Text]" custT="1"/>
      <dgm:spPr/>
      <dgm:t>
        <a:bodyPr/>
        <a:lstStyle/>
        <a:p>
          <a:pPr>
            <a:buFont typeface="Wingdings" panose="05000000000000000000" pitchFamily="2" charset="2"/>
            <a:buChar char="v"/>
          </a:pPr>
          <a:r>
            <a:rPr lang="en-US" sz="2000" b="0" i="0" dirty="0">
              <a:solidFill>
                <a:schemeClr val="bg1"/>
              </a:solidFill>
              <a:effectLst/>
              <a:latin typeface="Times New Roman" panose="02020603050405020304" pitchFamily="18" charset="0"/>
              <a:cs typeface="Times New Roman" panose="02020603050405020304" pitchFamily="18" charset="0"/>
            </a:rPr>
            <a:t>EDA</a:t>
          </a:r>
          <a:endParaRPr lang="en-US" sz="2000" dirty="0">
            <a:solidFill>
              <a:schemeClr val="bg1"/>
            </a:solidFill>
            <a:latin typeface="Times New Roman" panose="02020603050405020304" pitchFamily="18" charset="0"/>
            <a:cs typeface="Times New Roman" panose="02020603050405020304" pitchFamily="18" charset="0"/>
          </a:endParaRPr>
        </a:p>
      </dgm:t>
    </dgm:pt>
    <dgm:pt modelId="{30441E1D-82BA-499C-947C-05E3F66780DD}" type="parTrans" cxnId="{62F003C7-E778-4CA9-B905-92F3B2A50F21}">
      <dgm:prSet/>
      <dgm:spPr/>
      <dgm:t>
        <a:bodyPr/>
        <a:lstStyle/>
        <a:p>
          <a:endParaRPr lang="en-US"/>
        </a:p>
      </dgm:t>
    </dgm:pt>
    <dgm:pt modelId="{88004FA9-5596-45EE-BA2C-2D6AA7AFAFBA}" type="sibTrans" cxnId="{62F003C7-E778-4CA9-B905-92F3B2A50F21}">
      <dgm:prSet/>
      <dgm:spPr/>
      <dgm:t>
        <a:bodyPr/>
        <a:lstStyle/>
        <a:p>
          <a:endParaRPr lang="en-US"/>
        </a:p>
      </dgm:t>
    </dgm:pt>
    <dgm:pt modelId="{11B95EBE-2820-4350-B748-5BEA71246760}">
      <dgm:prSet phldrT="[Text]" custT="1"/>
      <dgm:spPr/>
      <dgm:t>
        <a:bodyPr/>
        <a:lstStyle/>
        <a:p>
          <a:pPr>
            <a:buFont typeface="Wingdings" panose="05000000000000000000" pitchFamily="2" charset="2"/>
            <a:buChar char="v"/>
          </a:pPr>
          <a:r>
            <a:rPr lang="en-US" sz="2000" b="0" i="0" dirty="0">
              <a:solidFill>
                <a:schemeClr val="bg1"/>
              </a:solidFill>
              <a:effectLst/>
              <a:latin typeface="Times New Roman" panose="02020603050405020304" pitchFamily="18" charset="0"/>
              <a:cs typeface="Times New Roman" panose="02020603050405020304" pitchFamily="18" charset="0"/>
            </a:rPr>
            <a:t>Encoding through One Hot Encoding.</a:t>
          </a:r>
          <a:endParaRPr lang="en-US" sz="2000" dirty="0">
            <a:solidFill>
              <a:schemeClr val="bg1"/>
            </a:solidFill>
            <a:latin typeface="Times New Roman" panose="02020603050405020304" pitchFamily="18" charset="0"/>
            <a:cs typeface="Times New Roman" panose="02020603050405020304" pitchFamily="18" charset="0"/>
          </a:endParaRPr>
        </a:p>
      </dgm:t>
    </dgm:pt>
    <dgm:pt modelId="{FE158A6D-8CCE-411C-BBE8-2184B007E0F0}" type="parTrans" cxnId="{8425AE17-60A6-405D-A05D-D6902A8E83C0}">
      <dgm:prSet/>
      <dgm:spPr/>
      <dgm:t>
        <a:bodyPr/>
        <a:lstStyle/>
        <a:p>
          <a:endParaRPr lang="en-US"/>
        </a:p>
      </dgm:t>
    </dgm:pt>
    <dgm:pt modelId="{4EA91998-56A0-43E6-99CA-4F9F7A3DFDC8}" type="sibTrans" cxnId="{8425AE17-60A6-405D-A05D-D6902A8E83C0}">
      <dgm:prSet/>
      <dgm:spPr/>
      <dgm:t>
        <a:bodyPr/>
        <a:lstStyle/>
        <a:p>
          <a:endParaRPr lang="en-US"/>
        </a:p>
      </dgm:t>
    </dgm:pt>
    <dgm:pt modelId="{04B89D55-823C-497A-B967-EE93FADFC6A3}">
      <dgm:prSet phldrT="[Text]" custT="1"/>
      <dgm:spPr/>
      <dgm:t>
        <a:bodyPr/>
        <a:lstStyle/>
        <a:p>
          <a:r>
            <a:rPr lang="en-US" sz="2000" b="0" i="0" dirty="0">
              <a:solidFill>
                <a:schemeClr val="bg1"/>
              </a:solidFill>
              <a:effectLst/>
              <a:latin typeface="Times New Roman" panose="02020603050405020304" pitchFamily="18" charset="0"/>
              <a:cs typeface="Times New Roman" panose="02020603050405020304" pitchFamily="18" charset="0"/>
            </a:rPr>
            <a:t>Splitting the training and testing values</a:t>
          </a:r>
          <a:endParaRPr lang="en-US" sz="2000" dirty="0">
            <a:solidFill>
              <a:schemeClr val="bg1"/>
            </a:solidFill>
            <a:latin typeface="Times New Roman" panose="02020603050405020304" pitchFamily="18" charset="0"/>
            <a:cs typeface="Times New Roman" panose="02020603050405020304" pitchFamily="18" charset="0"/>
          </a:endParaRPr>
        </a:p>
      </dgm:t>
    </dgm:pt>
    <dgm:pt modelId="{EC527256-1071-495B-952C-74AB15ABC747}" type="parTrans" cxnId="{7B50E984-030B-4B19-A886-EA906576E458}">
      <dgm:prSet/>
      <dgm:spPr/>
      <dgm:t>
        <a:bodyPr/>
        <a:lstStyle/>
        <a:p>
          <a:endParaRPr lang="en-US"/>
        </a:p>
      </dgm:t>
    </dgm:pt>
    <dgm:pt modelId="{087A5146-C878-464E-BA23-CC96D8E6EECE}" type="sibTrans" cxnId="{7B50E984-030B-4B19-A886-EA906576E458}">
      <dgm:prSet/>
      <dgm:spPr/>
      <dgm:t>
        <a:bodyPr/>
        <a:lstStyle/>
        <a:p>
          <a:endParaRPr lang="en-US"/>
        </a:p>
      </dgm:t>
    </dgm:pt>
    <dgm:pt modelId="{12F1F604-E47C-4DF4-A0ED-0BBFEE28749E}">
      <dgm:prSet phldrT="[Text]" custT="1"/>
      <dgm:spPr/>
      <dgm:t>
        <a:bodyPr/>
        <a:lstStyle/>
        <a:p>
          <a:pPr>
            <a:buFont typeface="Wingdings" panose="05000000000000000000" pitchFamily="2" charset="2"/>
            <a:buChar char="v"/>
          </a:pPr>
          <a:r>
            <a:rPr lang="en-US" sz="2000" b="0" i="0" dirty="0">
              <a:solidFill>
                <a:schemeClr val="bg1"/>
              </a:solidFill>
              <a:effectLst/>
              <a:latin typeface="Times New Roman" panose="02020603050405020304" pitchFamily="18" charset="0"/>
              <a:cs typeface="Times New Roman" panose="02020603050405020304" pitchFamily="18" charset="0"/>
            </a:rPr>
            <a:t>Train multiple models like Linear regression, Decision Tree, Random Forest, and SVR.</a:t>
          </a:r>
          <a:endParaRPr lang="en-US" sz="2000" dirty="0">
            <a:solidFill>
              <a:schemeClr val="bg1"/>
            </a:solidFill>
            <a:latin typeface="Times New Roman" panose="02020603050405020304" pitchFamily="18" charset="0"/>
            <a:cs typeface="Times New Roman" panose="02020603050405020304" pitchFamily="18" charset="0"/>
          </a:endParaRPr>
        </a:p>
      </dgm:t>
    </dgm:pt>
    <dgm:pt modelId="{3E18B7F0-E00A-47BC-9E64-8533A6A01590}" type="parTrans" cxnId="{065C4090-5A21-45AF-B586-C6A8912FE2EC}">
      <dgm:prSet/>
      <dgm:spPr/>
      <dgm:t>
        <a:bodyPr/>
        <a:lstStyle/>
        <a:p>
          <a:endParaRPr lang="en-US"/>
        </a:p>
      </dgm:t>
    </dgm:pt>
    <dgm:pt modelId="{69D85849-CB62-4FC6-885F-9304F0872F0E}" type="sibTrans" cxnId="{065C4090-5A21-45AF-B586-C6A8912FE2EC}">
      <dgm:prSet/>
      <dgm:spPr/>
      <dgm:t>
        <a:bodyPr/>
        <a:lstStyle/>
        <a:p>
          <a:endParaRPr lang="en-US"/>
        </a:p>
      </dgm:t>
    </dgm:pt>
    <dgm:pt modelId="{5ED05B14-99E3-474A-8DB6-336083925EE7}">
      <dgm:prSet phldrT="[Text]" custT="1"/>
      <dgm:spPr/>
      <dgm:t>
        <a:bodyPr/>
        <a:lstStyle/>
        <a:p>
          <a:pPr>
            <a:buFont typeface="Wingdings" panose="05000000000000000000" pitchFamily="2" charset="2"/>
            <a:buChar char="v"/>
          </a:pPr>
          <a:r>
            <a:rPr lang="en-US" sz="2000" b="0" i="0" dirty="0">
              <a:solidFill>
                <a:schemeClr val="bg1"/>
              </a:solidFill>
              <a:effectLst/>
              <a:latin typeface="Times New Roman" panose="02020603050405020304" pitchFamily="18" charset="0"/>
              <a:cs typeface="Times New Roman" panose="02020603050405020304" pitchFamily="18" charset="0"/>
            </a:rPr>
            <a:t>Check the performance of models and find out which is the best model.</a:t>
          </a:r>
          <a:endParaRPr lang="en-US" sz="2000" dirty="0">
            <a:solidFill>
              <a:schemeClr val="bg1"/>
            </a:solidFill>
            <a:latin typeface="Times New Roman" panose="02020603050405020304" pitchFamily="18" charset="0"/>
            <a:cs typeface="Times New Roman" panose="02020603050405020304" pitchFamily="18" charset="0"/>
          </a:endParaRPr>
        </a:p>
      </dgm:t>
    </dgm:pt>
    <dgm:pt modelId="{B269816D-402C-41C6-8C4F-F32CF7B43D68}" type="parTrans" cxnId="{C8BA9B8E-E672-4CD5-9927-5F996CE83B91}">
      <dgm:prSet/>
      <dgm:spPr/>
      <dgm:t>
        <a:bodyPr/>
        <a:lstStyle/>
        <a:p>
          <a:endParaRPr lang="en-US"/>
        </a:p>
      </dgm:t>
    </dgm:pt>
    <dgm:pt modelId="{F2A8BC7B-2E71-4E19-9B93-C16453680FD5}" type="sibTrans" cxnId="{C8BA9B8E-E672-4CD5-9927-5F996CE83B91}">
      <dgm:prSet/>
      <dgm:spPr/>
      <dgm:t>
        <a:bodyPr/>
        <a:lstStyle/>
        <a:p>
          <a:endParaRPr lang="en-US"/>
        </a:p>
      </dgm:t>
    </dgm:pt>
    <dgm:pt modelId="{812F39FC-2D1E-4DD1-A1A6-C7F9287A4AAB}" type="pres">
      <dgm:prSet presAssocID="{2EFB202A-8611-4DDC-831D-D12EB67B6CF7}" presName="Name0" presStyleCnt="0">
        <dgm:presLayoutVars>
          <dgm:dir/>
          <dgm:animLvl val="lvl"/>
          <dgm:resizeHandles val="exact"/>
        </dgm:presLayoutVars>
      </dgm:prSet>
      <dgm:spPr/>
    </dgm:pt>
    <dgm:pt modelId="{2714E7DE-41B0-4ED5-8392-F62416C81D8D}" type="pres">
      <dgm:prSet presAssocID="{5ED05B14-99E3-474A-8DB6-336083925EE7}" presName="boxAndChildren" presStyleCnt="0"/>
      <dgm:spPr/>
    </dgm:pt>
    <dgm:pt modelId="{E7F77324-E4B9-4078-80A7-D85959E42B9A}" type="pres">
      <dgm:prSet presAssocID="{5ED05B14-99E3-474A-8DB6-336083925EE7}" presName="parentTextBox" presStyleLbl="node1" presStyleIdx="0" presStyleCnt="8"/>
      <dgm:spPr/>
    </dgm:pt>
    <dgm:pt modelId="{651260B7-7FF1-4C17-BB85-69D82FCDCE34}" type="pres">
      <dgm:prSet presAssocID="{69D85849-CB62-4FC6-885F-9304F0872F0E}" presName="sp" presStyleCnt="0"/>
      <dgm:spPr/>
    </dgm:pt>
    <dgm:pt modelId="{79CBCC69-8118-4F2F-BAD0-967CC0BE5993}" type="pres">
      <dgm:prSet presAssocID="{12F1F604-E47C-4DF4-A0ED-0BBFEE28749E}" presName="arrowAndChildren" presStyleCnt="0"/>
      <dgm:spPr/>
    </dgm:pt>
    <dgm:pt modelId="{FAC765AD-69FB-4518-9D2B-DCDD3AFCC282}" type="pres">
      <dgm:prSet presAssocID="{12F1F604-E47C-4DF4-A0ED-0BBFEE28749E}" presName="parentTextArrow" presStyleLbl="node1" presStyleIdx="1" presStyleCnt="8"/>
      <dgm:spPr/>
    </dgm:pt>
    <dgm:pt modelId="{59DA4D64-2586-4D25-B9ED-011000E790D6}" type="pres">
      <dgm:prSet presAssocID="{087A5146-C878-464E-BA23-CC96D8E6EECE}" presName="sp" presStyleCnt="0"/>
      <dgm:spPr/>
    </dgm:pt>
    <dgm:pt modelId="{BC2301DF-5003-4A7A-AA95-707235F9D958}" type="pres">
      <dgm:prSet presAssocID="{04B89D55-823C-497A-B967-EE93FADFC6A3}" presName="arrowAndChildren" presStyleCnt="0"/>
      <dgm:spPr/>
    </dgm:pt>
    <dgm:pt modelId="{D85386E0-DB68-4756-876C-637A217B1CBF}" type="pres">
      <dgm:prSet presAssocID="{04B89D55-823C-497A-B967-EE93FADFC6A3}" presName="parentTextArrow" presStyleLbl="node1" presStyleIdx="2" presStyleCnt="8"/>
      <dgm:spPr/>
    </dgm:pt>
    <dgm:pt modelId="{E8FDA7D9-6DBB-4839-85CA-756EB24FFE4A}" type="pres">
      <dgm:prSet presAssocID="{4EA91998-56A0-43E6-99CA-4F9F7A3DFDC8}" presName="sp" presStyleCnt="0"/>
      <dgm:spPr/>
    </dgm:pt>
    <dgm:pt modelId="{AE673BA6-50DD-4DEB-9FA4-B6C70A096A2E}" type="pres">
      <dgm:prSet presAssocID="{11B95EBE-2820-4350-B748-5BEA71246760}" presName="arrowAndChildren" presStyleCnt="0"/>
      <dgm:spPr/>
    </dgm:pt>
    <dgm:pt modelId="{5312D275-A768-4407-867D-7984AC92A1C8}" type="pres">
      <dgm:prSet presAssocID="{11B95EBE-2820-4350-B748-5BEA71246760}" presName="parentTextArrow" presStyleLbl="node1" presStyleIdx="3" presStyleCnt="8"/>
      <dgm:spPr/>
    </dgm:pt>
    <dgm:pt modelId="{12D3881D-17DC-47F0-B6E1-6D15DCE72B09}" type="pres">
      <dgm:prSet presAssocID="{67B503AA-82FD-4AA4-8357-3D8B59D6160B}" presName="sp" presStyleCnt="0"/>
      <dgm:spPr/>
    </dgm:pt>
    <dgm:pt modelId="{D93180F4-F23E-4649-98DB-C5F698211779}" type="pres">
      <dgm:prSet presAssocID="{640CA9BD-09C1-4472-8DAC-0F150EC5E678}" presName="arrowAndChildren" presStyleCnt="0"/>
      <dgm:spPr/>
    </dgm:pt>
    <dgm:pt modelId="{478D6CCF-7C87-4B67-8CCA-18C6064CFAB0}" type="pres">
      <dgm:prSet presAssocID="{640CA9BD-09C1-4472-8DAC-0F150EC5E678}" presName="parentTextArrow" presStyleLbl="node1" presStyleIdx="4" presStyleCnt="8"/>
      <dgm:spPr/>
    </dgm:pt>
    <dgm:pt modelId="{7FB80134-CA62-4591-A6BE-C119FEAC14B6}" type="pres">
      <dgm:prSet presAssocID="{630DB5C2-135D-425B-B7D5-1F5FFE12BF3B}" presName="sp" presStyleCnt="0"/>
      <dgm:spPr/>
    </dgm:pt>
    <dgm:pt modelId="{C4866045-B43B-429F-851C-E58098BA6DB8}" type="pres">
      <dgm:prSet presAssocID="{712EDDD5-F1C9-457B-A81D-F94868058B44}" presName="arrowAndChildren" presStyleCnt="0"/>
      <dgm:spPr/>
    </dgm:pt>
    <dgm:pt modelId="{D5473CBC-EEC3-408A-B4A6-07882F253A8B}" type="pres">
      <dgm:prSet presAssocID="{712EDDD5-F1C9-457B-A81D-F94868058B44}" presName="parentTextArrow" presStyleLbl="node1" presStyleIdx="5" presStyleCnt="8"/>
      <dgm:spPr/>
    </dgm:pt>
    <dgm:pt modelId="{EF75F602-8824-4D9F-BF2F-0177B8750651}" type="pres">
      <dgm:prSet presAssocID="{88004FA9-5596-45EE-BA2C-2D6AA7AFAFBA}" presName="sp" presStyleCnt="0"/>
      <dgm:spPr/>
    </dgm:pt>
    <dgm:pt modelId="{3DADB031-1628-4414-B987-D303FF3BF6BA}" type="pres">
      <dgm:prSet presAssocID="{7010E20E-6761-4115-A17A-7EAE6E9EB252}" presName="arrowAndChildren" presStyleCnt="0"/>
      <dgm:spPr/>
    </dgm:pt>
    <dgm:pt modelId="{8CF49ACF-2570-4FEE-AC46-747439321BF4}" type="pres">
      <dgm:prSet presAssocID="{7010E20E-6761-4115-A17A-7EAE6E9EB252}" presName="parentTextArrow" presStyleLbl="node1" presStyleIdx="6" presStyleCnt="8"/>
      <dgm:spPr/>
    </dgm:pt>
    <dgm:pt modelId="{FE4F3FD3-FEDA-44E5-9944-1FF6BBD0F9E2}" type="pres">
      <dgm:prSet presAssocID="{438F37F5-E676-4BB5-A241-95D895E1B43F}" presName="sp" presStyleCnt="0"/>
      <dgm:spPr/>
    </dgm:pt>
    <dgm:pt modelId="{1C274FFF-1754-4900-887F-DFF5156E0B8D}" type="pres">
      <dgm:prSet presAssocID="{11888A7B-1E89-45E6-84F4-EF92B26189CD}" presName="arrowAndChildren" presStyleCnt="0"/>
      <dgm:spPr/>
    </dgm:pt>
    <dgm:pt modelId="{32FA43B7-34B4-4881-9A79-E3EDEC9D4CBF}" type="pres">
      <dgm:prSet presAssocID="{11888A7B-1E89-45E6-84F4-EF92B26189CD}" presName="parentTextArrow" presStyleLbl="node1" presStyleIdx="7" presStyleCnt="8"/>
      <dgm:spPr/>
    </dgm:pt>
  </dgm:ptLst>
  <dgm:cxnLst>
    <dgm:cxn modelId="{004E1D00-2A55-4E1D-812F-654577ADD2DB}" type="presOf" srcId="{12F1F604-E47C-4DF4-A0ED-0BBFEE28749E}" destId="{FAC765AD-69FB-4518-9D2B-DCDD3AFCC282}" srcOrd="0" destOrd="0" presId="urn:microsoft.com/office/officeart/2005/8/layout/process4"/>
    <dgm:cxn modelId="{79EE9E02-BFF5-41D3-86F8-33470970BFCE}" type="presOf" srcId="{2EFB202A-8611-4DDC-831D-D12EB67B6CF7}" destId="{812F39FC-2D1E-4DD1-A1A6-C7F9287A4AAB}" srcOrd="0" destOrd="0" presId="urn:microsoft.com/office/officeart/2005/8/layout/process4"/>
    <dgm:cxn modelId="{8425AE17-60A6-405D-A05D-D6902A8E83C0}" srcId="{2EFB202A-8611-4DDC-831D-D12EB67B6CF7}" destId="{11B95EBE-2820-4350-B748-5BEA71246760}" srcOrd="4" destOrd="0" parTransId="{FE158A6D-8CCE-411C-BBE8-2184B007E0F0}" sibTransId="{4EA91998-56A0-43E6-99CA-4F9F7A3DFDC8}"/>
    <dgm:cxn modelId="{957C551D-31A8-4286-A3AE-C5928DB663CE}" srcId="{2EFB202A-8611-4DDC-831D-D12EB67B6CF7}" destId="{640CA9BD-09C1-4472-8DAC-0F150EC5E678}" srcOrd="3" destOrd="0" parTransId="{90609DF7-843B-4BEF-A3B5-89270E6B0951}" sibTransId="{67B503AA-82FD-4AA4-8357-3D8B59D6160B}"/>
    <dgm:cxn modelId="{B2E3875C-D3F8-41A4-A6EA-DD49F61576A0}" type="presOf" srcId="{11888A7B-1E89-45E6-84F4-EF92B26189CD}" destId="{32FA43B7-34B4-4881-9A79-E3EDEC9D4CBF}" srcOrd="0" destOrd="0" presId="urn:microsoft.com/office/officeart/2005/8/layout/process4"/>
    <dgm:cxn modelId="{95DBA648-5F37-494C-B436-29B8FCD2F821}" type="presOf" srcId="{640CA9BD-09C1-4472-8DAC-0F150EC5E678}" destId="{478D6CCF-7C87-4B67-8CCA-18C6064CFAB0}" srcOrd="0" destOrd="0" presId="urn:microsoft.com/office/officeart/2005/8/layout/process4"/>
    <dgm:cxn modelId="{97B0AC4A-7D75-496A-85A7-AAB0EA5A1367}" type="presOf" srcId="{04B89D55-823C-497A-B967-EE93FADFC6A3}" destId="{D85386E0-DB68-4756-876C-637A217B1CBF}" srcOrd="0" destOrd="0" presId="urn:microsoft.com/office/officeart/2005/8/layout/process4"/>
    <dgm:cxn modelId="{392AE56A-6939-469F-BFEC-2DEEC6ABC100}" srcId="{2EFB202A-8611-4DDC-831D-D12EB67B6CF7}" destId="{712EDDD5-F1C9-457B-A81D-F94868058B44}" srcOrd="2" destOrd="0" parTransId="{5E2CC1CB-7E12-4298-9BE5-B8F6683E4161}" sibTransId="{630DB5C2-135D-425B-B7D5-1F5FFE12BF3B}"/>
    <dgm:cxn modelId="{4D111F6B-0B5C-40A7-BA86-973E36B2D8F2}" type="presOf" srcId="{712EDDD5-F1C9-457B-A81D-F94868058B44}" destId="{D5473CBC-EEC3-408A-B4A6-07882F253A8B}" srcOrd="0" destOrd="0" presId="urn:microsoft.com/office/officeart/2005/8/layout/process4"/>
    <dgm:cxn modelId="{7B50E984-030B-4B19-A886-EA906576E458}" srcId="{2EFB202A-8611-4DDC-831D-D12EB67B6CF7}" destId="{04B89D55-823C-497A-B967-EE93FADFC6A3}" srcOrd="5" destOrd="0" parTransId="{EC527256-1071-495B-952C-74AB15ABC747}" sibTransId="{087A5146-C878-464E-BA23-CC96D8E6EECE}"/>
    <dgm:cxn modelId="{5376348D-4465-4E2E-9DB8-EA1F5276717B}" srcId="{2EFB202A-8611-4DDC-831D-D12EB67B6CF7}" destId="{11888A7B-1E89-45E6-84F4-EF92B26189CD}" srcOrd="0" destOrd="0" parTransId="{6043087E-917B-44BC-97F8-41385FD50DC3}" sibTransId="{438F37F5-E676-4BB5-A241-95D895E1B43F}"/>
    <dgm:cxn modelId="{C8BA9B8E-E672-4CD5-9927-5F996CE83B91}" srcId="{2EFB202A-8611-4DDC-831D-D12EB67B6CF7}" destId="{5ED05B14-99E3-474A-8DB6-336083925EE7}" srcOrd="7" destOrd="0" parTransId="{B269816D-402C-41C6-8C4F-F32CF7B43D68}" sibTransId="{F2A8BC7B-2E71-4E19-9B93-C16453680FD5}"/>
    <dgm:cxn modelId="{065C4090-5A21-45AF-B586-C6A8912FE2EC}" srcId="{2EFB202A-8611-4DDC-831D-D12EB67B6CF7}" destId="{12F1F604-E47C-4DF4-A0ED-0BBFEE28749E}" srcOrd="6" destOrd="0" parTransId="{3E18B7F0-E00A-47BC-9E64-8533A6A01590}" sibTransId="{69D85849-CB62-4FC6-885F-9304F0872F0E}"/>
    <dgm:cxn modelId="{7D15BFA5-DC60-435B-AC20-79A0DB313E1E}" type="presOf" srcId="{7010E20E-6761-4115-A17A-7EAE6E9EB252}" destId="{8CF49ACF-2570-4FEE-AC46-747439321BF4}" srcOrd="0" destOrd="0" presId="urn:microsoft.com/office/officeart/2005/8/layout/process4"/>
    <dgm:cxn modelId="{62F003C7-E778-4CA9-B905-92F3B2A50F21}" srcId="{2EFB202A-8611-4DDC-831D-D12EB67B6CF7}" destId="{7010E20E-6761-4115-A17A-7EAE6E9EB252}" srcOrd="1" destOrd="0" parTransId="{30441E1D-82BA-499C-947C-05E3F66780DD}" sibTransId="{88004FA9-5596-45EE-BA2C-2D6AA7AFAFBA}"/>
    <dgm:cxn modelId="{E62256DD-6F14-430C-8880-2C5B9C1510E1}" type="presOf" srcId="{11B95EBE-2820-4350-B748-5BEA71246760}" destId="{5312D275-A768-4407-867D-7984AC92A1C8}" srcOrd="0" destOrd="0" presId="urn:microsoft.com/office/officeart/2005/8/layout/process4"/>
    <dgm:cxn modelId="{153245FB-3943-4241-BF78-4ADB5F4A0170}" type="presOf" srcId="{5ED05B14-99E3-474A-8DB6-336083925EE7}" destId="{E7F77324-E4B9-4078-80A7-D85959E42B9A}" srcOrd="0" destOrd="0" presId="urn:microsoft.com/office/officeart/2005/8/layout/process4"/>
    <dgm:cxn modelId="{70F39249-E20A-439F-9EBE-53772981EC38}" type="presParOf" srcId="{812F39FC-2D1E-4DD1-A1A6-C7F9287A4AAB}" destId="{2714E7DE-41B0-4ED5-8392-F62416C81D8D}" srcOrd="0" destOrd="0" presId="urn:microsoft.com/office/officeart/2005/8/layout/process4"/>
    <dgm:cxn modelId="{F8A97925-2072-4874-A9D3-CC01756786AE}" type="presParOf" srcId="{2714E7DE-41B0-4ED5-8392-F62416C81D8D}" destId="{E7F77324-E4B9-4078-80A7-D85959E42B9A}" srcOrd="0" destOrd="0" presId="urn:microsoft.com/office/officeart/2005/8/layout/process4"/>
    <dgm:cxn modelId="{6EC96981-2FB5-4A77-8EE2-1C0714F0A03A}" type="presParOf" srcId="{812F39FC-2D1E-4DD1-A1A6-C7F9287A4AAB}" destId="{651260B7-7FF1-4C17-BB85-69D82FCDCE34}" srcOrd="1" destOrd="0" presId="urn:microsoft.com/office/officeart/2005/8/layout/process4"/>
    <dgm:cxn modelId="{EC951697-EBA4-4863-A065-885A87F789EF}" type="presParOf" srcId="{812F39FC-2D1E-4DD1-A1A6-C7F9287A4AAB}" destId="{79CBCC69-8118-4F2F-BAD0-967CC0BE5993}" srcOrd="2" destOrd="0" presId="urn:microsoft.com/office/officeart/2005/8/layout/process4"/>
    <dgm:cxn modelId="{6D1A6E19-7D0D-448C-8F03-D883D5DEE4FC}" type="presParOf" srcId="{79CBCC69-8118-4F2F-BAD0-967CC0BE5993}" destId="{FAC765AD-69FB-4518-9D2B-DCDD3AFCC282}" srcOrd="0" destOrd="0" presId="urn:microsoft.com/office/officeart/2005/8/layout/process4"/>
    <dgm:cxn modelId="{4DA5B21B-C373-49CB-BE64-4F56A589FEBC}" type="presParOf" srcId="{812F39FC-2D1E-4DD1-A1A6-C7F9287A4AAB}" destId="{59DA4D64-2586-4D25-B9ED-011000E790D6}" srcOrd="3" destOrd="0" presId="urn:microsoft.com/office/officeart/2005/8/layout/process4"/>
    <dgm:cxn modelId="{61515EA0-2D5F-4CD1-811E-0FC9BE99ACB2}" type="presParOf" srcId="{812F39FC-2D1E-4DD1-A1A6-C7F9287A4AAB}" destId="{BC2301DF-5003-4A7A-AA95-707235F9D958}" srcOrd="4" destOrd="0" presId="urn:microsoft.com/office/officeart/2005/8/layout/process4"/>
    <dgm:cxn modelId="{65D88112-4B09-4899-9299-30283BB3C9D3}" type="presParOf" srcId="{BC2301DF-5003-4A7A-AA95-707235F9D958}" destId="{D85386E0-DB68-4756-876C-637A217B1CBF}" srcOrd="0" destOrd="0" presId="urn:microsoft.com/office/officeart/2005/8/layout/process4"/>
    <dgm:cxn modelId="{249F937C-F311-4225-A1E4-4E4447989FCF}" type="presParOf" srcId="{812F39FC-2D1E-4DD1-A1A6-C7F9287A4AAB}" destId="{E8FDA7D9-6DBB-4839-85CA-756EB24FFE4A}" srcOrd="5" destOrd="0" presId="urn:microsoft.com/office/officeart/2005/8/layout/process4"/>
    <dgm:cxn modelId="{2898A9A6-2B1C-4BF9-B86F-0FAB05BDDACA}" type="presParOf" srcId="{812F39FC-2D1E-4DD1-A1A6-C7F9287A4AAB}" destId="{AE673BA6-50DD-4DEB-9FA4-B6C70A096A2E}" srcOrd="6" destOrd="0" presId="urn:microsoft.com/office/officeart/2005/8/layout/process4"/>
    <dgm:cxn modelId="{DA129221-2081-483E-A04E-C0B01EE0C5DB}" type="presParOf" srcId="{AE673BA6-50DD-4DEB-9FA4-B6C70A096A2E}" destId="{5312D275-A768-4407-867D-7984AC92A1C8}" srcOrd="0" destOrd="0" presId="urn:microsoft.com/office/officeart/2005/8/layout/process4"/>
    <dgm:cxn modelId="{580BF3D8-CD78-4737-89C1-B9BFEB5C50C0}" type="presParOf" srcId="{812F39FC-2D1E-4DD1-A1A6-C7F9287A4AAB}" destId="{12D3881D-17DC-47F0-B6E1-6D15DCE72B09}" srcOrd="7" destOrd="0" presId="urn:microsoft.com/office/officeart/2005/8/layout/process4"/>
    <dgm:cxn modelId="{DF69E234-2D40-49A4-8F1A-A62E4F214690}" type="presParOf" srcId="{812F39FC-2D1E-4DD1-A1A6-C7F9287A4AAB}" destId="{D93180F4-F23E-4649-98DB-C5F698211779}" srcOrd="8" destOrd="0" presId="urn:microsoft.com/office/officeart/2005/8/layout/process4"/>
    <dgm:cxn modelId="{9DACAF1F-DC43-423A-9FFD-51D92CEA03F4}" type="presParOf" srcId="{D93180F4-F23E-4649-98DB-C5F698211779}" destId="{478D6CCF-7C87-4B67-8CCA-18C6064CFAB0}" srcOrd="0" destOrd="0" presId="urn:microsoft.com/office/officeart/2005/8/layout/process4"/>
    <dgm:cxn modelId="{6D5A561E-9AED-4BD0-B61C-B210C294197C}" type="presParOf" srcId="{812F39FC-2D1E-4DD1-A1A6-C7F9287A4AAB}" destId="{7FB80134-CA62-4591-A6BE-C119FEAC14B6}" srcOrd="9" destOrd="0" presId="urn:microsoft.com/office/officeart/2005/8/layout/process4"/>
    <dgm:cxn modelId="{8AA3D574-35B2-4F26-9753-43647056D5BB}" type="presParOf" srcId="{812F39FC-2D1E-4DD1-A1A6-C7F9287A4AAB}" destId="{C4866045-B43B-429F-851C-E58098BA6DB8}" srcOrd="10" destOrd="0" presId="urn:microsoft.com/office/officeart/2005/8/layout/process4"/>
    <dgm:cxn modelId="{8142E2F1-4232-4A86-BD16-A2EE21EFADF1}" type="presParOf" srcId="{C4866045-B43B-429F-851C-E58098BA6DB8}" destId="{D5473CBC-EEC3-408A-B4A6-07882F253A8B}" srcOrd="0" destOrd="0" presId="urn:microsoft.com/office/officeart/2005/8/layout/process4"/>
    <dgm:cxn modelId="{32D8EA1A-5952-4A23-893E-9AB27389B2C7}" type="presParOf" srcId="{812F39FC-2D1E-4DD1-A1A6-C7F9287A4AAB}" destId="{EF75F602-8824-4D9F-BF2F-0177B8750651}" srcOrd="11" destOrd="0" presId="urn:microsoft.com/office/officeart/2005/8/layout/process4"/>
    <dgm:cxn modelId="{4A311B07-7A34-4C90-966D-5B97BA9ABD7E}" type="presParOf" srcId="{812F39FC-2D1E-4DD1-A1A6-C7F9287A4AAB}" destId="{3DADB031-1628-4414-B987-D303FF3BF6BA}" srcOrd="12" destOrd="0" presId="urn:microsoft.com/office/officeart/2005/8/layout/process4"/>
    <dgm:cxn modelId="{5DB01F32-3602-4EC9-A508-98F50C1C92F4}" type="presParOf" srcId="{3DADB031-1628-4414-B987-D303FF3BF6BA}" destId="{8CF49ACF-2570-4FEE-AC46-747439321BF4}" srcOrd="0" destOrd="0" presId="urn:microsoft.com/office/officeart/2005/8/layout/process4"/>
    <dgm:cxn modelId="{F78D174D-E461-4213-AEEB-72932703ABFC}" type="presParOf" srcId="{812F39FC-2D1E-4DD1-A1A6-C7F9287A4AAB}" destId="{FE4F3FD3-FEDA-44E5-9944-1FF6BBD0F9E2}" srcOrd="13" destOrd="0" presId="urn:microsoft.com/office/officeart/2005/8/layout/process4"/>
    <dgm:cxn modelId="{D11F7181-D05C-4ACC-A34B-6E9511FBE167}" type="presParOf" srcId="{812F39FC-2D1E-4DD1-A1A6-C7F9287A4AAB}" destId="{1C274FFF-1754-4900-887F-DFF5156E0B8D}" srcOrd="14" destOrd="0" presId="urn:microsoft.com/office/officeart/2005/8/layout/process4"/>
    <dgm:cxn modelId="{36469A82-1901-415F-8126-6D77E61422EC}" type="presParOf" srcId="{1C274FFF-1754-4900-887F-DFF5156E0B8D}" destId="{32FA43B7-34B4-4881-9A79-E3EDEC9D4CBF}"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F77324-E4B9-4078-80A7-D85959E42B9A}">
      <dsp:nvSpPr>
        <dsp:cNvPr id="0" name=""/>
        <dsp:cNvSpPr/>
      </dsp:nvSpPr>
      <dsp:spPr>
        <a:xfrm>
          <a:off x="0" y="4672589"/>
          <a:ext cx="9865096" cy="438113"/>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Font typeface="Wingdings" panose="05000000000000000000" pitchFamily="2" charset="2"/>
            <a:buNone/>
          </a:pPr>
          <a:r>
            <a:rPr lang="en-US" sz="2000" b="0" i="0" kern="1200" dirty="0">
              <a:solidFill>
                <a:schemeClr val="bg1"/>
              </a:solidFill>
              <a:effectLst/>
              <a:latin typeface="Times New Roman" panose="02020603050405020304" pitchFamily="18" charset="0"/>
              <a:cs typeface="Times New Roman" panose="02020603050405020304" pitchFamily="18" charset="0"/>
            </a:rPr>
            <a:t>Check the performance of models and find out which is the best model.</a:t>
          </a:r>
          <a:endParaRPr lang="en-US" sz="2000" kern="1200" dirty="0">
            <a:solidFill>
              <a:schemeClr val="bg1"/>
            </a:solidFill>
            <a:latin typeface="Times New Roman" panose="02020603050405020304" pitchFamily="18" charset="0"/>
            <a:cs typeface="Times New Roman" panose="02020603050405020304" pitchFamily="18" charset="0"/>
          </a:endParaRPr>
        </a:p>
      </dsp:txBody>
      <dsp:txXfrm>
        <a:off x="0" y="4672589"/>
        <a:ext cx="9865096" cy="438113"/>
      </dsp:txXfrm>
    </dsp:sp>
    <dsp:sp modelId="{FAC765AD-69FB-4518-9D2B-DCDD3AFCC282}">
      <dsp:nvSpPr>
        <dsp:cNvPr id="0" name=""/>
        <dsp:cNvSpPr/>
      </dsp:nvSpPr>
      <dsp:spPr>
        <a:xfrm rot="10800000">
          <a:off x="0" y="4005343"/>
          <a:ext cx="9865096" cy="673817"/>
        </a:xfrm>
        <a:prstGeom prst="upArrowCallou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Font typeface="Wingdings" panose="05000000000000000000" pitchFamily="2" charset="2"/>
            <a:buNone/>
          </a:pPr>
          <a:r>
            <a:rPr lang="en-US" sz="2000" b="0" i="0" kern="1200" dirty="0">
              <a:solidFill>
                <a:schemeClr val="bg1"/>
              </a:solidFill>
              <a:effectLst/>
              <a:latin typeface="Times New Roman" panose="02020603050405020304" pitchFamily="18" charset="0"/>
              <a:cs typeface="Times New Roman" panose="02020603050405020304" pitchFamily="18" charset="0"/>
            </a:rPr>
            <a:t>Train multiple models like Linear regression, Decision Tree, Random Forest, and SVR.</a:t>
          </a:r>
          <a:endParaRPr lang="en-US" sz="2000" kern="1200" dirty="0">
            <a:solidFill>
              <a:schemeClr val="bg1"/>
            </a:solidFill>
            <a:latin typeface="Times New Roman" panose="02020603050405020304" pitchFamily="18" charset="0"/>
            <a:cs typeface="Times New Roman" panose="02020603050405020304" pitchFamily="18" charset="0"/>
          </a:endParaRPr>
        </a:p>
      </dsp:txBody>
      <dsp:txXfrm rot="10800000">
        <a:off x="0" y="4005343"/>
        <a:ext cx="9865096" cy="437826"/>
      </dsp:txXfrm>
    </dsp:sp>
    <dsp:sp modelId="{D85386E0-DB68-4756-876C-637A217B1CBF}">
      <dsp:nvSpPr>
        <dsp:cNvPr id="0" name=""/>
        <dsp:cNvSpPr/>
      </dsp:nvSpPr>
      <dsp:spPr>
        <a:xfrm rot="10800000">
          <a:off x="0" y="3338096"/>
          <a:ext cx="9865096" cy="673817"/>
        </a:xfrm>
        <a:prstGeom prst="upArrowCallou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b="0" i="0" kern="1200" dirty="0">
              <a:solidFill>
                <a:schemeClr val="bg1"/>
              </a:solidFill>
              <a:effectLst/>
              <a:latin typeface="Times New Roman" panose="02020603050405020304" pitchFamily="18" charset="0"/>
              <a:cs typeface="Times New Roman" panose="02020603050405020304" pitchFamily="18" charset="0"/>
            </a:rPr>
            <a:t>Splitting the training and testing values</a:t>
          </a:r>
          <a:endParaRPr lang="en-US" sz="2000" kern="1200" dirty="0">
            <a:solidFill>
              <a:schemeClr val="bg1"/>
            </a:solidFill>
            <a:latin typeface="Times New Roman" panose="02020603050405020304" pitchFamily="18" charset="0"/>
            <a:cs typeface="Times New Roman" panose="02020603050405020304" pitchFamily="18" charset="0"/>
          </a:endParaRPr>
        </a:p>
      </dsp:txBody>
      <dsp:txXfrm rot="10800000">
        <a:off x="0" y="3338096"/>
        <a:ext cx="9865096" cy="437826"/>
      </dsp:txXfrm>
    </dsp:sp>
    <dsp:sp modelId="{5312D275-A768-4407-867D-7984AC92A1C8}">
      <dsp:nvSpPr>
        <dsp:cNvPr id="0" name=""/>
        <dsp:cNvSpPr/>
      </dsp:nvSpPr>
      <dsp:spPr>
        <a:xfrm rot="10800000">
          <a:off x="0" y="2670850"/>
          <a:ext cx="9865096" cy="673817"/>
        </a:xfrm>
        <a:prstGeom prst="upArrowCallou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Font typeface="Wingdings" panose="05000000000000000000" pitchFamily="2" charset="2"/>
            <a:buNone/>
          </a:pPr>
          <a:r>
            <a:rPr lang="en-US" sz="2000" b="0" i="0" kern="1200" dirty="0">
              <a:solidFill>
                <a:schemeClr val="bg1"/>
              </a:solidFill>
              <a:effectLst/>
              <a:latin typeface="Times New Roman" panose="02020603050405020304" pitchFamily="18" charset="0"/>
              <a:cs typeface="Times New Roman" panose="02020603050405020304" pitchFamily="18" charset="0"/>
            </a:rPr>
            <a:t>Encoding through One Hot Encoding.</a:t>
          </a:r>
          <a:endParaRPr lang="en-US" sz="2000" kern="1200" dirty="0">
            <a:solidFill>
              <a:schemeClr val="bg1"/>
            </a:solidFill>
            <a:latin typeface="Times New Roman" panose="02020603050405020304" pitchFamily="18" charset="0"/>
            <a:cs typeface="Times New Roman" panose="02020603050405020304" pitchFamily="18" charset="0"/>
          </a:endParaRPr>
        </a:p>
      </dsp:txBody>
      <dsp:txXfrm rot="10800000">
        <a:off x="0" y="2670850"/>
        <a:ext cx="9865096" cy="437826"/>
      </dsp:txXfrm>
    </dsp:sp>
    <dsp:sp modelId="{478D6CCF-7C87-4B67-8CCA-18C6064CFAB0}">
      <dsp:nvSpPr>
        <dsp:cNvPr id="0" name=""/>
        <dsp:cNvSpPr/>
      </dsp:nvSpPr>
      <dsp:spPr>
        <a:xfrm rot="10800000">
          <a:off x="0" y="2003604"/>
          <a:ext cx="9865096" cy="673817"/>
        </a:xfrm>
        <a:prstGeom prst="upArrowCallou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b="0" i="0" kern="1200" dirty="0">
              <a:solidFill>
                <a:schemeClr val="bg1"/>
              </a:solidFill>
              <a:effectLst/>
              <a:latin typeface="Times New Roman" panose="02020603050405020304" pitchFamily="18" charset="0"/>
              <a:cs typeface="Times New Roman" panose="02020603050405020304" pitchFamily="18" charset="0"/>
            </a:rPr>
            <a:t>Scaling through Standardization</a:t>
          </a:r>
          <a:endParaRPr lang="en-US" sz="2000" kern="1200" dirty="0">
            <a:solidFill>
              <a:schemeClr val="bg1"/>
            </a:solidFill>
            <a:latin typeface="Times New Roman" panose="02020603050405020304" pitchFamily="18" charset="0"/>
            <a:cs typeface="Times New Roman" panose="02020603050405020304" pitchFamily="18" charset="0"/>
          </a:endParaRPr>
        </a:p>
      </dsp:txBody>
      <dsp:txXfrm rot="10800000">
        <a:off x="0" y="2003604"/>
        <a:ext cx="9865096" cy="437826"/>
      </dsp:txXfrm>
    </dsp:sp>
    <dsp:sp modelId="{D5473CBC-EEC3-408A-B4A6-07882F253A8B}">
      <dsp:nvSpPr>
        <dsp:cNvPr id="0" name=""/>
        <dsp:cNvSpPr/>
      </dsp:nvSpPr>
      <dsp:spPr>
        <a:xfrm rot="10800000">
          <a:off x="0" y="1336357"/>
          <a:ext cx="9865096" cy="673817"/>
        </a:xfrm>
        <a:prstGeom prst="upArrowCallou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Font typeface="Wingdings" panose="05000000000000000000" pitchFamily="2" charset="2"/>
            <a:buNone/>
          </a:pPr>
          <a:r>
            <a:rPr lang="en-US" sz="2000" b="0" i="0" kern="1200" dirty="0">
              <a:solidFill>
                <a:schemeClr val="bg1"/>
              </a:solidFill>
              <a:effectLst/>
              <a:latin typeface="Times New Roman" panose="02020603050405020304" pitchFamily="18" charset="0"/>
              <a:cs typeface="Times New Roman" panose="02020603050405020304" pitchFamily="18" charset="0"/>
            </a:rPr>
            <a:t>Feature Engineering to manipulate the data and extracted the unwanted columns.</a:t>
          </a:r>
          <a:endParaRPr lang="en-US" sz="2000" kern="1200" dirty="0">
            <a:solidFill>
              <a:schemeClr val="bg1"/>
            </a:solidFill>
            <a:latin typeface="Times New Roman" panose="02020603050405020304" pitchFamily="18" charset="0"/>
            <a:cs typeface="Times New Roman" panose="02020603050405020304" pitchFamily="18" charset="0"/>
          </a:endParaRPr>
        </a:p>
      </dsp:txBody>
      <dsp:txXfrm rot="10800000">
        <a:off x="0" y="1336357"/>
        <a:ext cx="9865096" cy="437826"/>
      </dsp:txXfrm>
    </dsp:sp>
    <dsp:sp modelId="{8CF49ACF-2570-4FEE-AC46-747439321BF4}">
      <dsp:nvSpPr>
        <dsp:cNvPr id="0" name=""/>
        <dsp:cNvSpPr/>
      </dsp:nvSpPr>
      <dsp:spPr>
        <a:xfrm rot="10800000">
          <a:off x="0" y="669111"/>
          <a:ext cx="9865096" cy="673817"/>
        </a:xfrm>
        <a:prstGeom prst="upArrowCallou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Font typeface="Wingdings" panose="05000000000000000000" pitchFamily="2" charset="2"/>
            <a:buNone/>
          </a:pPr>
          <a:r>
            <a:rPr lang="en-US" sz="2000" b="0" i="0" kern="1200" dirty="0">
              <a:solidFill>
                <a:schemeClr val="bg1"/>
              </a:solidFill>
              <a:effectLst/>
              <a:latin typeface="Times New Roman" panose="02020603050405020304" pitchFamily="18" charset="0"/>
              <a:cs typeface="Times New Roman" panose="02020603050405020304" pitchFamily="18" charset="0"/>
            </a:rPr>
            <a:t>EDA</a:t>
          </a:r>
          <a:endParaRPr lang="en-US" sz="2000" kern="1200" dirty="0">
            <a:solidFill>
              <a:schemeClr val="bg1"/>
            </a:solidFill>
            <a:latin typeface="Times New Roman" panose="02020603050405020304" pitchFamily="18" charset="0"/>
            <a:cs typeface="Times New Roman" panose="02020603050405020304" pitchFamily="18" charset="0"/>
          </a:endParaRPr>
        </a:p>
      </dsp:txBody>
      <dsp:txXfrm rot="10800000">
        <a:off x="0" y="669111"/>
        <a:ext cx="9865096" cy="437826"/>
      </dsp:txXfrm>
    </dsp:sp>
    <dsp:sp modelId="{32FA43B7-34B4-4881-9A79-E3EDEC9D4CBF}">
      <dsp:nvSpPr>
        <dsp:cNvPr id="0" name=""/>
        <dsp:cNvSpPr/>
      </dsp:nvSpPr>
      <dsp:spPr>
        <a:xfrm rot="10800000">
          <a:off x="0" y="1865"/>
          <a:ext cx="9865096" cy="673817"/>
        </a:xfrm>
        <a:prstGeom prst="upArrowCallou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Font typeface="Wingdings" panose="05000000000000000000" pitchFamily="2" charset="2"/>
            <a:buNone/>
          </a:pPr>
          <a:r>
            <a:rPr lang="en-US" sz="2000" kern="1200" dirty="0">
              <a:solidFill>
                <a:schemeClr val="bg1"/>
              </a:solidFill>
              <a:latin typeface="Times New Roman" panose="02020603050405020304" pitchFamily="18" charset="0"/>
              <a:cs typeface="Times New Roman" panose="02020603050405020304" pitchFamily="18" charset="0"/>
            </a:rPr>
            <a:t>I</a:t>
          </a:r>
          <a:r>
            <a:rPr lang="en-US" sz="2000" b="0" i="0" kern="1200" dirty="0">
              <a:solidFill>
                <a:schemeClr val="bg1"/>
              </a:solidFill>
              <a:effectLst/>
              <a:latin typeface="Times New Roman" panose="02020603050405020304" pitchFamily="18" charset="0"/>
              <a:cs typeface="Times New Roman" panose="02020603050405020304" pitchFamily="18" charset="0"/>
            </a:rPr>
            <a:t>mported Data Set.</a:t>
          </a:r>
          <a:endParaRPr lang="en-US" sz="2000" kern="1200" dirty="0">
            <a:solidFill>
              <a:schemeClr val="bg1"/>
            </a:solidFill>
            <a:latin typeface="Times New Roman" panose="02020603050405020304" pitchFamily="18" charset="0"/>
            <a:cs typeface="Times New Roman" panose="02020603050405020304" pitchFamily="18" charset="0"/>
          </a:endParaRPr>
        </a:p>
      </dsp:txBody>
      <dsp:txXfrm rot="10800000">
        <a:off x="0" y="1865"/>
        <a:ext cx="9865096" cy="437826"/>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61C5132-FFA3-4B02-9F09-22FCF40EFA74}" type="datetimeFigureOut">
              <a:rPr lang="en-US" smtClean="0"/>
              <a:t>19-12-22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B3C20D7-F8F1-4196-9585-26F31AFC85C9}" type="slidenum">
              <a:rPr lang="en-US" smtClean="0"/>
              <a:t>‹#›</a:t>
            </a:fld>
            <a:endParaRPr lang="en-US"/>
          </a:p>
        </p:txBody>
      </p:sp>
    </p:spTree>
    <p:extLst>
      <p:ext uri="{BB962C8B-B14F-4D97-AF65-F5344CB8AC3E}">
        <p14:creationId xmlns:p14="http://schemas.microsoft.com/office/powerpoint/2010/main" val="41681621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6E42C9-243F-4DC5-AFF6-9D56B5FA9D63}" type="datetimeFigureOut">
              <a:rPr lang="en-US" smtClean="0"/>
              <a:t>19-12-22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AEC444-603B-4F09-9A06-5917518DD901}" type="slidenum">
              <a:rPr lang="en-US" smtClean="0"/>
              <a:t>‹#›</a:t>
            </a:fld>
            <a:endParaRPr lang="en-US"/>
          </a:p>
        </p:txBody>
      </p:sp>
    </p:spTree>
    <p:extLst>
      <p:ext uri="{BB962C8B-B14F-4D97-AF65-F5344CB8AC3E}">
        <p14:creationId xmlns:p14="http://schemas.microsoft.com/office/powerpoint/2010/main" val="8742551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AEC444-603B-4F09-9A06-5917518DD901}" type="slidenum">
              <a:rPr lang="en-US" smtClean="0"/>
              <a:t>1</a:t>
            </a:fld>
            <a:endParaRPr lang="en-US"/>
          </a:p>
        </p:txBody>
      </p:sp>
    </p:spTree>
    <p:extLst>
      <p:ext uri="{BB962C8B-B14F-4D97-AF65-F5344CB8AC3E}">
        <p14:creationId xmlns:p14="http://schemas.microsoft.com/office/powerpoint/2010/main" val="403915454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Rectangle"/>
          <p:cNvSpPr/>
          <p:nvPr/>
        </p:nvSpPr>
        <p:spPr bwMode="invGray">
          <a:xfrm>
            <a:off x="0" y="3936697"/>
            <a:ext cx="12192000" cy="21031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838201" y="4114800"/>
            <a:ext cx="10515598" cy="1158446"/>
          </a:xfrm>
        </p:spPr>
        <p:txBody>
          <a:bodyPr anchor="b">
            <a:normAutofit/>
          </a:bodyPr>
          <a:lstStyle>
            <a:lvl1pPr algn="l">
              <a:defRPr sz="52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838201" y="5338170"/>
            <a:ext cx="10515598" cy="474836"/>
          </a:xfrm>
        </p:spPr>
        <p:txBody>
          <a:bodyPr/>
          <a:lstStyle>
            <a:lvl1pPr marL="0" indent="0" algn="l">
              <a:spcBef>
                <a:spcPts val="0"/>
              </a:spcBef>
              <a:buNone/>
              <a:defRPr sz="24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630729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3"/>
          <p:cNvSpPr>
            <a:spLocks noGrp="1"/>
          </p:cNvSpPr>
          <p:nvPr>
            <p:ph type="ftr" sz="quarter" idx="11"/>
          </p:nvPr>
        </p:nvSpPr>
        <p:spPr/>
        <p:txBody>
          <a:bodyPr/>
          <a:lstStyle/>
          <a:p>
            <a:endParaRPr lang="en-US"/>
          </a:p>
        </p:txBody>
      </p:sp>
      <p:sp>
        <p:nvSpPr>
          <p:cNvPr id="4" name="Date Placeholder 4"/>
          <p:cNvSpPr>
            <a:spLocks noGrp="1"/>
          </p:cNvSpPr>
          <p:nvPr>
            <p:ph type="dt" sz="half" idx="10"/>
          </p:nvPr>
        </p:nvSpPr>
        <p:spPr/>
        <p:txBody>
          <a:bodyPr/>
          <a:lstStyle/>
          <a:p>
            <a:fld id="{B0FE2824-C2A0-4931-BB32-60B24BDBB3CC}" type="datetimeFigureOut">
              <a:rPr lang="en-US" smtClean="0"/>
              <a:t>19-12-22</a:t>
            </a:fld>
            <a:endParaRPr lang="en-US"/>
          </a:p>
        </p:txBody>
      </p:sp>
      <p:sp>
        <p:nvSpPr>
          <p:cNvPr id="6" name="Slide Number Placeholder 5"/>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787557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41693" y="365125"/>
            <a:ext cx="1600200" cy="5811838"/>
          </a:xfrm>
        </p:spPr>
        <p:txBody>
          <a:bodyPr vert="eaVert"/>
          <a:lstStyle>
            <a:lvl1pP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85344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3"/>
          <p:cNvSpPr>
            <a:spLocks noGrp="1"/>
          </p:cNvSpPr>
          <p:nvPr>
            <p:ph type="ftr" sz="quarter" idx="11"/>
          </p:nvPr>
        </p:nvSpPr>
        <p:spPr/>
        <p:txBody>
          <a:bodyPr/>
          <a:lstStyle/>
          <a:p>
            <a:endParaRPr lang="en-US"/>
          </a:p>
        </p:txBody>
      </p:sp>
      <p:sp>
        <p:nvSpPr>
          <p:cNvPr id="4" name="Date Placeholder 4"/>
          <p:cNvSpPr>
            <a:spLocks noGrp="1"/>
          </p:cNvSpPr>
          <p:nvPr>
            <p:ph type="dt" sz="half" idx="10"/>
          </p:nvPr>
        </p:nvSpPr>
        <p:spPr/>
        <p:txBody>
          <a:bodyPr/>
          <a:lstStyle/>
          <a:p>
            <a:fld id="{B0FE2824-C2A0-4931-BB32-60B24BDBB3CC}" type="datetimeFigureOut">
              <a:rPr lang="en-US" smtClean="0"/>
              <a:t>19-12-22</a:t>
            </a:fld>
            <a:endParaRPr lang="en-US"/>
          </a:p>
        </p:txBody>
      </p:sp>
      <p:sp>
        <p:nvSpPr>
          <p:cNvPr id="6" name="Slide Number Placeholder 5"/>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770254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3"/>
          <p:cNvSpPr>
            <a:spLocks noGrp="1"/>
          </p:cNvSpPr>
          <p:nvPr>
            <p:ph type="ftr" sz="quarter" idx="11"/>
          </p:nvPr>
        </p:nvSpPr>
        <p:spPr/>
        <p:txBody>
          <a:bodyPr/>
          <a:lstStyle/>
          <a:p>
            <a:endParaRPr lang="en-US" dirty="0"/>
          </a:p>
        </p:txBody>
      </p:sp>
      <p:sp>
        <p:nvSpPr>
          <p:cNvPr id="4" name="Date Placeholder 4"/>
          <p:cNvSpPr>
            <a:spLocks noGrp="1"/>
          </p:cNvSpPr>
          <p:nvPr>
            <p:ph type="dt" sz="half" idx="10"/>
          </p:nvPr>
        </p:nvSpPr>
        <p:spPr/>
        <p:txBody>
          <a:bodyPr/>
          <a:lstStyle/>
          <a:p>
            <a:fld id="{B0FE2824-C2A0-4931-BB32-60B24BDBB3CC}" type="datetimeFigureOut">
              <a:rPr lang="en-US" smtClean="0"/>
              <a:t>19-12-22</a:t>
            </a:fld>
            <a:endParaRPr lang="en-US"/>
          </a:p>
        </p:txBody>
      </p:sp>
      <p:sp>
        <p:nvSpPr>
          <p:cNvPr id="6" name="Slide Number Placeholder 5"/>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215576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Rectangle 6"/>
          <p:cNvSpPr/>
          <p:nvPr/>
        </p:nvSpPr>
        <p:spPr bwMode="ltGray">
          <a:xfrm>
            <a:off x="0" y="3276600"/>
            <a:ext cx="12192000" cy="27632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41248" y="3429000"/>
            <a:ext cx="9601200" cy="1838519"/>
          </a:xfrm>
        </p:spPr>
        <p:txBody>
          <a:bodyPr anchor="b">
            <a:normAutofit/>
          </a:bodyPr>
          <a:lstStyle>
            <a:lvl1pPr>
              <a:defRPr sz="520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41248" y="5340096"/>
            <a:ext cx="9601200" cy="475488"/>
          </a:xfrm>
        </p:spPr>
        <p:txBody>
          <a:bodyPr/>
          <a:lstStyle>
            <a:lvl1pPr marL="0" indent="0">
              <a:spcBef>
                <a:spcPts val="0"/>
              </a:spcBef>
              <a:buNone/>
              <a:defRPr sz="2400">
                <a:solidFill>
                  <a:schemeClr val="bg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1917355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45224"/>
          </a:xfrm>
        </p:spPr>
        <p:txBody>
          <a:bodyPr/>
          <a:lstStyle/>
          <a:p>
            <a:r>
              <a:rPr lang="en-US"/>
              <a:t>Click to edit Master title style</a:t>
            </a:r>
          </a:p>
        </p:txBody>
      </p:sp>
      <p:sp>
        <p:nvSpPr>
          <p:cNvPr id="3" name="Content Placeholder 2"/>
          <p:cNvSpPr>
            <a:spLocks noGrp="1"/>
          </p:cNvSpPr>
          <p:nvPr>
            <p:ph sz="half" idx="1"/>
          </p:nvPr>
        </p:nvSpPr>
        <p:spPr>
          <a:xfrm>
            <a:off x="838200" y="1825625"/>
            <a:ext cx="5029200" cy="4351338"/>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825625"/>
            <a:ext cx="5029200" cy="4351338"/>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4"/>
          <p:cNvSpPr>
            <a:spLocks noGrp="1"/>
          </p:cNvSpPr>
          <p:nvPr>
            <p:ph type="ftr" sz="quarter" idx="11"/>
          </p:nvPr>
        </p:nvSpPr>
        <p:spPr/>
        <p:txBody>
          <a:bodyPr/>
          <a:lstStyle/>
          <a:p>
            <a:endParaRPr lang="en-US"/>
          </a:p>
        </p:txBody>
      </p:sp>
      <p:sp>
        <p:nvSpPr>
          <p:cNvPr id="5" name="Date Placeholder 5"/>
          <p:cNvSpPr>
            <a:spLocks noGrp="1"/>
          </p:cNvSpPr>
          <p:nvPr>
            <p:ph type="dt" sz="half" idx="10"/>
          </p:nvPr>
        </p:nvSpPr>
        <p:spPr/>
        <p:txBody>
          <a:bodyPr/>
          <a:lstStyle/>
          <a:p>
            <a:fld id="{B0FE2824-C2A0-4931-BB32-60B24BDBB3CC}" type="datetimeFigureOut">
              <a:rPr lang="en-US" smtClean="0"/>
              <a:t>19-12-22</a:t>
            </a:fld>
            <a:endParaRPr lang="en-US"/>
          </a:p>
        </p:txBody>
      </p:sp>
      <p:sp>
        <p:nvSpPr>
          <p:cNvPr id="7" name="Slide Number Placeholder 6"/>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963172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839788" y="1828800"/>
            <a:ext cx="5029200" cy="685800"/>
          </a:xfrm>
        </p:spPr>
        <p:txBody>
          <a:bodyPr anchor="ctr">
            <a:normAutofit/>
          </a:bodyPr>
          <a:lstStyle>
            <a:lvl1pPr marL="0" indent="0">
              <a:spcBef>
                <a:spcPts val="100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14600"/>
            <a:ext cx="5029200" cy="3675063"/>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6188" y="1828800"/>
            <a:ext cx="5029200" cy="685800"/>
          </a:xfrm>
        </p:spPr>
        <p:txBody>
          <a:bodyPr anchor="ctr">
            <a:normAutofit/>
          </a:bodyPr>
          <a:lstStyle>
            <a:lvl1pPr marL="0" indent="0">
              <a:spcBef>
                <a:spcPts val="100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6188" y="2514600"/>
            <a:ext cx="5029200" cy="3675063"/>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6"/>
          <p:cNvSpPr>
            <a:spLocks noGrp="1"/>
          </p:cNvSpPr>
          <p:nvPr>
            <p:ph type="ftr" sz="quarter" idx="11"/>
          </p:nvPr>
        </p:nvSpPr>
        <p:spPr/>
        <p:txBody>
          <a:bodyPr/>
          <a:lstStyle/>
          <a:p>
            <a:endParaRPr lang="en-US"/>
          </a:p>
        </p:txBody>
      </p:sp>
      <p:sp>
        <p:nvSpPr>
          <p:cNvPr id="7" name="Date Placeholder 7"/>
          <p:cNvSpPr>
            <a:spLocks noGrp="1"/>
          </p:cNvSpPr>
          <p:nvPr>
            <p:ph type="dt" sz="half" idx="10"/>
          </p:nvPr>
        </p:nvSpPr>
        <p:spPr/>
        <p:txBody>
          <a:bodyPr/>
          <a:lstStyle/>
          <a:p>
            <a:fld id="{B0FE2824-C2A0-4931-BB32-60B24BDBB3CC}" type="datetimeFigureOut">
              <a:rPr lang="en-US" smtClean="0"/>
              <a:t>19-12-22</a:t>
            </a:fld>
            <a:endParaRPr lang="en-US"/>
          </a:p>
        </p:txBody>
      </p:sp>
      <p:sp>
        <p:nvSpPr>
          <p:cNvPr id="9" name="Slide Number Placeholder 8"/>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1447994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2"/>
          <p:cNvSpPr>
            <a:spLocks noGrp="1"/>
          </p:cNvSpPr>
          <p:nvPr>
            <p:ph type="ftr" sz="quarter" idx="11"/>
          </p:nvPr>
        </p:nvSpPr>
        <p:spPr/>
        <p:txBody>
          <a:bodyPr/>
          <a:lstStyle/>
          <a:p>
            <a:endParaRPr lang="en-US"/>
          </a:p>
        </p:txBody>
      </p:sp>
      <p:sp>
        <p:nvSpPr>
          <p:cNvPr id="3" name="Date Placeholder 3"/>
          <p:cNvSpPr>
            <a:spLocks noGrp="1"/>
          </p:cNvSpPr>
          <p:nvPr>
            <p:ph type="dt" sz="half" idx="10"/>
          </p:nvPr>
        </p:nvSpPr>
        <p:spPr/>
        <p:txBody>
          <a:bodyPr/>
          <a:lstStyle/>
          <a:p>
            <a:fld id="{B0FE2824-C2A0-4931-BB32-60B24BDBB3CC}" type="datetimeFigureOut">
              <a:rPr lang="en-US" smtClean="0"/>
              <a:t>19-12-22</a:t>
            </a:fld>
            <a:endParaRPr lang="en-US"/>
          </a:p>
        </p:txBody>
      </p:sp>
      <p:sp>
        <p:nvSpPr>
          <p:cNvPr id="5" name="Slide Number Placeholder 4"/>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956345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1"/>
          <p:cNvSpPr>
            <a:spLocks noGrp="1"/>
          </p:cNvSpPr>
          <p:nvPr>
            <p:ph type="ftr" sz="quarter" idx="11"/>
          </p:nvPr>
        </p:nvSpPr>
        <p:spPr/>
        <p:txBody>
          <a:bodyPr/>
          <a:lstStyle/>
          <a:p>
            <a:endParaRPr lang="en-US"/>
          </a:p>
        </p:txBody>
      </p:sp>
      <p:sp>
        <p:nvSpPr>
          <p:cNvPr id="2" name="Date Placeholder 2"/>
          <p:cNvSpPr>
            <a:spLocks noGrp="1"/>
          </p:cNvSpPr>
          <p:nvPr>
            <p:ph type="dt" sz="half" idx="10"/>
          </p:nvPr>
        </p:nvSpPr>
        <p:spPr/>
        <p:txBody>
          <a:bodyPr/>
          <a:lstStyle/>
          <a:p>
            <a:fld id="{B0FE2824-C2A0-4931-BB32-60B24BDBB3CC}" type="datetimeFigureOut">
              <a:rPr lang="en-US" smtClean="0"/>
              <a:t>19-12-22</a:t>
            </a:fld>
            <a:endParaRPr lang="en-US"/>
          </a:p>
        </p:txBody>
      </p:sp>
      <p:sp>
        <p:nvSpPr>
          <p:cNvPr id="4" name="Slide Number Placeholder 3"/>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667301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24800" y="1524000"/>
            <a:ext cx="3429000" cy="1905000"/>
          </a:xfrm>
        </p:spPr>
        <p:txBody>
          <a:bodyPr anchor="b">
            <a:normAutofit/>
          </a:bodyPr>
          <a:lstStyle>
            <a:lvl1pPr>
              <a:defRPr sz="3400"/>
            </a:lvl1pPr>
          </a:lstStyle>
          <a:p>
            <a:r>
              <a:rPr lang="en-US"/>
              <a:t>Click to edit Master title style</a:t>
            </a:r>
            <a:endParaRPr lang="en-US" dirty="0"/>
          </a:p>
        </p:txBody>
      </p:sp>
      <p:sp>
        <p:nvSpPr>
          <p:cNvPr id="3" name="Content Placeholder 2"/>
          <p:cNvSpPr>
            <a:spLocks noGrp="1"/>
          </p:cNvSpPr>
          <p:nvPr>
            <p:ph idx="1"/>
          </p:nvPr>
        </p:nvSpPr>
        <p:spPr>
          <a:xfrm>
            <a:off x="838200" y="685800"/>
            <a:ext cx="6400800" cy="52578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924800" y="3581400"/>
            <a:ext cx="3429000" cy="1828800"/>
          </a:xfrm>
        </p:spPr>
        <p:txBody>
          <a:bodyPr/>
          <a:lstStyle>
            <a:lvl1pPr marL="0" indent="0">
              <a:spcBef>
                <a:spcPts val="10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4"/>
          <p:cNvSpPr>
            <a:spLocks noGrp="1"/>
          </p:cNvSpPr>
          <p:nvPr>
            <p:ph type="ftr" sz="quarter" idx="11"/>
          </p:nvPr>
        </p:nvSpPr>
        <p:spPr/>
        <p:txBody>
          <a:bodyPr/>
          <a:lstStyle/>
          <a:p>
            <a:endParaRPr lang="en-US"/>
          </a:p>
        </p:txBody>
      </p:sp>
      <p:sp>
        <p:nvSpPr>
          <p:cNvPr id="5" name="Date Placeholder 5"/>
          <p:cNvSpPr>
            <a:spLocks noGrp="1"/>
          </p:cNvSpPr>
          <p:nvPr>
            <p:ph type="dt" sz="half" idx="10"/>
          </p:nvPr>
        </p:nvSpPr>
        <p:spPr/>
        <p:txBody>
          <a:bodyPr/>
          <a:lstStyle/>
          <a:p>
            <a:fld id="{B0FE2824-C2A0-4931-BB32-60B24BDBB3CC}" type="datetimeFigureOut">
              <a:rPr lang="en-US" smtClean="0"/>
              <a:t>19-12-22</a:t>
            </a:fld>
            <a:endParaRPr lang="en-US"/>
          </a:p>
        </p:txBody>
      </p:sp>
      <p:sp>
        <p:nvSpPr>
          <p:cNvPr id="7" name="Slide Number Placeholder 6"/>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978961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24800" y="1527048"/>
            <a:ext cx="3429000" cy="1901952"/>
          </a:xfrm>
        </p:spPr>
        <p:txBody>
          <a:bodyPr anchor="b">
            <a:normAutofit/>
          </a:bodyPr>
          <a:lstStyle>
            <a:lvl1pPr>
              <a:defRPr sz="3400"/>
            </a:lvl1pPr>
          </a:lstStyle>
          <a:p>
            <a:r>
              <a:rPr lang="en-US"/>
              <a:t>Click to edit Master title style</a:t>
            </a:r>
            <a:endParaRPr lang="en-US" dirty="0"/>
          </a:p>
        </p:txBody>
      </p:sp>
      <p:sp>
        <p:nvSpPr>
          <p:cNvPr id="3" name="Picture Placeholder 2" descr="An empty placeholder to add an image. Click on the placeholder and select the image that you wish to add"/>
          <p:cNvSpPr>
            <a:spLocks noGrp="1"/>
          </p:cNvSpPr>
          <p:nvPr>
            <p:ph type="pic" idx="1"/>
          </p:nvPr>
        </p:nvSpPr>
        <p:spPr>
          <a:xfrm>
            <a:off x="838198" y="685800"/>
            <a:ext cx="6400800" cy="5257800"/>
          </a:xfrm>
        </p:spPr>
        <p:txBody>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24800" y="3581400"/>
            <a:ext cx="3428999" cy="1828800"/>
          </a:xfrm>
        </p:spPr>
        <p:txBody>
          <a:bodyPr/>
          <a:lstStyle>
            <a:lvl1pPr marL="0" indent="0">
              <a:spcBef>
                <a:spcPts val="10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4"/>
          <p:cNvSpPr>
            <a:spLocks noGrp="1"/>
          </p:cNvSpPr>
          <p:nvPr>
            <p:ph type="ftr" sz="quarter" idx="11"/>
          </p:nvPr>
        </p:nvSpPr>
        <p:spPr/>
        <p:txBody>
          <a:bodyPr/>
          <a:lstStyle/>
          <a:p>
            <a:endParaRPr lang="en-US"/>
          </a:p>
        </p:txBody>
      </p:sp>
      <p:sp>
        <p:nvSpPr>
          <p:cNvPr id="5" name="Date Placeholder 5"/>
          <p:cNvSpPr>
            <a:spLocks noGrp="1"/>
          </p:cNvSpPr>
          <p:nvPr>
            <p:ph type="dt" sz="half" idx="10"/>
          </p:nvPr>
        </p:nvSpPr>
        <p:spPr/>
        <p:txBody>
          <a:bodyPr/>
          <a:lstStyle/>
          <a:p>
            <a:fld id="{B0FE2824-C2A0-4931-BB32-60B24BDBB3CC}" type="datetimeFigureOut">
              <a:rPr lang="en-US" smtClean="0"/>
              <a:t>19-12-22</a:t>
            </a:fld>
            <a:endParaRPr lang="en-US"/>
          </a:p>
        </p:txBody>
      </p:sp>
      <p:sp>
        <p:nvSpPr>
          <p:cNvPr id="7" name="Slide Number Placeholder 6"/>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225279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bwMode="invGray">
          <a:xfrm>
            <a:off x="0" y="6492239"/>
            <a:ext cx="12188825" cy="36576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38200" y="365126"/>
            <a:ext cx="10515600" cy="114522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3"/>
          <p:cNvSpPr>
            <a:spLocks noGrp="1"/>
          </p:cNvSpPr>
          <p:nvPr>
            <p:ph type="ftr" sz="quarter" idx="3"/>
          </p:nvPr>
        </p:nvSpPr>
        <p:spPr>
          <a:xfrm>
            <a:off x="381000" y="6549715"/>
            <a:ext cx="8442158" cy="229237"/>
          </a:xfrm>
          <a:prstGeom prst="rect">
            <a:avLst/>
          </a:prstGeom>
        </p:spPr>
        <p:txBody>
          <a:bodyPr vert="horz" lIns="91440" tIns="45720" rIns="91440" bIns="45720" rtlCol="0" anchor="ctr"/>
          <a:lstStyle>
            <a:lvl1pPr algn="l">
              <a:defRPr sz="1100">
                <a:solidFill>
                  <a:schemeClr val="bg1">
                    <a:lumMod val="40000"/>
                    <a:lumOff val="60000"/>
                  </a:schemeClr>
                </a:solidFill>
              </a:defRPr>
            </a:lvl1pPr>
          </a:lstStyle>
          <a:p>
            <a:endParaRPr lang="en-US" dirty="0"/>
          </a:p>
        </p:txBody>
      </p:sp>
      <p:sp>
        <p:nvSpPr>
          <p:cNvPr id="4" name="Date Placeholder 4"/>
          <p:cNvSpPr>
            <a:spLocks noGrp="1"/>
          </p:cNvSpPr>
          <p:nvPr>
            <p:ph type="dt" sz="half" idx="2"/>
          </p:nvPr>
        </p:nvSpPr>
        <p:spPr>
          <a:xfrm>
            <a:off x="9685939" y="6549715"/>
            <a:ext cx="1667860" cy="229237"/>
          </a:xfrm>
          <a:prstGeom prst="rect">
            <a:avLst/>
          </a:prstGeom>
        </p:spPr>
        <p:txBody>
          <a:bodyPr vert="horz" lIns="91440" tIns="45720" rIns="91440" bIns="45720" rtlCol="0" anchor="ctr"/>
          <a:lstStyle>
            <a:lvl1pPr algn="r">
              <a:defRPr sz="1100">
                <a:solidFill>
                  <a:schemeClr val="bg1">
                    <a:lumMod val="40000"/>
                    <a:lumOff val="60000"/>
                  </a:schemeClr>
                </a:solidFill>
              </a:defRPr>
            </a:lvl1pPr>
          </a:lstStyle>
          <a:p>
            <a:fld id="{B0FE2824-C2A0-4931-BB32-60B24BDBB3CC}" type="datetimeFigureOut">
              <a:rPr lang="en-US" smtClean="0"/>
              <a:pPr/>
              <a:t>19-12-22</a:t>
            </a:fld>
            <a:endParaRPr lang="en-US"/>
          </a:p>
        </p:txBody>
      </p:sp>
      <p:sp>
        <p:nvSpPr>
          <p:cNvPr id="6" name="Slide Number Placeholder 5"/>
          <p:cNvSpPr>
            <a:spLocks noGrp="1"/>
          </p:cNvSpPr>
          <p:nvPr>
            <p:ph type="sldNum" sz="quarter" idx="4"/>
          </p:nvPr>
        </p:nvSpPr>
        <p:spPr>
          <a:xfrm>
            <a:off x="11353799" y="6549715"/>
            <a:ext cx="446361" cy="229237"/>
          </a:xfrm>
          <a:prstGeom prst="rect">
            <a:avLst/>
          </a:prstGeom>
        </p:spPr>
        <p:txBody>
          <a:bodyPr vert="horz" lIns="91440" tIns="45720" rIns="91440" bIns="45720" rtlCol="0" anchor="ctr"/>
          <a:lstStyle>
            <a:lvl1pPr algn="r">
              <a:defRPr sz="1100">
                <a:solidFill>
                  <a:schemeClr val="bg1">
                    <a:lumMod val="40000"/>
                    <a:lumOff val="60000"/>
                  </a:schemeClr>
                </a:solidFill>
              </a:defRPr>
            </a:lvl1pPr>
          </a:lstStyle>
          <a:p>
            <a:fld id="{B13333A4-2EF1-4B79-B68C-AB20E66B4822}" type="slidenum">
              <a:rPr lang="en-US" smtClean="0"/>
              <a:pPr/>
              <a:t>‹#›</a:t>
            </a:fld>
            <a:endParaRPr lang="en-US"/>
          </a:p>
        </p:txBody>
      </p:sp>
    </p:spTree>
    <p:extLst>
      <p:ext uri="{BB962C8B-B14F-4D97-AF65-F5344CB8AC3E}">
        <p14:creationId xmlns:p14="http://schemas.microsoft.com/office/powerpoint/2010/main" val="115587165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1000"/>
        </a:spcBef>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182880" algn="l" defTabSz="914400" rtl="0" eaLnBrk="1" latinLnBrk="0" hangingPunct="1">
        <a:lnSpc>
          <a:spcPct val="90000"/>
        </a:lnSpc>
        <a:spcBef>
          <a:spcPts val="800"/>
        </a:spcBef>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6pPr>
      <a:lvl7pPr marL="16002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8pPr>
      <a:lvl9pPr marL="20574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400" dirty="0">
                <a:solidFill>
                  <a:schemeClr val="accent1">
                    <a:lumMod val="60000"/>
                    <a:lumOff val="40000"/>
                  </a:schemeClr>
                </a:solidFill>
              </a:rPr>
              <a:t>House Sales in King County Regression</a:t>
            </a:r>
          </a:p>
        </p:txBody>
      </p:sp>
      <p:sp>
        <p:nvSpPr>
          <p:cNvPr id="3" name="Subtitle 2"/>
          <p:cNvSpPr>
            <a:spLocks noGrp="1"/>
          </p:cNvSpPr>
          <p:nvPr>
            <p:ph type="subTitle" idx="1"/>
          </p:nvPr>
        </p:nvSpPr>
        <p:spPr>
          <a:xfrm>
            <a:off x="983432" y="5342965"/>
            <a:ext cx="10370367" cy="470040"/>
          </a:xfrm>
        </p:spPr>
        <p:txBody>
          <a:bodyPr>
            <a:normAutofit fontScale="85000" lnSpcReduction="10000"/>
          </a:bodyPr>
          <a:lstStyle/>
          <a:p>
            <a:r>
              <a:rPr lang="en-US" b="0" i="0" dirty="0">
                <a:solidFill>
                  <a:schemeClr val="accent1">
                    <a:lumMod val="40000"/>
                    <a:lumOff val="60000"/>
                  </a:schemeClr>
                </a:solidFill>
                <a:effectLst/>
                <a:latin typeface="Roboto" panose="02000000000000000000" pitchFamily="2" charset="0"/>
              </a:rPr>
              <a:t>The main objective of the project was to find the best suited model for the given data set.</a:t>
            </a:r>
            <a:endParaRPr lang="en-US" dirty="0">
              <a:solidFill>
                <a:schemeClr val="accent1">
                  <a:lumMod val="40000"/>
                  <a:lumOff val="60000"/>
                </a:schemeClr>
              </a:solidFill>
            </a:endParaRPr>
          </a:p>
        </p:txBody>
      </p:sp>
    </p:spTree>
    <p:extLst>
      <p:ext uri="{BB962C8B-B14F-4D97-AF65-F5344CB8AC3E}">
        <p14:creationId xmlns:p14="http://schemas.microsoft.com/office/powerpoint/2010/main" val="2142729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130E9-E584-29FB-3C92-01381E6EA94C}"/>
              </a:ext>
            </a:extLst>
          </p:cNvPr>
          <p:cNvSpPr>
            <a:spLocks noGrp="1"/>
          </p:cNvSpPr>
          <p:nvPr>
            <p:ph type="title"/>
          </p:nvPr>
        </p:nvSpPr>
        <p:spPr/>
        <p:txBody>
          <a:bodyPr/>
          <a:lstStyle/>
          <a:p>
            <a:r>
              <a:rPr lang="en-US" dirty="0"/>
              <a:t>Challenges:</a:t>
            </a:r>
          </a:p>
        </p:txBody>
      </p:sp>
      <p:sp>
        <p:nvSpPr>
          <p:cNvPr id="3" name="Content Placeholder 2">
            <a:extLst>
              <a:ext uri="{FF2B5EF4-FFF2-40B4-BE49-F238E27FC236}">
                <a16:creationId xmlns:a16="http://schemas.microsoft.com/office/drawing/2014/main" id="{81C3CD49-1B5E-893D-53DB-2E56EB7A4BCF}"/>
              </a:ext>
            </a:extLst>
          </p:cNvPr>
          <p:cNvSpPr>
            <a:spLocks noGrp="1"/>
          </p:cNvSpPr>
          <p:nvPr>
            <p:ph sz="half" idx="1"/>
          </p:nvPr>
        </p:nvSpPr>
        <p:spPr>
          <a:xfrm>
            <a:off x="838200" y="1825625"/>
            <a:ext cx="10730408" cy="2251447"/>
          </a:xfrm>
        </p:spPr>
        <p:txBody>
          <a:bodyPr/>
          <a:lstStyle/>
          <a:p>
            <a:pPr>
              <a:buFont typeface="Wingdings" panose="05000000000000000000" pitchFamily="2" charset="2"/>
              <a:buChar char="v"/>
            </a:pPr>
            <a:r>
              <a:rPr lang="en-US" sz="2400" b="0" i="0" dirty="0">
                <a:solidFill>
                  <a:schemeClr val="tx2"/>
                </a:solidFill>
                <a:effectLst/>
                <a:latin typeface="Times New Roman" panose="02020603050405020304" pitchFamily="18" charset="0"/>
                <a:cs typeface="Times New Roman" panose="02020603050405020304" pitchFamily="18" charset="0"/>
              </a:rPr>
              <a:t>Had trouble finding chi-square values.</a:t>
            </a:r>
          </a:p>
          <a:p>
            <a:pPr>
              <a:buFont typeface="Wingdings" panose="05000000000000000000" pitchFamily="2" charset="2"/>
              <a:buChar char="v"/>
            </a:pPr>
            <a:r>
              <a:rPr lang="en-US" sz="2400" b="0" i="0" dirty="0">
                <a:solidFill>
                  <a:schemeClr val="tx2"/>
                </a:solidFill>
                <a:effectLst/>
                <a:latin typeface="Times New Roman" panose="02020603050405020304" pitchFamily="18" charset="0"/>
                <a:cs typeface="Times New Roman" panose="02020603050405020304" pitchFamily="18" charset="0"/>
              </a:rPr>
              <a:t>Everyone got different r^2 score values and we had chosen the best one</a:t>
            </a:r>
            <a:r>
              <a:rPr lang="en-US" sz="2400" b="0" i="0" dirty="0">
                <a:solidFill>
                  <a:schemeClr val="tx2">
                    <a:lumMod val="90000"/>
                  </a:schemeClr>
                </a:solidFill>
                <a:effectLst/>
                <a:latin typeface="Times New Roman" panose="02020603050405020304" pitchFamily="18" charset="0"/>
                <a:cs typeface="Times New Roman" panose="02020603050405020304" pitchFamily="18" charset="0"/>
              </a:rPr>
              <a:t>.</a:t>
            </a:r>
          </a:p>
          <a:p>
            <a:pPr>
              <a:buFont typeface="Wingdings" panose="05000000000000000000" pitchFamily="2" charset="2"/>
              <a:buChar char="v"/>
            </a:pPr>
            <a:endParaRPr lang="en-US" sz="2400" dirty="0">
              <a:solidFill>
                <a:schemeClr val="tx2">
                  <a:lumMod val="9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66050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067D9-C112-3B77-E6C9-9C63A2EFCE32}"/>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CEF4FEBF-98B4-1406-F663-B59011163053}"/>
              </a:ext>
            </a:extLst>
          </p:cNvPr>
          <p:cNvSpPr>
            <a:spLocks noGrp="1"/>
          </p:cNvSpPr>
          <p:nvPr>
            <p:ph sz="half" idx="1"/>
          </p:nvPr>
        </p:nvSpPr>
        <p:spPr>
          <a:xfrm>
            <a:off x="838200" y="1825625"/>
            <a:ext cx="10730408" cy="4351338"/>
          </a:xfrm>
        </p:spPr>
        <p:txBody>
          <a:bodyPr/>
          <a:lstStyle/>
          <a:p>
            <a:pPr algn="just">
              <a:buFont typeface="Wingdings" panose="05000000000000000000" pitchFamily="2" charset="2"/>
              <a:buChar char="q"/>
            </a:pPr>
            <a:r>
              <a:rPr lang="en-US" sz="2400" dirty="0">
                <a:solidFill>
                  <a:schemeClr val="tx2"/>
                </a:solidFill>
                <a:latin typeface="Times New Roman" panose="02020603050405020304" pitchFamily="18" charset="0"/>
                <a:cs typeface="Times New Roman" panose="02020603050405020304" pitchFamily="18" charset="0"/>
              </a:rPr>
              <a:t>We faced a few problems while solving .</a:t>
            </a:r>
          </a:p>
          <a:p>
            <a:pPr algn="just">
              <a:buFont typeface="Wingdings" panose="05000000000000000000" pitchFamily="2" charset="2"/>
              <a:buChar char="q"/>
            </a:pPr>
            <a:r>
              <a:rPr lang="en-US" sz="2400" dirty="0">
                <a:solidFill>
                  <a:schemeClr val="tx2"/>
                </a:solidFill>
                <a:latin typeface="Times New Roman" panose="02020603050405020304" pitchFamily="18" charset="0"/>
                <a:cs typeface="Times New Roman" panose="02020603050405020304" pitchFamily="18" charset="0"/>
              </a:rPr>
              <a:t>Had gained experience solving such data sets.</a:t>
            </a:r>
          </a:p>
          <a:p>
            <a:pPr algn="just">
              <a:buFont typeface="Wingdings" panose="05000000000000000000" pitchFamily="2" charset="2"/>
              <a:buChar char="q"/>
            </a:pPr>
            <a:r>
              <a:rPr lang="en-US" sz="2400" dirty="0">
                <a:solidFill>
                  <a:schemeClr val="tx2"/>
                </a:solidFill>
                <a:latin typeface="Times New Roman" panose="02020603050405020304" pitchFamily="18" charset="0"/>
                <a:cs typeface="Times New Roman" panose="02020603050405020304" pitchFamily="18" charset="0"/>
              </a:rPr>
              <a:t>Everyone shared there inputs and were active .</a:t>
            </a:r>
          </a:p>
          <a:p>
            <a:pPr algn="just">
              <a:buFont typeface="Wingdings" panose="05000000000000000000" pitchFamily="2" charset="2"/>
              <a:buChar char="q"/>
            </a:pPr>
            <a:r>
              <a:rPr lang="en-US" sz="2400" dirty="0">
                <a:solidFill>
                  <a:schemeClr val="tx2"/>
                </a:solidFill>
                <a:latin typeface="Times New Roman" panose="02020603050405020304" pitchFamily="18" charset="0"/>
                <a:cs typeface="Times New Roman" panose="02020603050405020304" pitchFamily="18" charset="0"/>
              </a:rPr>
              <a:t>We learned about team building and collective working in a real environment.</a:t>
            </a:r>
          </a:p>
          <a:p>
            <a:endParaRPr lang="en-US" dirty="0">
              <a:solidFill>
                <a:schemeClr val="tx2"/>
              </a:solidFill>
            </a:endParaRPr>
          </a:p>
          <a:p>
            <a:r>
              <a:rPr lang="en-US" dirty="0">
                <a:solidFill>
                  <a:schemeClr val="accent6">
                    <a:lumMod val="75000"/>
                  </a:schemeClr>
                </a:solidFill>
              </a:rPr>
              <a:t>.</a:t>
            </a:r>
          </a:p>
          <a:p>
            <a:endParaRPr lang="en-US" dirty="0"/>
          </a:p>
        </p:txBody>
      </p:sp>
    </p:spTree>
    <p:extLst>
      <p:ext uri="{BB962C8B-B14F-4D97-AF65-F5344CB8AC3E}">
        <p14:creationId xmlns:p14="http://schemas.microsoft.com/office/powerpoint/2010/main" val="3822940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020C46F-C5D0-F1F0-8D4E-1ADE67472202}"/>
              </a:ext>
            </a:extLst>
          </p:cNvPr>
          <p:cNvSpPr>
            <a:spLocks noGrp="1"/>
          </p:cNvSpPr>
          <p:nvPr>
            <p:ph type="title"/>
          </p:nvPr>
        </p:nvSpPr>
        <p:spPr>
          <a:xfrm>
            <a:off x="3071664" y="1628800"/>
            <a:ext cx="6048672" cy="2232248"/>
          </a:xfrm>
        </p:spPr>
        <p:txBody>
          <a:bodyPr>
            <a:normAutofit/>
          </a:bodyPr>
          <a:lstStyle/>
          <a:p>
            <a:r>
              <a:rPr lang="en-US" sz="9600" i="1" dirty="0">
                <a:ln>
                  <a:solidFill>
                    <a:schemeClr val="tx2">
                      <a:lumMod val="10000"/>
                    </a:schemeClr>
                  </a:solidFill>
                </a:ln>
                <a:solidFill>
                  <a:schemeClr val="tx2">
                    <a:lumMod val="75000"/>
                  </a:schemeClr>
                </a:solidFill>
                <a:effectLst>
                  <a:outerShdw blurRad="60007" dist="200025" dir="15000000" sy="30000" kx="-1800000" algn="bl" rotWithShape="0">
                    <a:prstClr val="black">
                      <a:alpha val="32000"/>
                    </a:prstClr>
                  </a:outerShdw>
                </a:effectLst>
                <a:latin typeface="Times New Roman" panose="02020603050405020304" pitchFamily="18" charset="0"/>
                <a:cs typeface="Times New Roman" panose="02020603050405020304" pitchFamily="18" charset="0"/>
              </a:rPr>
              <a:t>Thank You </a:t>
            </a:r>
          </a:p>
        </p:txBody>
      </p:sp>
    </p:spTree>
    <p:extLst>
      <p:ext uri="{BB962C8B-B14F-4D97-AF65-F5344CB8AC3E}">
        <p14:creationId xmlns:p14="http://schemas.microsoft.com/office/powerpoint/2010/main" val="2629689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Project Participants </a:t>
            </a:r>
          </a:p>
        </p:txBody>
      </p:sp>
      <p:sp>
        <p:nvSpPr>
          <p:cNvPr id="3" name="Content Placeholder 2"/>
          <p:cNvSpPr>
            <a:spLocks noGrp="1"/>
          </p:cNvSpPr>
          <p:nvPr>
            <p:ph idx="1"/>
          </p:nvPr>
        </p:nvSpPr>
        <p:spPr/>
        <p:txBody>
          <a:bodyPr/>
          <a:lstStyle/>
          <a:p>
            <a:endParaRPr lang="en-US" dirty="0"/>
          </a:p>
          <a:p>
            <a:pPr marL="0" indent="0" algn="ctr">
              <a:buNone/>
            </a:pPr>
            <a:r>
              <a:rPr lang="en-US" sz="2800" dirty="0">
                <a:solidFill>
                  <a:schemeClr val="accent1">
                    <a:lumMod val="60000"/>
                    <a:lumOff val="40000"/>
                  </a:schemeClr>
                </a:solidFill>
                <a:latin typeface="Algerian" panose="04020705040A02060702" pitchFamily="82" charset="0"/>
              </a:rPr>
              <a:t>Saroj Dogra</a:t>
            </a:r>
          </a:p>
          <a:p>
            <a:pPr marL="0" indent="0" algn="ctr">
              <a:buNone/>
            </a:pPr>
            <a:r>
              <a:rPr lang="en-US" sz="2800" dirty="0" err="1">
                <a:solidFill>
                  <a:schemeClr val="accent1">
                    <a:lumMod val="60000"/>
                    <a:lumOff val="40000"/>
                  </a:schemeClr>
                </a:solidFill>
                <a:latin typeface="Algerian" panose="04020705040A02060702" pitchFamily="82" charset="0"/>
              </a:rPr>
              <a:t>Geethan</a:t>
            </a:r>
            <a:r>
              <a:rPr lang="en-US" sz="2800" dirty="0">
                <a:solidFill>
                  <a:schemeClr val="accent1">
                    <a:lumMod val="60000"/>
                    <a:lumOff val="40000"/>
                  </a:schemeClr>
                </a:solidFill>
                <a:latin typeface="Algerian" panose="04020705040A02060702" pitchFamily="82" charset="0"/>
              </a:rPr>
              <a:t> B</a:t>
            </a:r>
          </a:p>
          <a:p>
            <a:pPr marL="0" indent="0" algn="ctr">
              <a:buNone/>
            </a:pPr>
            <a:r>
              <a:rPr lang="en-US" sz="2800" dirty="0">
                <a:solidFill>
                  <a:schemeClr val="accent1">
                    <a:lumMod val="60000"/>
                    <a:lumOff val="40000"/>
                  </a:schemeClr>
                </a:solidFill>
                <a:latin typeface="Algerian" panose="04020705040A02060702" pitchFamily="82" charset="0"/>
              </a:rPr>
              <a:t>Anoop Kumar</a:t>
            </a:r>
          </a:p>
          <a:p>
            <a:pPr marL="0" indent="0" algn="ctr">
              <a:buNone/>
            </a:pPr>
            <a:r>
              <a:rPr lang="en-US" sz="2800" dirty="0" err="1">
                <a:solidFill>
                  <a:schemeClr val="accent1">
                    <a:lumMod val="60000"/>
                    <a:lumOff val="40000"/>
                  </a:schemeClr>
                </a:solidFill>
                <a:latin typeface="Algerian" panose="04020705040A02060702" pitchFamily="82" charset="0"/>
              </a:rPr>
              <a:t>Muzzammil</a:t>
            </a:r>
            <a:r>
              <a:rPr lang="en-US" sz="2800" dirty="0">
                <a:solidFill>
                  <a:schemeClr val="accent1">
                    <a:lumMod val="60000"/>
                    <a:lumOff val="40000"/>
                  </a:schemeClr>
                </a:solidFill>
                <a:latin typeface="Algerian" panose="04020705040A02060702" pitchFamily="82" charset="0"/>
              </a:rPr>
              <a:t> Mulla</a:t>
            </a:r>
          </a:p>
          <a:p>
            <a:pPr marL="0" indent="0" algn="ctr">
              <a:buNone/>
            </a:pPr>
            <a:r>
              <a:rPr lang="en-IN" sz="2800" b="1" i="0" dirty="0">
                <a:solidFill>
                  <a:schemeClr val="accent1">
                    <a:lumMod val="60000"/>
                    <a:lumOff val="40000"/>
                  </a:schemeClr>
                </a:solidFill>
                <a:effectLst/>
                <a:latin typeface="Algerian" panose="04020705040A02060702" pitchFamily="82" charset="0"/>
              </a:rPr>
              <a:t>Shravan Pandey</a:t>
            </a:r>
            <a:endParaRPr lang="en-US" sz="2800" dirty="0">
              <a:solidFill>
                <a:schemeClr val="accent1">
                  <a:lumMod val="60000"/>
                  <a:lumOff val="40000"/>
                </a:schemeClr>
              </a:solidFill>
              <a:latin typeface="Algerian" panose="04020705040A02060702" pitchFamily="82" charset="0"/>
            </a:endParaRPr>
          </a:p>
          <a:p>
            <a:endParaRPr lang="en-US" dirty="0"/>
          </a:p>
        </p:txBody>
      </p:sp>
    </p:spTree>
    <p:extLst>
      <p:ext uri="{BB962C8B-B14F-4D97-AF65-F5344CB8AC3E}">
        <p14:creationId xmlns:p14="http://schemas.microsoft.com/office/powerpoint/2010/main" val="682195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2BDBD-1CCF-B9C8-E88F-F2B8F6AAA61B}"/>
              </a:ext>
            </a:extLst>
          </p:cNvPr>
          <p:cNvSpPr>
            <a:spLocks noGrp="1"/>
          </p:cNvSpPr>
          <p:nvPr>
            <p:ph type="title"/>
          </p:nvPr>
        </p:nvSpPr>
        <p:spPr/>
        <p:txBody>
          <a:bodyPr/>
          <a:lstStyle/>
          <a:p>
            <a:r>
              <a:rPr lang="en-US" dirty="0"/>
              <a:t>Contents:</a:t>
            </a:r>
          </a:p>
        </p:txBody>
      </p:sp>
      <p:sp>
        <p:nvSpPr>
          <p:cNvPr id="3" name="Content Placeholder 2">
            <a:extLst>
              <a:ext uri="{FF2B5EF4-FFF2-40B4-BE49-F238E27FC236}">
                <a16:creationId xmlns:a16="http://schemas.microsoft.com/office/drawing/2014/main" id="{0B3BAC54-5FBE-9EE3-4BC8-CDF1BFDC1C30}"/>
              </a:ext>
            </a:extLst>
          </p:cNvPr>
          <p:cNvSpPr>
            <a:spLocks noGrp="1"/>
          </p:cNvSpPr>
          <p:nvPr>
            <p:ph idx="1"/>
          </p:nvPr>
        </p:nvSpPr>
        <p:spPr/>
        <p:txBody>
          <a:bodyPr/>
          <a:lstStyle/>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Process</a:t>
            </a:r>
          </a:p>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Libraries Imported</a:t>
            </a:r>
          </a:p>
          <a:p>
            <a:pPr>
              <a:buFont typeface="Wingdings" panose="05000000000000000000" pitchFamily="2" charset="2"/>
              <a:buChar char="v"/>
            </a:pPr>
            <a:r>
              <a:rPr lang="en-US" b="0" i="0" dirty="0">
                <a:solidFill>
                  <a:schemeClr val="accent1">
                    <a:lumMod val="40000"/>
                    <a:lumOff val="60000"/>
                  </a:schemeClr>
                </a:solidFill>
                <a:effectLst/>
                <a:latin typeface="Times New Roman" panose="02020603050405020304" pitchFamily="18" charset="0"/>
                <a:cs typeface="Times New Roman" panose="02020603050405020304" pitchFamily="18" charset="0"/>
              </a:rPr>
              <a:t>Difference of r^2 value before and after removing multicollinearity </a:t>
            </a:r>
          </a:p>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Model r^2 score Visualization</a:t>
            </a:r>
          </a:p>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Insights</a:t>
            </a:r>
          </a:p>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Challenges</a:t>
            </a:r>
          </a:p>
        </p:txBody>
      </p:sp>
    </p:spTree>
    <p:extLst>
      <p:ext uri="{BB962C8B-B14F-4D97-AF65-F5344CB8AC3E}">
        <p14:creationId xmlns:p14="http://schemas.microsoft.com/office/powerpoint/2010/main" val="2817427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9567C-EF8B-C6E9-B17A-F447B484379F}"/>
              </a:ext>
            </a:extLst>
          </p:cNvPr>
          <p:cNvSpPr>
            <a:spLocks noGrp="1"/>
          </p:cNvSpPr>
          <p:nvPr>
            <p:ph type="title"/>
          </p:nvPr>
        </p:nvSpPr>
        <p:spPr/>
        <p:txBody>
          <a:bodyPr/>
          <a:lstStyle/>
          <a:p>
            <a:r>
              <a:rPr lang="en-US" dirty="0"/>
              <a:t>Process:</a:t>
            </a:r>
          </a:p>
        </p:txBody>
      </p:sp>
      <p:sp>
        <p:nvSpPr>
          <p:cNvPr id="3" name="Content Placeholder 2">
            <a:extLst>
              <a:ext uri="{FF2B5EF4-FFF2-40B4-BE49-F238E27FC236}">
                <a16:creationId xmlns:a16="http://schemas.microsoft.com/office/drawing/2014/main" id="{0661BA85-E6D6-EF2F-D560-DBFC8967D67F}"/>
              </a:ext>
            </a:extLst>
          </p:cNvPr>
          <p:cNvSpPr>
            <a:spLocks noGrp="1"/>
          </p:cNvSpPr>
          <p:nvPr>
            <p:ph idx="1"/>
          </p:nvPr>
        </p:nvSpPr>
        <p:spPr/>
        <p:txBody>
          <a:bodyPr>
            <a:normAutofit fontScale="92500" lnSpcReduction="10000"/>
          </a:bodyPr>
          <a:lstStyle/>
          <a:p>
            <a:pPr>
              <a:buFont typeface="Wingdings" panose="05000000000000000000" pitchFamily="2" charset="2"/>
              <a:buChar char="v"/>
            </a:pPr>
            <a:r>
              <a:rPr lang="en-US" dirty="0">
                <a:solidFill>
                  <a:schemeClr val="tx2"/>
                </a:solidFill>
                <a:latin typeface="Slack-Lato"/>
              </a:rPr>
              <a:t>I</a:t>
            </a:r>
            <a:r>
              <a:rPr lang="en-US" b="0" i="0" dirty="0">
                <a:solidFill>
                  <a:schemeClr val="tx2"/>
                </a:solidFill>
                <a:effectLst/>
                <a:latin typeface="Slack-Lato"/>
              </a:rPr>
              <a:t>mported Data Set.</a:t>
            </a:r>
          </a:p>
          <a:p>
            <a:pPr>
              <a:buFont typeface="Wingdings" panose="05000000000000000000" pitchFamily="2" charset="2"/>
              <a:buChar char="v"/>
            </a:pPr>
            <a:r>
              <a:rPr lang="en-US" b="0" i="0" dirty="0">
                <a:solidFill>
                  <a:schemeClr val="tx2"/>
                </a:solidFill>
                <a:effectLst/>
                <a:latin typeface="Slack-Lato"/>
              </a:rPr>
              <a:t>EDA</a:t>
            </a:r>
          </a:p>
          <a:p>
            <a:pPr>
              <a:buFont typeface="Wingdings" panose="05000000000000000000" pitchFamily="2" charset="2"/>
              <a:buChar char="v"/>
            </a:pPr>
            <a:r>
              <a:rPr lang="en-US" b="0" i="0" dirty="0">
                <a:solidFill>
                  <a:schemeClr val="tx2"/>
                </a:solidFill>
                <a:effectLst/>
                <a:latin typeface="Slack-Lato"/>
              </a:rPr>
              <a:t>Used Feature Engineering to manipulate the data and extracted the unwanted columns.</a:t>
            </a:r>
          </a:p>
          <a:p>
            <a:pPr>
              <a:buFont typeface="Wingdings" panose="05000000000000000000" pitchFamily="2" charset="2"/>
              <a:buChar char="v"/>
            </a:pPr>
            <a:r>
              <a:rPr lang="en-US" b="0" i="0" dirty="0">
                <a:solidFill>
                  <a:schemeClr val="tx2"/>
                </a:solidFill>
                <a:effectLst/>
                <a:latin typeface="Slack-Lato"/>
              </a:rPr>
              <a:t>Scaling through Standardization.</a:t>
            </a:r>
          </a:p>
          <a:p>
            <a:pPr>
              <a:buFont typeface="Wingdings" panose="05000000000000000000" pitchFamily="2" charset="2"/>
              <a:buChar char="v"/>
            </a:pPr>
            <a:r>
              <a:rPr lang="en-US" b="0" i="0" dirty="0">
                <a:solidFill>
                  <a:schemeClr val="tx2"/>
                </a:solidFill>
                <a:effectLst/>
                <a:latin typeface="Slack-Lato"/>
              </a:rPr>
              <a:t>Encoding through One Hot Encoding.</a:t>
            </a:r>
          </a:p>
          <a:p>
            <a:pPr>
              <a:buFont typeface="Wingdings" panose="05000000000000000000" pitchFamily="2" charset="2"/>
              <a:buChar char="v"/>
            </a:pPr>
            <a:r>
              <a:rPr lang="en-US" b="0" i="0" dirty="0">
                <a:solidFill>
                  <a:schemeClr val="tx2"/>
                </a:solidFill>
                <a:effectLst/>
                <a:latin typeface="Slack-Lato"/>
              </a:rPr>
              <a:t>Splitting the training and testing values.</a:t>
            </a:r>
          </a:p>
          <a:p>
            <a:pPr>
              <a:buFont typeface="Wingdings" panose="05000000000000000000" pitchFamily="2" charset="2"/>
              <a:buChar char="v"/>
            </a:pPr>
            <a:r>
              <a:rPr lang="en-US" b="0" i="0" dirty="0">
                <a:solidFill>
                  <a:schemeClr val="tx2"/>
                </a:solidFill>
                <a:effectLst/>
                <a:latin typeface="Slack-Lato"/>
              </a:rPr>
              <a:t>Train multiple models like Linear regression, Decision Tree, Random Forest, and SVR.</a:t>
            </a:r>
          </a:p>
          <a:p>
            <a:pPr>
              <a:buFont typeface="Wingdings" panose="05000000000000000000" pitchFamily="2" charset="2"/>
              <a:buChar char="v"/>
            </a:pPr>
            <a:r>
              <a:rPr lang="en-US" b="0" i="0" dirty="0">
                <a:solidFill>
                  <a:schemeClr val="tx2"/>
                </a:solidFill>
                <a:effectLst/>
                <a:latin typeface="Slack-Lato"/>
              </a:rPr>
              <a:t>Check the performance of models and find out which is the best model.</a:t>
            </a:r>
          </a:p>
          <a:p>
            <a:pPr>
              <a:buFont typeface="Wingdings" panose="05000000000000000000" pitchFamily="2" charset="2"/>
              <a:buChar char="v"/>
            </a:pPr>
            <a:r>
              <a:rPr lang="en-US" b="0" i="0" dirty="0">
                <a:solidFill>
                  <a:schemeClr val="tx2"/>
                </a:solidFill>
                <a:effectLst/>
                <a:latin typeface="Slack-Lato"/>
              </a:rPr>
              <a:t>After Multi-collinearity remove columns with high multi-collinearity and re-run all the models and check the performance.</a:t>
            </a:r>
            <a:endParaRPr lang="en-US" dirty="0">
              <a:solidFill>
                <a:schemeClr val="tx2"/>
              </a:solidFill>
            </a:endParaRPr>
          </a:p>
        </p:txBody>
      </p:sp>
    </p:spTree>
    <p:extLst>
      <p:ext uri="{BB962C8B-B14F-4D97-AF65-F5344CB8AC3E}">
        <p14:creationId xmlns:p14="http://schemas.microsoft.com/office/powerpoint/2010/main" val="17655249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6632"/>
            <a:ext cx="10515600" cy="792088"/>
          </a:xfrm>
        </p:spPr>
        <p:txBody>
          <a:bodyPr/>
          <a:lstStyle/>
          <a:p>
            <a:r>
              <a:rPr lang="en-US" dirty="0"/>
              <a:t>                                  PROCESS</a:t>
            </a:r>
          </a:p>
        </p:txBody>
      </p:sp>
      <p:graphicFrame>
        <p:nvGraphicFramePr>
          <p:cNvPr id="6" name="Content Placeholder 2" descr="Segmented process showing 4 steps arranged one below the other and three downward pointing arrows are used to indicate progression from first step to second step and second step to third step and third step to fourth step"/>
          <p:cNvGraphicFramePr>
            <a:graphicFrameLocks noGrp="1"/>
          </p:cNvGraphicFramePr>
          <p:nvPr>
            <p:ph sz="half" idx="2"/>
            <p:extLst>
              <p:ext uri="{D42A27DB-BD31-4B8C-83A1-F6EECF244321}">
                <p14:modId xmlns:p14="http://schemas.microsoft.com/office/powerpoint/2010/main" val="214507263"/>
              </p:ext>
            </p:extLst>
          </p:nvPr>
        </p:nvGraphicFramePr>
        <p:xfrm>
          <a:off x="1199456" y="1268760"/>
          <a:ext cx="9865096" cy="51125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26022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87179-E5B3-1169-42F4-B1E53B1A0B8A}"/>
              </a:ext>
            </a:extLst>
          </p:cNvPr>
          <p:cNvSpPr>
            <a:spLocks noGrp="1"/>
          </p:cNvSpPr>
          <p:nvPr>
            <p:ph type="title"/>
          </p:nvPr>
        </p:nvSpPr>
        <p:spPr>
          <a:xfrm>
            <a:off x="838200" y="365126"/>
            <a:ext cx="10515600" cy="759618"/>
          </a:xfrm>
        </p:spPr>
        <p:txBody>
          <a:bodyPr>
            <a:normAutofit/>
          </a:bodyPr>
          <a:lstStyle/>
          <a:p>
            <a:pPr algn="ctr"/>
            <a:r>
              <a:rPr lang="en-US" sz="3200" b="1" dirty="0">
                <a:latin typeface="Times New Roman" panose="02020603050405020304" pitchFamily="18" charset="0"/>
                <a:cs typeface="Times New Roman" panose="02020603050405020304" pitchFamily="18" charset="0"/>
              </a:rPr>
              <a:t>Libraries Imported</a:t>
            </a:r>
          </a:p>
        </p:txBody>
      </p:sp>
      <p:sp>
        <p:nvSpPr>
          <p:cNvPr id="3" name="Content Placeholder 2">
            <a:extLst>
              <a:ext uri="{FF2B5EF4-FFF2-40B4-BE49-F238E27FC236}">
                <a16:creationId xmlns:a16="http://schemas.microsoft.com/office/drawing/2014/main" id="{5F217DF7-D9A0-D362-1179-0899C394B70F}"/>
              </a:ext>
            </a:extLst>
          </p:cNvPr>
          <p:cNvSpPr>
            <a:spLocks noGrp="1"/>
          </p:cNvSpPr>
          <p:nvPr>
            <p:ph idx="1"/>
          </p:nvPr>
        </p:nvSpPr>
        <p:spPr>
          <a:xfrm>
            <a:off x="838200" y="1484784"/>
            <a:ext cx="10515600" cy="4692179"/>
          </a:xfrm>
        </p:spPr>
        <p:txBody>
          <a:bodyPr>
            <a:normAutofit lnSpcReduction="10000"/>
          </a:bodyPr>
          <a:lstStyle/>
          <a:p>
            <a:pPr>
              <a:buFont typeface="Wingdings" panose="05000000000000000000" pitchFamily="2" charset="2"/>
              <a:buChar char="§"/>
            </a:pPr>
            <a:r>
              <a:rPr lang="en-US" sz="2400" dirty="0">
                <a:solidFill>
                  <a:schemeClr val="tx2"/>
                </a:solidFill>
                <a:latin typeface="Times New Roman" panose="02020603050405020304" pitchFamily="18" charset="0"/>
                <a:cs typeface="Times New Roman" panose="02020603050405020304" pitchFamily="18" charset="0"/>
              </a:rPr>
              <a:t>Pandas</a:t>
            </a:r>
          </a:p>
          <a:p>
            <a:pPr>
              <a:buFont typeface="Wingdings" panose="05000000000000000000" pitchFamily="2" charset="2"/>
              <a:buChar char="§"/>
            </a:pPr>
            <a:r>
              <a:rPr lang="en-US" sz="2400" dirty="0" err="1">
                <a:solidFill>
                  <a:schemeClr val="tx2"/>
                </a:solidFill>
                <a:latin typeface="Times New Roman" panose="02020603050405020304" pitchFamily="18" charset="0"/>
                <a:cs typeface="Times New Roman" panose="02020603050405020304" pitchFamily="18" charset="0"/>
              </a:rPr>
              <a:t>Sklearn.preprocessing</a:t>
            </a:r>
            <a:r>
              <a:rPr lang="en-US" sz="2400" dirty="0">
                <a:solidFill>
                  <a:schemeClr val="tx2"/>
                </a:solidFill>
                <a:latin typeface="Times New Roman" panose="02020603050405020304" pitchFamily="18" charset="0"/>
                <a:cs typeface="Times New Roman" panose="02020603050405020304" pitchFamily="18" charset="0"/>
              </a:rPr>
              <a:t> – Encoding , Scaler</a:t>
            </a:r>
          </a:p>
          <a:p>
            <a:pPr>
              <a:buFont typeface="Wingdings" panose="05000000000000000000" pitchFamily="2" charset="2"/>
              <a:buChar char="§"/>
            </a:pPr>
            <a:r>
              <a:rPr lang="en-US" sz="2400" dirty="0" err="1">
                <a:solidFill>
                  <a:schemeClr val="tx2"/>
                </a:solidFill>
                <a:latin typeface="Times New Roman" panose="02020603050405020304" pitchFamily="18" charset="0"/>
                <a:cs typeface="Times New Roman" panose="02020603050405020304" pitchFamily="18" charset="0"/>
              </a:rPr>
              <a:t>Sklearn.model_selection</a:t>
            </a:r>
            <a:r>
              <a:rPr lang="en-US" sz="2400" dirty="0">
                <a:solidFill>
                  <a:schemeClr val="tx2"/>
                </a:solidFill>
                <a:latin typeface="Times New Roman" panose="02020603050405020304" pitchFamily="18" charset="0"/>
                <a:cs typeface="Times New Roman" panose="02020603050405020304" pitchFamily="18" charset="0"/>
              </a:rPr>
              <a:t> – Linear </a:t>
            </a:r>
          </a:p>
          <a:p>
            <a:pPr>
              <a:buFont typeface="Wingdings" panose="05000000000000000000" pitchFamily="2" charset="2"/>
              <a:buChar char="§"/>
            </a:pPr>
            <a:r>
              <a:rPr lang="en-US" sz="2400" dirty="0">
                <a:solidFill>
                  <a:schemeClr val="tx2"/>
                </a:solidFill>
                <a:latin typeface="Times New Roman" panose="02020603050405020304" pitchFamily="18" charset="0"/>
                <a:cs typeface="Times New Roman" panose="02020603050405020304" pitchFamily="18" charset="0"/>
              </a:rPr>
              <a:t>Matplotlib</a:t>
            </a:r>
          </a:p>
          <a:p>
            <a:pPr>
              <a:buFont typeface="Wingdings" panose="05000000000000000000" pitchFamily="2" charset="2"/>
              <a:buChar char="§"/>
            </a:pPr>
            <a:r>
              <a:rPr lang="en-US" sz="2400" dirty="0">
                <a:solidFill>
                  <a:schemeClr val="tx2"/>
                </a:solidFill>
                <a:latin typeface="Times New Roman" panose="02020603050405020304" pitchFamily="18" charset="0"/>
                <a:cs typeface="Times New Roman" panose="02020603050405020304" pitchFamily="18" charset="0"/>
              </a:rPr>
              <a:t>Seaborn</a:t>
            </a:r>
          </a:p>
          <a:p>
            <a:pPr>
              <a:buFont typeface="Wingdings" panose="05000000000000000000" pitchFamily="2" charset="2"/>
              <a:buChar char="§"/>
            </a:pPr>
            <a:r>
              <a:rPr lang="en-US" sz="2400" dirty="0" err="1">
                <a:solidFill>
                  <a:schemeClr val="tx2"/>
                </a:solidFill>
                <a:latin typeface="Times New Roman" panose="02020603050405020304" pitchFamily="18" charset="0"/>
                <a:cs typeface="Times New Roman" panose="02020603050405020304" pitchFamily="18" charset="0"/>
              </a:rPr>
              <a:t>Sklearn.tree</a:t>
            </a:r>
            <a:r>
              <a:rPr lang="en-US" sz="2400" dirty="0">
                <a:solidFill>
                  <a:schemeClr val="tx2"/>
                </a:solidFill>
                <a:latin typeface="Times New Roman" panose="02020603050405020304" pitchFamily="18" charset="0"/>
                <a:cs typeface="Times New Roman" panose="02020603050405020304" pitchFamily="18" charset="0"/>
              </a:rPr>
              <a:t> – Decision Tree</a:t>
            </a:r>
          </a:p>
          <a:p>
            <a:pPr>
              <a:buFont typeface="Wingdings" panose="05000000000000000000" pitchFamily="2" charset="2"/>
              <a:buChar char="§"/>
            </a:pPr>
            <a:r>
              <a:rPr lang="en-US" sz="2400" dirty="0">
                <a:solidFill>
                  <a:schemeClr val="tx2"/>
                </a:solidFill>
                <a:latin typeface="Times New Roman" panose="02020603050405020304" pitchFamily="18" charset="0"/>
                <a:cs typeface="Times New Roman" panose="02020603050405020304" pitchFamily="18" charset="0"/>
              </a:rPr>
              <a:t>Metrics – r^2 score</a:t>
            </a:r>
          </a:p>
          <a:p>
            <a:pPr>
              <a:buFont typeface="Wingdings" panose="05000000000000000000" pitchFamily="2" charset="2"/>
              <a:buChar char="§"/>
            </a:pPr>
            <a:r>
              <a:rPr lang="en-US" sz="2400" dirty="0" err="1">
                <a:solidFill>
                  <a:schemeClr val="tx2"/>
                </a:solidFill>
                <a:latin typeface="Times New Roman" panose="02020603050405020304" pitchFamily="18" charset="0"/>
                <a:cs typeface="Times New Roman" panose="02020603050405020304" pitchFamily="18" charset="0"/>
              </a:rPr>
              <a:t>Sklearn</a:t>
            </a:r>
            <a:r>
              <a:rPr lang="en-US" sz="2400" dirty="0">
                <a:solidFill>
                  <a:schemeClr val="tx2"/>
                </a:solidFill>
                <a:latin typeface="Times New Roman" panose="02020603050405020304" pitchFamily="18" charset="0"/>
                <a:cs typeface="Times New Roman" panose="02020603050405020304" pitchFamily="18" charset="0"/>
              </a:rPr>
              <a:t> .ensemble – Random Forest</a:t>
            </a:r>
          </a:p>
          <a:p>
            <a:pPr>
              <a:buFont typeface="Wingdings" panose="05000000000000000000" pitchFamily="2" charset="2"/>
              <a:buChar char="§"/>
            </a:pPr>
            <a:r>
              <a:rPr lang="en-US" sz="2400" dirty="0" err="1">
                <a:solidFill>
                  <a:schemeClr val="tx2"/>
                </a:solidFill>
                <a:latin typeface="Times New Roman" panose="02020603050405020304" pitchFamily="18" charset="0"/>
                <a:cs typeface="Times New Roman" panose="02020603050405020304" pitchFamily="18" charset="0"/>
              </a:rPr>
              <a:t>Sklearn.svm</a:t>
            </a:r>
            <a:r>
              <a:rPr lang="en-US" sz="2400" dirty="0">
                <a:solidFill>
                  <a:schemeClr val="tx2"/>
                </a:solidFill>
                <a:latin typeface="Times New Roman" panose="02020603050405020304" pitchFamily="18" charset="0"/>
                <a:cs typeface="Times New Roman" panose="02020603050405020304" pitchFamily="18" charset="0"/>
              </a:rPr>
              <a:t> – Support Vector Regressor</a:t>
            </a:r>
          </a:p>
          <a:p>
            <a:endParaRPr lang="en-US" dirty="0"/>
          </a:p>
          <a:p>
            <a:endParaRPr lang="en-US" dirty="0"/>
          </a:p>
        </p:txBody>
      </p:sp>
    </p:spTree>
    <p:extLst>
      <p:ext uri="{BB962C8B-B14F-4D97-AF65-F5344CB8AC3E}">
        <p14:creationId xmlns:p14="http://schemas.microsoft.com/office/powerpoint/2010/main" val="2821891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0" i="0" dirty="0">
                <a:solidFill>
                  <a:schemeClr val="tx2">
                    <a:lumMod val="90000"/>
                  </a:schemeClr>
                </a:solidFill>
                <a:effectLst/>
                <a:latin typeface="Times New Roman" panose="02020603050405020304" pitchFamily="18" charset="0"/>
                <a:cs typeface="Times New Roman" panose="02020603050405020304" pitchFamily="18" charset="0"/>
              </a:rPr>
              <a:t>Difference of r^2 value before and after removing multicollinearity </a:t>
            </a:r>
            <a:endParaRPr lang="en-US" sz="3200" dirty="0">
              <a:solidFill>
                <a:schemeClr val="accent1">
                  <a:lumMod val="40000"/>
                  <a:lumOff val="60000"/>
                </a:schemeClr>
              </a:solidFill>
            </a:endParaRPr>
          </a:p>
        </p:txBody>
      </p:sp>
      <p:graphicFrame>
        <p:nvGraphicFramePr>
          <p:cNvPr id="5" name="Content Placeholder 3"/>
          <p:cNvGraphicFramePr>
            <a:graphicFrameLocks noGrp="1"/>
          </p:cNvGraphicFramePr>
          <p:nvPr>
            <p:ph sz="half" idx="2"/>
            <p:extLst>
              <p:ext uri="{D42A27DB-BD31-4B8C-83A1-F6EECF244321}">
                <p14:modId xmlns:p14="http://schemas.microsoft.com/office/powerpoint/2010/main" val="4253022284"/>
              </p:ext>
            </p:extLst>
          </p:nvPr>
        </p:nvGraphicFramePr>
        <p:xfrm>
          <a:off x="838201" y="2132856"/>
          <a:ext cx="10154343" cy="2728312"/>
        </p:xfrm>
        <a:graphic>
          <a:graphicData uri="http://schemas.openxmlformats.org/drawingml/2006/table">
            <a:tbl>
              <a:tblPr firstRow="1" bandRow="1">
                <a:tableStyleId>{3B4B98B0-60AC-42C2-AFA5-B58CD77FA1E5}</a:tableStyleId>
              </a:tblPr>
              <a:tblGrid>
                <a:gridCol w="4056422">
                  <a:extLst>
                    <a:ext uri="{9D8B030D-6E8A-4147-A177-3AD203B41FA5}">
                      <a16:colId xmlns:a16="http://schemas.microsoft.com/office/drawing/2014/main" val="20000"/>
                    </a:ext>
                  </a:extLst>
                </a:gridCol>
                <a:gridCol w="3245137">
                  <a:extLst>
                    <a:ext uri="{9D8B030D-6E8A-4147-A177-3AD203B41FA5}">
                      <a16:colId xmlns:a16="http://schemas.microsoft.com/office/drawing/2014/main" val="20001"/>
                    </a:ext>
                  </a:extLst>
                </a:gridCol>
                <a:gridCol w="2852784">
                  <a:extLst>
                    <a:ext uri="{9D8B030D-6E8A-4147-A177-3AD203B41FA5}">
                      <a16:colId xmlns:a16="http://schemas.microsoft.com/office/drawing/2014/main" val="20002"/>
                    </a:ext>
                  </a:extLst>
                </a:gridCol>
              </a:tblGrid>
              <a:tr h="538254">
                <a:tc>
                  <a:txBody>
                    <a:bodyPr/>
                    <a:lstStyle/>
                    <a:p>
                      <a:pPr algn="ctr"/>
                      <a:r>
                        <a:rPr lang="en-US" dirty="0"/>
                        <a:t>Model</a:t>
                      </a:r>
                    </a:p>
                  </a:txBody>
                  <a:tcPr anchor="ctr"/>
                </a:tc>
                <a:tc>
                  <a:txBody>
                    <a:bodyPr/>
                    <a:lstStyle/>
                    <a:p>
                      <a:pPr algn="ctr"/>
                      <a:r>
                        <a:rPr lang="en-US" dirty="0"/>
                        <a:t>Before</a:t>
                      </a:r>
                    </a:p>
                  </a:txBody>
                  <a:tcPr anchor="ctr"/>
                </a:tc>
                <a:tc>
                  <a:txBody>
                    <a:bodyPr/>
                    <a:lstStyle/>
                    <a:p>
                      <a:pPr algn="ctr"/>
                      <a:r>
                        <a:rPr lang="en-US" dirty="0"/>
                        <a:t>After</a:t>
                      </a:r>
                    </a:p>
                  </a:txBody>
                  <a:tcPr anchor="ctr"/>
                </a:tc>
                <a:extLst>
                  <a:ext uri="{0D108BD9-81ED-4DB2-BD59-A6C34878D82A}">
                    <a16:rowId xmlns:a16="http://schemas.microsoft.com/office/drawing/2014/main" val="10000"/>
                  </a:ext>
                </a:extLst>
              </a:tr>
              <a:tr h="575296">
                <a:tc>
                  <a:txBody>
                    <a:bodyPr/>
                    <a:lstStyle/>
                    <a:p>
                      <a:pPr algn="ctr"/>
                      <a:r>
                        <a:rPr lang="en-US" dirty="0"/>
                        <a:t>Linear Regression </a:t>
                      </a:r>
                    </a:p>
                  </a:txBody>
                  <a:tcPr anchor="ctr"/>
                </a:tc>
                <a:tc>
                  <a:txBody>
                    <a:bodyPr/>
                    <a:lstStyle/>
                    <a:p>
                      <a:pPr algn="ctr"/>
                      <a:r>
                        <a:rPr lang="en-US" dirty="0"/>
                        <a:t>0.859</a:t>
                      </a:r>
                    </a:p>
                  </a:txBody>
                  <a:tcPr anchor="ctr"/>
                </a:tc>
                <a:tc>
                  <a:txBody>
                    <a:bodyPr/>
                    <a:lstStyle/>
                    <a:p>
                      <a:pPr algn="ctr"/>
                      <a:r>
                        <a:rPr lang="en-US" dirty="0"/>
                        <a:t>0.587</a:t>
                      </a:r>
                    </a:p>
                  </a:txBody>
                  <a:tcPr anchor="ctr"/>
                </a:tc>
                <a:extLst>
                  <a:ext uri="{0D108BD9-81ED-4DB2-BD59-A6C34878D82A}">
                    <a16:rowId xmlns:a16="http://schemas.microsoft.com/office/drawing/2014/main" val="10001"/>
                  </a:ext>
                </a:extLst>
              </a:tr>
              <a:tr h="538254">
                <a:tc>
                  <a:txBody>
                    <a:bodyPr/>
                    <a:lstStyle/>
                    <a:p>
                      <a:pPr algn="ctr"/>
                      <a:r>
                        <a:rPr lang="en-US" dirty="0"/>
                        <a:t>Decision Tree</a:t>
                      </a:r>
                    </a:p>
                  </a:txBody>
                  <a:tcPr anchor="ctr"/>
                </a:tc>
                <a:tc>
                  <a:txBody>
                    <a:bodyPr/>
                    <a:lstStyle/>
                    <a:p>
                      <a:pPr algn="ctr"/>
                      <a:r>
                        <a:rPr lang="en-US" dirty="0"/>
                        <a:t>0.782</a:t>
                      </a:r>
                    </a:p>
                  </a:txBody>
                  <a:tcPr anchor="ctr"/>
                </a:tc>
                <a:tc>
                  <a:txBody>
                    <a:bodyPr/>
                    <a:lstStyle/>
                    <a:p>
                      <a:pPr algn="ctr"/>
                      <a:r>
                        <a:rPr lang="en-US" dirty="0"/>
                        <a:t>0.603</a:t>
                      </a:r>
                    </a:p>
                  </a:txBody>
                  <a:tcPr anchor="ctr"/>
                </a:tc>
                <a:extLst>
                  <a:ext uri="{0D108BD9-81ED-4DB2-BD59-A6C34878D82A}">
                    <a16:rowId xmlns:a16="http://schemas.microsoft.com/office/drawing/2014/main" val="10002"/>
                  </a:ext>
                </a:extLst>
              </a:tr>
              <a:tr h="538254">
                <a:tc>
                  <a:txBody>
                    <a:bodyPr/>
                    <a:lstStyle/>
                    <a:p>
                      <a:pPr algn="ctr"/>
                      <a:r>
                        <a:rPr lang="en-US" dirty="0"/>
                        <a:t>Random Forest</a:t>
                      </a:r>
                    </a:p>
                  </a:txBody>
                  <a:tcPr anchor="ctr"/>
                </a:tc>
                <a:tc>
                  <a:txBody>
                    <a:bodyPr/>
                    <a:lstStyle/>
                    <a:p>
                      <a:pPr algn="ctr"/>
                      <a:r>
                        <a:rPr lang="en-US" dirty="0"/>
                        <a:t>0.894</a:t>
                      </a:r>
                    </a:p>
                  </a:txBody>
                  <a:tcPr anchor="ctr"/>
                </a:tc>
                <a:tc>
                  <a:txBody>
                    <a:bodyPr/>
                    <a:lstStyle/>
                    <a:p>
                      <a:pPr algn="ctr"/>
                      <a:r>
                        <a:rPr lang="en-US" dirty="0"/>
                        <a:t>0.606</a:t>
                      </a:r>
                    </a:p>
                  </a:txBody>
                  <a:tcPr anchor="ctr"/>
                </a:tc>
                <a:extLst>
                  <a:ext uri="{0D108BD9-81ED-4DB2-BD59-A6C34878D82A}">
                    <a16:rowId xmlns:a16="http://schemas.microsoft.com/office/drawing/2014/main" val="10003"/>
                  </a:ext>
                </a:extLst>
              </a:tr>
              <a:tr h="538254">
                <a:tc>
                  <a:txBody>
                    <a:bodyPr/>
                    <a:lstStyle/>
                    <a:p>
                      <a:pPr algn="ctr"/>
                      <a:r>
                        <a:rPr lang="en-US" dirty="0"/>
                        <a:t>SVR</a:t>
                      </a:r>
                    </a:p>
                  </a:txBody>
                  <a:tcPr anchor="ctr"/>
                </a:tc>
                <a:tc>
                  <a:txBody>
                    <a:bodyPr/>
                    <a:lstStyle/>
                    <a:p>
                      <a:pPr algn="ctr"/>
                      <a:r>
                        <a:rPr lang="en-US" dirty="0"/>
                        <a:t>-0.067</a:t>
                      </a:r>
                    </a:p>
                  </a:txBody>
                  <a:tcPr anchor="ctr"/>
                </a:tc>
                <a:tc>
                  <a:txBody>
                    <a:bodyPr/>
                    <a:lstStyle/>
                    <a:p>
                      <a:pPr algn="ctr"/>
                      <a:r>
                        <a:rPr lang="en-US" dirty="0"/>
                        <a:t>-0.068</a:t>
                      </a:r>
                    </a:p>
                  </a:txBody>
                  <a:tcPr anchor="ctr"/>
                </a:tc>
                <a:extLst>
                  <a:ext uri="{0D108BD9-81ED-4DB2-BD59-A6C34878D82A}">
                    <a16:rowId xmlns:a16="http://schemas.microsoft.com/office/drawing/2014/main" val="1809825938"/>
                  </a:ext>
                </a:extLst>
              </a:tr>
            </a:tbl>
          </a:graphicData>
        </a:graphic>
      </p:graphicFrame>
    </p:spTree>
    <p:extLst>
      <p:ext uri="{BB962C8B-B14F-4D97-AF65-F5344CB8AC3E}">
        <p14:creationId xmlns:p14="http://schemas.microsoft.com/office/powerpoint/2010/main" val="1180589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19658"/>
          </a:xfrm>
        </p:spPr>
        <p:txBody>
          <a:bodyPr>
            <a:normAutofit/>
          </a:bodyPr>
          <a:lstStyle/>
          <a:p>
            <a:pPr algn="ctr"/>
            <a:r>
              <a:rPr lang="en-US" sz="4000" dirty="0">
                <a:latin typeface="Times New Roman" panose="02020603050405020304" pitchFamily="18" charset="0"/>
                <a:cs typeface="Times New Roman" panose="02020603050405020304" pitchFamily="18" charset="0"/>
              </a:rPr>
              <a:t>Model r^2 score Visualization</a:t>
            </a:r>
            <a:br>
              <a:rPr lang="en-US" sz="1800" dirty="0">
                <a:latin typeface="Times New Roman" panose="02020603050405020304" pitchFamily="18" charset="0"/>
                <a:cs typeface="Times New Roman" panose="02020603050405020304" pitchFamily="18" charset="0"/>
              </a:rPr>
            </a:br>
            <a:endParaRPr lang="en-US" sz="3200" dirty="0">
              <a:solidFill>
                <a:schemeClr val="tx2">
                  <a:lumMod val="90000"/>
                </a:schemeClr>
              </a:solidFill>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04A1674A-3D41-D01B-5C88-A7E59334C7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2903" y="1972235"/>
            <a:ext cx="8605545" cy="3905037"/>
          </a:xfrm>
          <a:prstGeom prst="rect">
            <a:avLst/>
          </a:prstGeom>
        </p:spPr>
      </p:pic>
    </p:spTree>
    <p:extLst>
      <p:ext uri="{BB962C8B-B14F-4D97-AF65-F5344CB8AC3E}">
        <p14:creationId xmlns:p14="http://schemas.microsoft.com/office/powerpoint/2010/main" val="1900486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043BD-0DDC-5438-D749-54FD050D350D}"/>
              </a:ext>
            </a:extLst>
          </p:cNvPr>
          <p:cNvSpPr>
            <a:spLocks noGrp="1"/>
          </p:cNvSpPr>
          <p:nvPr>
            <p:ph type="title"/>
          </p:nvPr>
        </p:nvSpPr>
        <p:spPr/>
        <p:txBody>
          <a:bodyPr/>
          <a:lstStyle/>
          <a:p>
            <a:r>
              <a:rPr lang="en-US" dirty="0"/>
              <a:t>Insights:</a:t>
            </a:r>
          </a:p>
        </p:txBody>
      </p:sp>
      <p:sp>
        <p:nvSpPr>
          <p:cNvPr id="3" name="Content Placeholder 2">
            <a:extLst>
              <a:ext uri="{FF2B5EF4-FFF2-40B4-BE49-F238E27FC236}">
                <a16:creationId xmlns:a16="http://schemas.microsoft.com/office/drawing/2014/main" id="{1957C43C-5352-E71C-901B-BBBF9BA90E15}"/>
              </a:ext>
            </a:extLst>
          </p:cNvPr>
          <p:cNvSpPr>
            <a:spLocks noGrp="1"/>
          </p:cNvSpPr>
          <p:nvPr>
            <p:ph idx="1"/>
          </p:nvPr>
        </p:nvSpPr>
        <p:spPr/>
        <p:txBody>
          <a:bodyPr>
            <a:normAutofit/>
          </a:bodyPr>
          <a:lstStyle/>
          <a:p>
            <a:pPr>
              <a:buFont typeface="Wingdings" panose="05000000000000000000" pitchFamily="2" charset="2"/>
              <a:buChar char="Ø"/>
            </a:pPr>
            <a:r>
              <a:rPr lang="en-US" sz="2400" dirty="0">
                <a:solidFill>
                  <a:schemeClr val="tx2"/>
                </a:solidFill>
                <a:latin typeface="Times New Roman" panose="02020603050405020304" pitchFamily="18" charset="0"/>
                <a:cs typeface="Times New Roman" panose="02020603050405020304" pitchFamily="18" charset="0"/>
              </a:rPr>
              <a:t>The r^2 value had difference after removing or dropping the columns.</a:t>
            </a:r>
          </a:p>
          <a:p>
            <a:pPr>
              <a:buFont typeface="Wingdings" panose="05000000000000000000" pitchFamily="2" charset="2"/>
              <a:buChar char="Ø"/>
            </a:pPr>
            <a:r>
              <a:rPr lang="en-US" sz="2400" dirty="0">
                <a:solidFill>
                  <a:schemeClr val="tx2"/>
                </a:solidFill>
                <a:latin typeface="Times New Roman" panose="02020603050405020304" pitchFamily="18" charset="0"/>
                <a:cs typeface="Times New Roman" panose="02020603050405020304" pitchFamily="18" charset="0"/>
              </a:rPr>
              <a:t>Support Vector Regressor had negative values.</a:t>
            </a:r>
          </a:p>
          <a:p>
            <a:pPr>
              <a:buFont typeface="Wingdings" panose="05000000000000000000" pitchFamily="2" charset="2"/>
              <a:buChar char="Ø"/>
            </a:pPr>
            <a:r>
              <a:rPr lang="en-US" sz="2400" dirty="0">
                <a:solidFill>
                  <a:schemeClr val="tx2"/>
                </a:solidFill>
                <a:latin typeface="Times New Roman" panose="02020603050405020304" pitchFamily="18" charset="0"/>
                <a:cs typeface="Times New Roman" panose="02020603050405020304" pitchFamily="18" charset="0"/>
              </a:rPr>
              <a:t>The Random Forest values and Grid Search CV values where same.</a:t>
            </a:r>
          </a:p>
          <a:p>
            <a:pPr>
              <a:buFont typeface="Wingdings" panose="05000000000000000000" pitchFamily="2" charset="2"/>
              <a:buChar char="Ø"/>
            </a:pPr>
            <a:r>
              <a:rPr lang="en-US" sz="2400" dirty="0">
                <a:solidFill>
                  <a:schemeClr val="tx2"/>
                </a:solidFill>
                <a:latin typeface="Times New Roman" panose="02020603050405020304" pitchFamily="18" charset="0"/>
                <a:cs typeface="Times New Roman" panose="02020603050405020304" pitchFamily="18" charset="0"/>
              </a:rPr>
              <a:t>Had more columns with high multicollinearity.</a:t>
            </a:r>
          </a:p>
          <a:p>
            <a:pPr>
              <a:buFont typeface="Wingdings" panose="05000000000000000000" pitchFamily="2" charset="2"/>
              <a:buChar char="Ø"/>
            </a:pPr>
            <a:r>
              <a:rPr lang="en-US" sz="2400" dirty="0">
                <a:solidFill>
                  <a:schemeClr val="tx2"/>
                </a:solidFill>
                <a:latin typeface="Times New Roman" panose="02020603050405020304" pitchFamily="18" charset="0"/>
                <a:cs typeface="Times New Roman" panose="02020603050405020304" pitchFamily="18" charset="0"/>
              </a:rPr>
              <a:t>Found that Random Forest was the best suited model for the data.</a:t>
            </a:r>
          </a:p>
          <a:p>
            <a:pPr marL="0" indent="0">
              <a:buNone/>
            </a:pPr>
            <a:endParaRPr lang="en-US" sz="2400" dirty="0">
              <a:latin typeface="Times New Roman" panose="02020603050405020304" pitchFamily="18" charset="0"/>
              <a:cs typeface="Times New Roman" panose="02020603050405020304" pitchFamily="18" charset="0"/>
            </a:endParaRPr>
          </a:p>
          <a:p>
            <a:endParaRPr lang="en-US" sz="2400" dirty="0"/>
          </a:p>
          <a:p>
            <a:endParaRPr lang="en-US" sz="2400" dirty="0"/>
          </a:p>
        </p:txBody>
      </p:sp>
    </p:spTree>
    <p:extLst>
      <p:ext uri="{BB962C8B-B14F-4D97-AF65-F5344CB8AC3E}">
        <p14:creationId xmlns:p14="http://schemas.microsoft.com/office/powerpoint/2010/main" val="18855581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CITY SKETCH 16X9">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001123.potx" id="{55B65C5C-2110-41C9-9432-67D739EC5CFC}" vid="{FDE12540-4521-4F30-863D-D54DD2EE1C3B}"/>
    </a:ext>
  </a:extLst>
</a:theme>
</file>

<file path=ppt/theme/theme2.xml><?xml version="1.0" encoding="utf-8"?>
<a:theme xmlns:a="http://schemas.openxmlformats.org/drawingml/2006/main" name="Office Theme">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Business office city sketch presentation background (widescreen)</Template>
  <TotalTime>280</TotalTime>
  <Words>413</Words>
  <Application>Microsoft Office PowerPoint</Application>
  <PresentationFormat>Widescreen</PresentationFormat>
  <Paragraphs>81</Paragraphs>
  <Slides>12</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Algerian</vt:lpstr>
      <vt:lpstr>Arial</vt:lpstr>
      <vt:lpstr>Century Schoolbook</vt:lpstr>
      <vt:lpstr>Roboto</vt:lpstr>
      <vt:lpstr>Slack-Lato</vt:lpstr>
      <vt:lpstr>Times New Roman</vt:lpstr>
      <vt:lpstr>Wingdings</vt:lpstr>
      <vt:lpstr>CITY SKETCH 16X9</vt:lpstr>
      <vt:lpstr>House Sales in King County Regression</vt:lpstr>
      <vt:lpstr>Project Participants </vt:lpstr>
      <vt:lpstr>Contents:</vt:lpstr>
      <vt:lpstr>Process:</vt:lpstr>
      <vt:lpstr>                                  PROCESS</vt:lpstr>
      <vt:lpstr>Libraries Imported</vt:lpstr>
      <vt:lpstr>Difference of r^2 value before and after removing multicollinearity </vt:lpstr>
      <vt:lpstr>Model r^2 score Visualization </vt:lpstr>
      <vt:lpstr>Insights:</vt:lpstr>
      <vt:lpstr>Challenges:</vt:lpstr>
      <vt:lpstr>Conclusion: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House Sales in King County Regression</dc:title>
  <dc:creator>mjmulla0018@outlook.com</dc:creator>
  <cp:lastModifiedBy>GEETHAN</cp:lastModifiedBy>
  <cp:revision>2</cp:revision>
  <dcterms:created xsi:type="dcterms:W3CDTF">2022-12-18T15:31:50Z</dcterms:created>
  <dcterms:modified xsi:type="dcterms:W3CDTF">2022-12-18T20:15:15Z</dcterms:modified>
</cp:coreProperties>
</file>