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8771-B99D-30EA-C610-E39318379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1ED0-7211-8610-C4B6-122599EC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B86C-B8F3-CD4E-DC57-306C1133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8F5E2-3392-95F6-2192-B478B390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109B7-4C1A-D3F3-694D-62FCEC0E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6E01-A47C-C2FE-470A-5958D7C9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2B324-CA19-5C22-3603-CBB30BF2D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29EE-2140-9D36-C212-3DD7C03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42C9-27B8-ABBF-6548-8722F94D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0860-29A6-5B2F-2C1E-D5FF4ABF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A7032-F818-F312-9932-A55EAC30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AE215-EDA9-6E16-944C-54D82224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B6BD-E36F-B930-2DDE-16F45609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4973-9F0F-8B8F-D66E-34F37187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AB89-5097-FE92-766C-C801B7F5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2485-94C1-F605-45B2-E2E573BB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8679B-6B08-1A6B-5EA7-E173C65C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EF2C-A262-05FC-9374-8695118C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960C-50C2-379C-14B9-F220A6E4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6DB7-A9C8-FAB8-360C-BE13B767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B8F4-0BCE-9E12-5080-05B5211B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2293-A487-3B4C-D634-FDF6077D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2F3D-5E84-9B81-29F8-6B8C7539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DB37-A247-88C4-911C-53D08AF9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F48E-634C-C092-3EE2-501E9725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346-6103-BA7B-5B3D-33412CC8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4AAC-BBCA-66BC-1CCE-1CC4624ED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3B233-D6BF-A51E-C7CA-B6D04C95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9D425-84EE-51FA-90BD-EECFB850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3341B-24C6-6BD0-5765-BF60FF97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D848-139D-DC6B-1E52-B90ADB9B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0C62-6C70-CDF1-12CA-5F67B14E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21E0-7C66-F4D9-4CCB-168672601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0226C-4BA5-6156-E3BD-300BC9061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2B1A6-70B3-6D92-E4D2-73DA79ECA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43D46-969B-0F1E-ED4B-C49CF9626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52438-0296-EAE8-3173-6EDA1755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68F52-F48C-F9BA-4FF3-CBF8C2C3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32699-F909-998E-907E-A25F718D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0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96D-0A00-4226-ECC5-3AACBF7C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2E2A0-1289-D345-8FD1-077BBAF7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E164-A196-FD18-09A1-965566E9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EA481-B02D-33E1-FE27-06E98355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B96A1-E72B-BB0B-00C1-FF6C31A1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7425-2454-188C-C938-3959707C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E4914-5B30-5871-3B1D-320190D2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EB4C-241F-8CF7-B123-DE9F0FCB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50DB-6048-C737-83D7-0A53E4A3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8D86-556C-8C97-9E62-813416463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84FD2-6BD5-29ED-7349-7D6656B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D853-2FB9-82A2-8748-06C9B206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6093C-1D3B-142D-0BDD-BEB2F55E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B41A-4CA9-83D6-AB62-2D2ECB21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1A0EF-4338-8B46-FFF1-AAC293EE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2F9FF-B432-7AE2-3CBF-54EBA3BA1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13121-00D5-8FCC-6D3C-DB8EAF9E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90FC-2BF8-564F-4638-E637DE3A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7A4D6-2476-97DA-D4DF-961FE84E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4F58-7DED-7053-5BC7-7EFD3361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A10E8-F06A-1D00-E80F-1CC79CBC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D153-FB6E-EF4F-5403-B40304A08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AB971-BD9E-4BA7-8C9D-B0067336F7D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0E1E-A798-CB9C-97C4-29BEA5BB3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4563-E2B2-84A1-E34B-FAC94505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6604E-12A0-4F8C-931D-5D2943C0F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8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grey background with black dots&#10;&#10;AI-generated content may be incorrect.">
            <a:extLst>
              <a:ext uri="{FF2B5EF4-FFF2-40B4-BE49-F238E27FC236}">
                <a16:creationId xmlns:a16="http://schemas.microsoft.com/office/drawing/2014/main" id="{75865268-4698-4880-6224-CA718241C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1523734"/>
            <a:ext cx="11431595" cy="38105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BA8AD8-BCD3-4795-5877-4609F9E2B662}"/>
              </a:ext>
            </a:extLst>
          </p:cNvPr>
          <p:cNvSpPr/>
          <p:nvPr/>
        </p:nvSpPr>
        <p:spPr>
          <a:xfrm>
            <a:off x="380202" y="1523734"/>
            <a:ext cx="2880360" cy="3810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E4AAC-5869-D0EF-4E1D-B4BA2D2E4881}"/>
              </a:ext>
            </a:extLst>
          </p:cNvPr>
          <p:cNvSpPr/>
          <p:nvPr/>
        </p:nvSpPr>
        <p:spPr>
          <a:xfrm>
            <a:off x="3260562" y="1523734"/>
            <a:ext cx="2880360" cy="3810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E4D99-D718-7E9D-E5F3-3AAFBD12906C}"/>
              </a:ext>
            </a:extLst>
          </p:cNvPr>
          <p:cNvSpPr/>
          <p:nvPr/>
        </p:nvSpPr>
        <p:spPr>
          <a:xfrm>
            <a:off x="6140922" y="1523734"/>
            <a:ext cx="2880360" cy="3810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8FF5BB-B59E-9990-5079-3374C799CE96}"/>
              </a:ext>
            </a:extLst>
          </p:cNvPr>
          <p:cNvSpPr/>
          <p:nvPr/>
        </p:nvSpPr>
        <p:spPr>
          <a:xfrm>
            <a:off x="8931437" y="1523734"/>
            <a:ext cx="2880360" cy="3810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A84C7-B64F-8146-601C-52AF1A86B2AE}"/>
              </a:ext>
            </a:extLst>
          </p:cNvPr>
          <p:cNvSpPr txBox="1"/>
          <p:nvPr/>
        </p:nvSpPr>
        <p:spPr>
          <a:xfrm>
            <a:off x="818236" y="778112"/>
            <a:ext cx="200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Bacteria</a:t>
            </a:r>
          </a:p>
          <a:p>
            <a:r>
              <a:rPr lang="en-US" dirty="0"/>
              <a:t>Confocal (Green)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E0CBC-19B6-D508-E428-AA7C68E488E1}"/>
              </a:ext>
            </a:extLst>
          </p:cNvPr>
          <p:cNvSpPr txBox="1"/>
          <p:nvPr/>
        </p:nvSpPr>
        <p:spPr>
          <a:xfrm>
            <a:off x="6578956" y="678821"/>
            <a:ext cx="200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Colloidal Gels</a:t>
            </a:r>
          </a:p>
          <a:p>
            <a:r>
              <a:rPr lang="en-US" dirty="0"/>
              <a:t>Confocal (Red)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A4587A-6114-FA5D-C576-EA5E88031D9C}"/>
              </a:ext>
            </a:extLst>
          </p:cNvPr>
          <p:cNvSpPr txBox="1"/>
          <p:nvPr/>
        </p:nvSpPr>
        <p:spPr>
          <a:xfrm>
            <a:off x="9299065" y="678821"/>
            <a:ext cx="200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Magic Mud</a:t>
            </a:r>
          </a:p>
          <a:p>
            <a:r>
              <a:rPr lang="en-US" dirty="0"/>
              <a:t>Confocal (Green)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CCAE7-5409-08D0-050C-43ECD74B4706}"/>
              </a:ext>
            </a:extLst>
          </p:cNvPr>
          <p:cNvSpPr txBox="1"/>
          <p:nvPr/>
        </p:nvSpPr>
        <p:spPr>
          <a:xfrm>
            <a:off x="3698596" y="678820"/>
            <a:ext cx="200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Rough + Smooth</a:t>
            </a:r>
          </a:p>
          <a:p>
            <a:r>
              <a:rPr lang="en-US" dirty="0"/>
              <a:t>Colloids (SEM)</a:t>
            </a:r>
          </a:p>
        </p:txBody>
      </p:sp>
    </p:spTree>
    <p:extLst>
      <p:ext uri="{BB962C8B-B14F-4D97-AF65-F5344CB8AC3E}">
        <p14:creationId xmlns:p14="http://schemas.microsoft.com/office/powerpoint/2010/main" val="2577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18E350C008DD43A3D9B219A18E8884" ma:contentTypeVersion="5" ma:contentTypeDescription="Create a new document." ma:contentTypeScope="" ma:versionID="96c4d898ae44570fcb7a352507bba90c">
  <xsd:schema xmlns:xsd="http://www.w3.org/2001/XMLSchema" xmlns:xs="http://www.w3.org/2001/XMLSchema" xmlns:p="http://schemas.microsoft.com/office/2006/metadata/properties" xmlns:ns3="0a6f3e8e-e3c8-4b43-96d2-54a8b6a87429" targetNamespace="http://schemas.microsoft.com/office/2006/metadata/properties" ma:root="true" ma:fieldsID="b569f10ba1fc247792b2c0d7e1927ef2" ns3:_="">
    <xsd:import namespace="0a6f3e8e-e3c8-4b43-96d2-54a8b6a87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f3e8e-e3c8-4b43-96d2-54a8b6a874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560810-35DB-4FF4-BF4F-C42043FC3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6f3e8e-e3c8-4b43-96d2-54a8b6a87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9D16A3-E541-4DC1-8106-D878EE85BB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B20D6F-9C25-4C79-B303-4B66752DA9B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0a6f3e8e-e3c8-4b43-96d2-54a8b6a874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Pradeep, Shravan</dc:creator>
  <cp:lastModifiedBy>Pradeep, Shravan</cp:lastModifiedBy>
  <cp:revision>2</cp:revision>
  <dcterms:created xsi:type="dcterms:W3CDTF">2025-09-17T05:04:09Z</dcterms:created>
  <dcterms:modified xsi:type="dcterms:W3CDTF">2025-09-17T05:10:01Z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0x0101005118E350C008DD43A3D9B219A18E8884</vt:lpwstr>
  </property>
</Properties>
</file>