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8E2D-5B70-4CF4-A6A3-FFC579B5E5BF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00D6-0CC8-4FED-804F-0C36C6E4E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2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292994" y="3600080"/>
            <a:ext cx="15702012" cy="3395560"/>
          </a:xfrm>
          <a:custGeom>
            <a:avLst/>
            <a:gdLst/>
            <a:ahLst/>
            <a:cxnLst/>
            <a:rect l="l" t="t" r="r" b="b"/>
            <a:pathLst>
              <a:path w="15702012" h="3395560">
                <a:moveTo>
                  <a:pt x="0" y="0"/>
                </a:moveTo>
                <a:lnTo>
                  <a:pt x="15702012" y="0"/>
                </a:lnTo>
                <a:lnTo>
                  <a:pt x="15702012" y="3395560"/>
                </a:lnTo>
                <a:lnTo>
                  <a:pt x="0" y="3395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Details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845042"/>
            <a:ext cx="4264959" cy="69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name: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988" y="5201403"/>
            <a:ext cx="1602138" cy="69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Track: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1988" y="6557114"/>
            <a:ext cx="4533633" cy="69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 Statement: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D5241-9932-6B23-3FB8-F5454395DE4D}"/>
              </a:ext>
            </a:extLst>
          </p:cNvPr>
          <p:cNvSpPr txBox="1"/>
          <p:nvPr/>
        </p:nvSpPr>
        <p:spPr>
          <a:xfrm>
            <a:off x="3429000" y="3835335"/>
            <a:ext cx="5560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Frustrated freshers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CFB008-FF9E-7A2B-3232-6500EB9B2278}"/>
              </a:ext>
            </a:extLst>
          </p:cNvPr>
          <p:cNvSpPr txBox="1"/>
          <p:nvPr/>
        </p:nvSpPr>
        <p:spPr>
          <a:xfrm>
            <a:off x="5227576" y="6562337"/>
            <a:ext cx="11133302" cy="149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 panose="020B0502020104020203" pitchFamily="34" charset="0"/>
                <a:ea typeface="Inter Bold" pitchFamily="34" charset="-122"/>
                <a:cs typeface="Inter Bold" pitchFamily="34" charset="-120"/>
              </a:rPr>
              <a:t>AI for Forecasting Local Market Demand and Preventing Crop gluts </a:t>
            </a:r>
            <a:endParaRPr kumimoji="0" lang="en-US" sz="44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8092-6BCF-8F9A-B7AC-496263F7FF10}"/>
              </a:ext>
            </a:extLst>
          </p:cNvPr>
          <p:cNvSpPr txBox="1"/>
          <p:nvPr/>
        </p:nvSpPr>
        <p:spPr>
          <a:xfrm>
            <a:off x="2096250" y="5240117"/>
            <a:ext cx="3131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AGRITECH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5190A-EBB0-C854-88B9-D0D2153A6B43}"/>
              </a:ext>
            </a:extLst>
          </p:cNvPr>
          <p:cNvSpPr txBox="1"/>
          <p:nvPr/>
        </p:nvSpPr>
        <p:spPr>
          <a:xfrm>
            <a:off x="3810000" y="4543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575" y="-368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338915"/>
            <a:ext cx="8115300" cy="69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List core Functionalities &amp; Benefits: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AE114-3676-0F7D-C59D-D67304C4CF80}"/>
              </a:ext>
            </a:extLst>
          </p:cNvPr>
          <p:cNvSpPr txBox="1"/>
          <p:nvPr/>
        </p:nvSpPr>
        <p:spPr>
          <a:xfrm>
            <a:off x="381001" y="4686300"/>
            <a:ext cx="17878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u="sng" dirty="0">
                <a:solidFill>
                  <a:schemeClr val="bg1"/>
                </a:solidFill>
              </a:rPr>
              <a:t>Demand Forecasting Functionality: </a:t>
            </a:r>
            <a:r>
              <a:rPr lang="en-US" sz="3600" dirty="0">
                <a:solidFill>
                  <a:schemeClr val="bg1"/>
                </a:solidFill>
              </a:rPr>
              <a:t>AI analyzes historical sales, weather patterns, seasonal trends, and consumer preferences to predict local market demand for different crops.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       </a:t>
            </a:r>
            <a:r>
              <a:rPr lang="en-US" sz="3600" b="1" dirty="0">
                <a:solidFill>
                  <a:schemeClr val="bg1"/>
                </a:solidFill>
              </a:rPr>
              <a:t>Benefit: </a:t>
            </a:r>
            <a:r>
              <a:rPr lang="en-US" sz="3600" dirty="0">
                <a:solidFill>
                  <a:schemeClr val="bg1"/>
                </a:solidFill>
              </a:rPr>
              <a:t>Helps farmers and distributors plan production accurately, reducing overproduction and crop waste.											                       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2. </a:t>
            </a:r>
            <a:r>
              <a:rPr lang="en-US" sz="3600" b="1" u="sng" dirty="0">
                <a:solidFill>
                  <a:schemeClr val="bg1"/>
                </a:solidFill>
              </a:rPr>
              <a:t>Supply-Demand Matching Functionality: </a:t>
            </a:r>
            <a:r>
              <a:rPr lang="en-US" sz="3600" dirty="0">
                <a:solidFill>
                  <a:schemeClr val="bg1"/>
                </a:solidFill>
              </a:rPr>
              <a:t>AI identifies potential mismatches between crop supply and market demand in real-time.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Benefit: </a:t>
            </a:r>
            <a:r>
              <a:rPr lang="en-US" sz="3600" dirty="0">
                <a:solidFill>
                  <a:schemeClr val="bg1"/>
                </a:solidFill>
              </a:rPr>
              <a:t>Prevents crop gluts, stabilizes prices, and ensures fair returns for farmers.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462740"/>
            <a:ext cx="8453970" cy="57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9"/>
              </a:lnSpc>
            </a:pPr>
            <a:r>
              <a:rPr lang="en-US" sz="3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 Stack Overview with its Benefits: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97045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58950-2794-D94E-AEE7-C2572BB9351C}"/>
              </a:ext>
            </a:extLst>
          </p:cNvPr>
          <p:cNvSpPr txBox="1"/>
          <p:nvPr/>
        </p:nvSpPr>
        <p:spPr>
          <a:xfrm>
            <a:off x="457200" y="4152900"/>
            <a:ext cx="167639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bg1"/>
                </a:solidFill>
              </a:rPr>
              <a:t>*Data Collection &amp; Storage: </a:t>
            </a:r>
            <a:r>
              <a:rPr lang="en-IN" sz="4000" dirty="0">
                <a:solidFill>
                  <a:schemeClr val="bg1"/>
                </a:solidFill>
              </a:rPr>
              <a:t>IoT sensors, APIs, and cloud databases (e.g., AWS, Firebase) for real-time crop and market data.</a:t>
            </a:r>
          </a:p>
          <a:p>
            <a:r>
              <a:rPr lang="en-IN" sz="4000" b="1" u="sng" dirty="0">
                <a:solidFill>
                  <a:schemeClr val="bg1"/>
                </a:solidFill>
              </a:rPr>
              <a:t>*Data Processing &amp; Analytics: </a:t>
            </a:r>
            <a:r>
              <a:rPr lang="en-IN" sz="4000" dirty="0">
                <a:solidFill>
                  <a:schemeClr val="bg1"/>
                </a:solidFill>
              </a:rPr>
              <a:t>Python, Pandas, and SQL to clean, process, and </a:t>
            </a:r>
            <a:r>
              <a:rPr lang="en-IN" sz="4000" dirty="0" err="1">
                <a:solidFill>
                  <a:schemeClr val="bg1"/>
                </a:solidFill>
              </a:rPr>
              <a:t>analyze</a:t>
            </a:r>
            <a:r>
              <a:rPr lang="en-IN" sz="4000" dirty="0">
                <a:solidFill>
                  <a:schemeClr val="bg1"/>
                </a:solidFill>
              </a:rPr>
              <a:t> large datasets efficiently.</a:t>
            </a:r>
          </a:p>
          <a:p>
            <a:r>
              <a:rPr lang="en-IN" sz="4000" b="1" u="sng" dirty="0">
                <a:solidFill>
                  <a:schemeClr val="bg1"/>
                </a:solidFill>
              </a:rPr>
              <a:t>*AI &amp; Machine Learning: </a:t>
            </a:r>
            <a:r>
              <a:rPr lang="en-IN" sz="4000" dirty="0">
                <a:solidFill>
                  <a:schemeClr val="bg1"/>
                </a:solidFill>
              </a:rPr>
              <a:t>TensorFlow, </a:t>
            </a:r>
            <a:r>
              <a:rPr lang="en-IN" sz="4000" dirty="0" err="1">
                <a:solidFill>
                  <a:schemeClr val="bg1"/>
                </a:solidFill>
              </a:rPr>
              <a:t>PyTorch</a:t>
            </a:r>
            <a:r>
              <a:rPr lang="en-IN" sz="4000" dirty="0">
                <a:solidFill>
                  <a:schemeClr val="bg1"/>
                </a:solidFill>
              </a:rPr>
              <a:t>, or Scikit-learn for demand forecasting and predictive </a:t>
            </a:r>
            <a:r>
              <a:rPr lang="en-IN" sz="4000" dirty="0" err="1">
                <a:solidFill>
                  <a:schemeClr val="bg1"/>
                </a:solidFill>
              </a:rPr>
              <a:t>modeling</a:t>
            </a:r>
            <a:r>
              <a:rPr lang="en-IN" sz="4000" dirty="0">
                <a:solidFill>
                  <a:schemeClr val="bg1"/>
                </a:solidFill>
              </a:rPr>
              <a:t>.</a:t>
            </a:r>
          </a:p>
          <a:p>
            <a:r>
              <a:rPr lang="en-IN" sz="4000" b="1" u="sng" dirty="0">
                <a:solidFill>
                  <a:schemeClr val="bg1"/>
                </a:solidFill>
              </a:rPr>
              <a:t>*Visualization &amp; Dashboard: </a:t>
            </a:r>
            <a:r>
              <a:rPr lang="en-IN" sz="4000" dirty="0">
                <a:solidFill>
                  <a:schemeClr val="bg1"/>
                </a:solidFill>
              </a:rPr>
              <a:t>React.js or Power BI for interactive dashboards, enabling actionable insights for farmers and distributors.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Flow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532EF0-0D09-A228-39F3-B2B45C44F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30" y="3305207"/>
            <a:ext cx="10363200" cy="65091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97045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Scalabality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D7D94-EA3A-C707-0ACB-AB3D5C4BBB28}"/>
              </a:ext>
            </a:extLst>
          </p:cNvPr>
          <p:cNvSpPr txBox="1"/>
          <p:nvPr/>
        </p:nvSpPr>
        <p:spPr>
          <a:xfrm>
            <a:off x="2514600" y="3619500"/>
            <a:ext cx="11353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</a:rPr>
              <a:t>Adaptable to Multiple Regions – The AI system can handle data from different local markets and scale to cover larger areas or multiple states without redesigning the model.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bg1"/>
                </a:solidFill>
              </a:rPr>
              <a:t> Supports Growing Data Volume – Cloud infrastructure and modular AI pipelines allow the system to process increasing amounts of market and crop data efficiently as the user base expands.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97045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7EFA7-DF63-B19F-8BCD-6BF85B2CBFBE}"/>
              </a:ext>
            </a:extLst>
          </p:cNvPr>
          <p:cNvSpPr txBox="1"/>
          <p:nvPr/>
        </p:nvSpPr>
        <p:spPr>
          <a:xfrm>
            <a:off x="228600" y="3771900"/>
            <a:ext cx="1752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Market Demand Forecast Dashboard – shows AI-predicted demand and price trends for local crops.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Farmer Advisory &amp; Alerts – gives suggestions on what to grow/sell and warns about possible gluts.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Local Market Insights – compares nearby markets, showing where farmers can get the best price.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22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A3245-4E1C-1669-5AB1-B9F91406906A}"/>
              </a:ext>
            </a:extLst>
          </p:cNvPr>
          <p:cNvSpPr txBox="1"/>
          <p:nvPr/>
        </p:nvSpPr>
        <p:spPr>
          <a:xfrm>
            <a:off x="838200" y="3666701"/>
            <a:ext cx="1539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chemeClr val="bg1"/>
                </a:solidFill>
              </a:rPr>
              <a:t>AI-driven forecasting helps farmers make smarter decisions, reducing the risk of oversupply and price crashes.</a:t>
            </a:r>
          </a:p>
          <a:p>
            <a:pPr marL="742950" indent="-742950">
              <a:buFont typeface="Wingdings" panose="05000000000000000000" pitchFamily="2" charset="2"/>
              <a:buChar char="v"/>
            </a:pPr>
            <a:r>
              <a:rPr lang="en-US" sz="4800" dirty="0">
                <a:solidFill>
                  <a:schemeClr val="bg1"/>
                </a:solidFill>
              </a:rPr>
              <a:t>Preventing crop gluts ensures better income for farmers and less food wastage, benefiting the entire supply chain.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4CB656-0EDB-C966-3C7C-A0976599CEAB}"/>
              </a:ext>
            </a:extLst>
          </p:cNvPr>
          <p:cNvSpPr txBox="1"/>
          <p:nvPr/>
        </p:nvSpPr>
        <p:spPr>
          <a:xfrm>
            <a:off x="7003027" y="7827763"/>
            <a:ext cx="3886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Hackaphasia_ppt_template</Template>
  <TotalTime>4</TotalTime>
  <Words>380</Words>
  <Application>Microsoft Office PowerPoint</Application>
  <PresentationFormat>Custom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Glacial Indifference</vt:lpstr>
      <vt:lpstr>Gill Sans MT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P J</dc:creator>
  <cp:lastModifiedBy>Akash P J</cp:lastModifiedBy>
  <cp:revision>3</cp:revision>
  <dcterms:created xsi:type="dcterms:W3CDTF">2025-09-18T22:46:50Z</dcterms:created>
  <dcterms:modified xsi:type="dcterms:W3CDTF">2025-09-18T22:51:25Z</dcterms:modified>
  <dc:identifier>DAGzIpON7Ao</dc:identifier>
</cp:coreProperties>
</file>