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D6C72A-CA9B-4F8D-813E-62FF72E504E3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B397F45-32BC-4EC0-9F50-FAD85BE070D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92696"/>
            <a:ext cx="63367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 smtClean="0"/>
              <a:t>AWS</a:t>
            </a:r>
          </a:p>
          <a:p>
            <a:pPr algn="ctr"/>
            <a:r>
              <a:rPr lang="en-IN" sz="7200" dirty="0" smtClean="0"/>
              <a:t>FRESHERS PROGRAM</a:t>
            </a:r>
            <a:endParaRPr lang="en-IN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87" y="-145621"/>
            <a:ext cx="2076740" cy="1676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93" y="4109016"/>
            <a:ext cx="3805237" cy="19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+mn-lt"/>
              </a:rPr>
              <a:t>SOFT SKILLS</a:t>
            </a:r>
            <a:r>
              <a:rPr lang="en-IN" sz="4800" dirty="0">
                <a:latin typeface="+mn-lt"/>
              </a:rPr>
              <a:t/>
            </a:r>
            <a:br>
              <a:rPr lang="en-IN" sz="4800" dirty="0">
                <a:latin typeface="+mn-lt"/>
              </a:rPr>
            </a:b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Placement guidance</a:t>
            </a:r>
            <a:endParaRPr lang="en-IN" dirty="0"/>
          </a:p>
          <a:p>
            <a:pPr lvl="0"/>
            <a:r>
              <a:rPr lang="en-US" dirty="0"/>
              <a:t>Resume Makeover</a:t>
            </a:r>
            <a:endParaRPr lang="en-IN" dirty="0"/>
          </a:p>
          <a:p>
            <a:pPr lvl="0"/>
            <a:r>
              <a:rPr lang="en-US" dirty="0"/>
              <a:t>Job searching techniques</a:t>
            </a:r>
            <a:endParaRPr lang="en-IN" dirty="0"/>
          </a:p>
          <a:p>
            <a:pPr lvl="0"/>
            <a:r>
              <a:rPr lang="en-US" dirty="0"/>
              <a:t>Professional Etiquette</a:t>
            </a:r>
            <a:endParaRPr lang="en-IN" dirty="0"/>
          </a:p>
          <a:p>
            <a:pPr lvl="0"/>
            <a:r>
              <a:rPr lang="en-US" dirty="0"/>
              <a:t>Communication development</a:t>
            </a:r>
            <a:endParaRPr lang="en-IN" dirty="0"/>
          </a:p>
          <a:p>
            <a:pPr lvl="0"/>
            <a:r>
              <a:rPr lang="en-US" dirty="0"/>
              <a:t>Personal Counseling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73016"/>
            <a:ext cx="161947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44" y="1484784"/>
            <a:ext cx="5976664" cy="33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+mn-lt"/>
              </a:rPr>
              <a:t>TECHNOLOGY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JAVA</a:t>
            </a:r>
            <a:endParaRPr lang="en-IN" dirty="0"/>
          </a:p>
          <a:p>
            <a:pPr lvl="0"/>
            <a:r>
              <a:rPr lang="en-US" b="1" dirty="0"/>
              <a:t>PYTHON</a:t>
            </a:r>
            <a:endParaRPr lang="en-IN" dirty="0"/>
          </a:p>
          <a:p>
            <a:pPr lvl="0"/>
            <a:r>
              <a:rPr lang="en-US" b="1" dirty="0"/>
              <a:t>SQL</a:t>
            </a:r>
            <a:endParaRPr lang="en-IN" dirty="0"/>
          </a:p>
          <a:p>
            <a:pPr lvl="0"/>
            <a:r>
              <a:rPr lang="en-US" b="1" dirty="0"/>
              <a:t>AWS</a:t>
            </a:r>
            <a:endParaRPr lang="en-IN" dirty="0"/>
          </a:p>
          <a:p>
            <a:pPr lvl="0"/>
            <a:r>
              <a:rPr lang="en-US" b="1" dirty="0"/>
              <a:t>AWS BASICS</a:t>
            </a:r>
            <a:endParaRPr lang="en-IN" dirty="0"/>
          </a:p>
          <a:p>
            <a:pPr lvl="0"/>
            <a:r>
              <a:rPr lang="en-US" b="1" dirty="0"/>
              <a:t>LINUX BASICS</a:t>
            </a:r>
            <a:endParaRPr lang="en-IN" dirty="0"/>
          </a:p>
          <a:p>
            <a:pPr lvl="0"/>
            <a:r>
              <a:rPr lang="en-US" b="1" dirty="0"/>
              <a:t>DEVOPS</a:t>
            </a:r>
            <a:endParaRPr lang="en-IN" dirty="0"/>
          </a:p>
          <a:p>
            <a:pPr lvl="0"/>
            <a:r>
              <a:rPr lang="en-US" b="1" dirty="0"/>
              <a:t>APTITUDE</a:t>
            </a:r>
            <a:endParaRPr lang="en-IN" dirty="0"/>
          </a:p>
          <a:p>
            <a:pPr lvl="0"/>
            <a:r>
              <a:rPr lang="en-US" b="1" dirty="0"/>
              <a:t>SOFT SKILLS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613" y="2443025"/>
            <a:ext cx="301984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8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+mn-lt"/>
              </a:rPr>
              <a:t>JAVA</a:t>
            </a:r>
            <a:r>
              <a:rPr lang="en-IN" sz="4800" dirty="0">
                <a:latin typeface="+mn-lt"/>
              </a:rPr>
              <a:t/>
            </a:r>
            <a:br>
              <a:rPr lang="en-IN" sz="4800" dirty="0">
                <a:latin typeface="+mn-lt"/>
              </a:rPr>
            </a:b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Variables</a:t>
            </a:r>
            <a:endParaRPr lang="en-IN" dirty="0"/>
          </a:p>
          <a:p>
            <a:pPr lvl="0"/>
            <a:r>
              <a:rPr lang="en-US" dirty="0"/>
              <a:t>Data type</a:t>
            </a:r>
            <a:endParaRPr lang="en-IN" dirty="0"/>
          </a:p>
          <a:p>
            <a:pPr lvl="0"/>
            <a:r>
              <a:rPr lang="en-US" dirty="0"/>
              <a:t>Operators</a:t>
            </a:r>
            <a:endParaRPr lang="en-IN" dirty="0"/>
          </a:p>
          <a:p>
            <a:pPr lvl="0"/>
            <a:r>
              <a:rPr lang="en-US" dirty="0"/>
              <a:t>Loop</a:t>
            </a:r>
            <a:endParaRPr lang="en-IN" dirty="0"/>
          </a:p>
          <a:p>
            <a:pPr lvl="0"/>
            <a:r>
              <a:rPr lang="en-US" dirty="0"/>
              <a:t>Decision Making</a:t>
            </a:r>
            <a:endParaRPr lang="en-IN" dirty="0"/>
          </a:p>
          <a:p>
            <a:pPr lvl="0"/>
            <a:r>
              <a:rPr lang="en-US" dirty="0"/>
              <a:t>OOPS(class, object, inheritance,  Abstraction- abstract class and interface and Encapsulation)</a:t>
            </a:r>
            <a:endParaRPr lang="en-IN" dirty="0"/>
          </a:p>
          <a:p>
            <a:pPr lvl="0"/>
            <a:r>
              <a:rPr lang="en-US" dirty="0"/>
              <a:t>Functional interface</a:t>
            </a:r>
            <a:endParaRPr lang="en-IN" dirty="0"/>
          </a:p>
          <a:p>
            <a:pPr lvl="0"/>
            <a:r>
              <a:rPr lang="en-US" dirty="0"/>
              <a:t>Maker interface</a:t>
            </a:r>
            <a:endParaRPr lang="en-IN" dirty="0"/>
          </a:p>
          <a:p>
            <a:pPr lvl="0"/>
            <a:r>
              <a:rPr lang="en-US" dirty="0"/>
              <a:t>Exception handling</a:t>
            </a:r>
            <a:endParaRPr lang="en-IN" dirty="0"/>
          </a:p>
          <a:p>
            <a:pPr lvl="0"/>
            <a:r>
              <a:rPr lang="en-US" dirty="0"/>
              <a:t>File handling</a:t>
            </a:r>
            <a:endParaRPr lang="en-IN" dirty="0"/>
          </a:p>
          <a:p>
            <a:pPr lvl="0"/>
            <a:r>
              <a:rPr lang="en-US" dirty="0"/>
              <a:t>Collections(list, set, queue )</a:t>
            </a:r>
            <a:endParaRPr lang="en-IN" dirty="0"/>
          </a:p>
          <a:p>
            <a:pPr lvl="0"/>
            <a:r>
              <a:rPr lang="en-US" dirty="0"/>
              <a:t>Map</a:t>
            </a:r>
            <a:endParaRPr lang="en-IN" dirty="0"/>
          </a:p>
          <a:p>
            <a:pPr lvl="0"/>
            <a:r>
              <a:rPr lang="en-US" dirty="0"/>
              <a:t>Recursion</a:t>
            </a:r>
            <a:endParaRPr lang="en-IN" dirty="0"/>
          </a:p>
          <a:p>
            <a:pPr lvl="0"/>
            <a:r>
              <a:rPr lang="en-US" dirty="0"/>
              <a:t>JDBC</a:t>
            </a:r>
            <a:endParaRPr lang="en-IN" dirty="0"/>
          </a:p>
          <a:p>
            <a:pPr lvl="0"/>
            <a:r>
              <a:rPr lang="en-US" dirty="0"/>
              <a:t>Servlet</a:t>
            </a:r>
            <a:endParaRPr lang="en-IN" dirty="0"/>
          </a:p>
          <a:p>
            <a:pPr lvl="0"/>
            <a:r>
              <a:rPr lang="en-US" dirty="0"/>
              <a:t>Servlet mapping</a:t>
            </a:r>
            <a:endParaRPr lang="en-IN" dirty="0"/>
          </a:p>
          <a:p>
            <a:pPr lvl="0"/>
            <a:r>
              <a:rPr lang="en-US" dirty="0"/>
              <a:t>Spring IOC</a:t>
            </a:r>
            <a:endParaRPr lang="en-IN" dirty="0"/>
          </a:p>
          <a:p>
            <a:pPr lvl="0"/>
            <a:r>
              <a:rPr lang="en-US" dirty="0"/>
              <a:t>Spring MVC</a:t>
            </a:r>
            <a:endParaRPr lang="en-IN" dirty="0"/>
          </a:p>
          <a:p>
            <a:pPr lvl="0"/>
            <a:r>
              <a:rPr lang="en-US" dirty="0"/>
              <a:t>Bean configuration</a:t>
            </a:r>
            <a:endParaRPr lang="en-IN" dirty="0"/>
          </a:p>
          <a:p>
            <a:pPr lvl="0"/>
            <a:r>
              <a:rPr lang="en-US" dirty="0"/>
              <a:t>Spring Application flow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140968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5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b="1" dirty="0">
                <a:latin typeface="+mn-lt"/>
              </a:rPr>
              <a:t>PYTHON</a:t>
            </a:r>
            <a:r>
              <a:rPr lang="en-IN" sz="4800" dirty="0">
                <a:latin typeface="+mn-lt"/>
              </a:rPr>
              <a:t/>
            </a:r>
            <a:br>
              <a:rPr lang="en-IN" sz="4800" dirty="0">
                <a:latin typeface="+mn-lt"/>
              </a:rPr>
            </a:b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7467600" cy="4525963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Introduction</a:t>
            </a:r>
            <a:endParaRPr lang="en-IN" sz="1400" dirty="0"/>
          </a:p>
          <a:p>
            <a:pPr lvl="0"/>
            <a:r>
              <a:rPr lang="en-US" sz="1400" dirty="0"/>
              <a:t>Installation</a:t>
            </a:r>
            <a:endParaRPr lang="en-IN" sz="1400" dirty="0"/>
          </a:p>
          <a:p>
            <a:pPr lvl="0"/>
            <a:r>
              <a:rPr lang="en-US" sz="1400" dirty="0"/>
              <a:t>Variables</a:t>
            </a:r>
            <a:endParaRPr lang="en-IN" sz="1400" dirty="0"/>
          </a:p>
          <a:p>
            <a:pPr lvl="0"/>
            <a:r>
              <a:rPr lang="en-US" sz="1400" dirty="0"/>
              <a:t>Data Types</a:t>
            </a:r>
            <a:endParaRPr lang="en-IN" sz="1400" dirty="0"/>
          </a:p>
          <a:p>
            <a:pPr lvl="0"/>
            <a:r>
              <a:rPr lang="en-US" sz="1400" dirty="0"/>
              <a:t>Print() / input()</a:t>
            </a:r>
            <a:endParaRPr lang="en-IN" sz="1400" dirty="0"/>
          </a:p>
          <a:p>
            <a:pPr lvl="0"/>
            <a:r>
              <a:rPr lang="en-US" sz="1400" dirty="0"/>
              <a:t>Escape sequences</a:t>
            </a:r>
            <a:endParaRPr lang="en-IN" sz="1400" dirty="0"/>
          </a:p>
          <a:p>
            <a:pPr lvl="0"/>
            <a:r>
              <a:rPr lang="en-US" sz="1400" dirty="0"/>
              <a:t>Type Casting</a:t>
            </a:r>
            <a:endParaRPr lang="en-IN" sz="1400" dirty="0"/>
          </a:p>
          <a:p>
            <a:pPr lvl="0"/>
            <a:r>
              <a:rPr lang="en-US" sz="1400" dirty="0"/>
              <a:t>Operators</a:t>
            </a:r>
            <a:endParaRPr lang="en-IN" sz="1400" dirty="0"/>
          </a:p>
          <a:p>
            <a:pPr lvl="0"/>
            <a:r>
              <a:rPr lang="en-US" sz="1400" dirty="0"/>
              <a:t>Collections - List/Tuple/Set/Dictionary</a:t>
            </a:r>
            <a:endParaRPr lang="en-IN" sz="1400" dirty="0"/>
          </a:p>
          <a:p>
            <a:pPr lvl="0"/>
            <a:r>
              <a:rPr lang="en-US" sz="1400" dirty="0"/>
              <a:t>Function</a:t>
            </a:r>
            <a:endParaRPr lang="en-IN" sz="1400" dirty="0"/>
          </a:p>
          <a:p>
            <a:pPr lvl="0"/>
            <a:r>
              <a:rPr lang="en-US" sz="1400" dirty="0"/>
              <a:t>Arbitrary Arguments</a:t>
            </a:r>
            <a:endParaRPr lang="en-IN" sz="1400" dirty="0"/>
          </a:p>
          <a:p>
            <a:pPr lvl="0"/>
            <a:r>
              <a:rPr lang="en-US" sz="1400" dirty="0"/>
              <a:t>Python Standard Functions</a:t>
            </a:r>
            <a:endParaRPr lang="en-IN" sz="1400" dirty="0"/>
          </a:p>
          <a:p>
            <a:pPr lvl="0"/>
            <a:r>
              <a:rPr lang="en-US" sz="1400" dirty="0"/>
              <a:t>Function Overloading</a:t>
            </a:r>
            <a:endParaRPr lang="en-IN" sz="1400" dirty="0"/>
          </a:p>
          <a:p>
            <a:pPr lvl="0"/>
            <a:r>
              <a:rPr lang="en-US" sz="1400" dirty="0"/>
              <a:t>Recursive Function</a:t>
            </a:r>
            <a:endParaRPr lang="en-IN" sz="1400" dirty="0"/>
          </a:p>
          <a:p>
            <a:pPr lvl="0"/>
            <a:r>
              <a:rPr lang="en-US" sz="1400" dirty="0"/>
              <a:t>Lambda Function</a:t>
            </a:r>
            <a:endParaRPr lang="en-IN" sz="1400" dirty="0"/>
          </a:p>
          <a:p>
            <a:pPr lvl="0"/>
            <a:r>
              <a:rPr lang="en-US" sz="1400" dirty="0"/>
              <a:t>If Else</a:t>
            </a:r>
            <a:endParaRPr lang="en-IN" sz="1400" dirty="0"/>
          </a:p>
          <a:p>
            <a:pPr lvl="0"/>
            <a:r>
              <a:rPr lang="en-US" sz="1400" dirty="0"/>
              <a:t>Loops</a:t>
            </a:r>
            <a:endParaRPr lang="en-IN" sz="1400" dirty="0"/>
          </a:p>
          <a:p>
            <a:pPr lvl="0"/>
            <a:r>
              <a:rPr lang="en-US" sz="1400" dirty="0"/>
              <a:t>Error Handling</a:t>
            </a:r>
            <a:endParaRPr lang="en-IN" sz="1400" dirty="0"/>
          </a:p>
          <a:p>
            <a:pPr lvl="0"/>
            <a:r>
              <a:rPr lang="en-US" sz="1400" dirty="0"/>
              <a:t>File Handling</a:t>
            </a:r>
            <a:endParaRPr lang="en-IN" sz="1400" dirty="0"/>
          </a:p>
          <a:p>
            <a:pPr lvl="0"/>
            <a:r>
              <a:rPr lang="en-US" sz="1400" dirty="0"/>
              <a:t>Modules &amp; Library</a:t>
            </a:r>
            <a:endParaRPr lang="en-IN" sz="1400" dirty="0"/>
          </a:p>
          <a:p>
            <a:pPr lvl="0"/>
            <a:r>
              <a:rPr lang="en-US" sz="1400" dirty="0"/>
              <a:t>Interview Python Questions </a:t>
            </a:r>
            <a:r>
              <a:rPr lang="en-US" sz="1400" dirty="0" smtClean="0"/>
              <a:t>Solving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73016"/>
            <a:ext cx="3100364" cy="173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b="1" dirty="0">
                <a:latin typeface="+mn-lt"/>
              </a:rPr>
              <a:t>SQL</a:t>
            </a:r>
            <a:r>
              <a:rPr lang="en-IN" sz="4800" dirty="0">
                <a:latin typeface="+mn-lt"/>
              </a:rPr>
              <a:t/>
            </a:r>
            <a:br>
              <a:rPr lang="en-IN" sz="4800" dirty="0">
                <a:latin typeface="+mn-lt"/>
              </a:rPr>
            </a:b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RDBMS</a:t>
            </a:r>
            <a:endParaRPr lang="en-IN" dirty="0"/>
          </a:p>
          <a:p>
            <a:pPr lvl="0"/>
            <a:r>
              <a:rPr lang="en-US" dirty="0"/>
              <a:t>Installing DB Engine</a:t>
            </a:r>
            <a:endParaRPr lang="en-IN" dirty="0"/>
          </a:p>
          <a:p>
            <a:pPr lvl="0"/>
            <a:r>
              <a:rPr lang="en-US" dirty="0"/>
              <a:t>SQL Syntax</a:t>
            </a:r>
            <a:endParaRPr lang="en-IN" dirty="0"/>
          </a:p>
          <a:p>
            <a:pPr lvl="0"/>
            <a:r>
              <a:rPr lang="en-US" dirty="0" err="1"/>
              <a:t>Datatypes</a:t>
            </a:r>
            <a:endParaRPr lang="en-IN" dirty="0"/>
          </a:p>
          <a:p>
            <a:pPr lvl="0"/>
            <a:r>
              <a:rPr lang="en-US" dirty="0"/>
              <a:t>DDL</a:t>
            </a:r>
            <a:endParaRPr lang="en-IN" dirty="0"/>
          </a:p>
          <a:p>
            <a:pPr lvl="0"/>
            <a:r>
              <a:rPr lang="en-US" dirty="0"/>
              <a:t>DML</a:t>
            </a:r>
            <a:endParaRPr lang="en-IN" dirty="0"/>
          </a:p>
          <a:p>
            <a:pPr lvl="0"/>
            <a:r>
              <a:rPr lang="en-US" dirty="0"/>
              <a:t>DCL</a:t>
            </a:r>
            <a:endParaRPr lang="en-IN" dirty="0"/>
          </a:p>
          <a:p>
            <a:pPr lvl="0"/>
            <a:r>
              <a:rPr lang="en-US" dirty="0"/>
              <a:t>Keys</a:t>
            </a:r>
            <a:endParaRPr lang="en-IN" dirty="0"/>
          </a:p>
          <a:p>
            <a:pPr lvl="0"/>
            <a:r>
              <a:rPr lang="en-US" dirty="0"/>
              <a:t>Queries</a:t>
            </a:r>
            <a:endParaRPr lang="en-IN" dirty="0"/>
          </a:p>
          <a:p>
            <a:pPr lvl="0"/>
            <a:r>
              <a:rPr lang="en-US" dirty="0" err="1"/>
              <a:t>Subqueries</a:t>
            </a:r>
            <a:endParaRPr lang="en-IN" dirty="0"/>
          </a:p>
          <a:p>
            <a:pPr lvl="0"/>
            <a:r>
              <a:rPr lang="en-US" dirty="0"/>
              <a:t>Joins</a:t>
            </a:r>
            <a:endParaRPr lang="en-IN" dirty="0"/>
          </a:p>
          <a:p>
            <a:pPr lvl="0"/>
            <a:r>
              <a:rPr lang="en-US" dirty="0"/>
              <a:t>Views</a:t>
            </a:r>
            <a:endParaRPr lang="en-IN" dirty="0"/>
          </a:p>
          <a:p>
            <a:pPr lvl="0"/>
            <a:r>
              <a:rPr lang="en-US" dirty="0"/>
              <a:t>Cursors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56992"/>
            <a:ext cx="233395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0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+mn-lt"/>
              </a:rPr>
              <a:t>AWS BASICS</a:t>
            </a:r>
            <a:r>
              <a:rPr lang="en-IN" sz="4800" dirty="0">
                <a:latin typeface="+mn-lt"/>
              </a:rPr>
              <a:t/>
            </a:r>
            <a:br>
              <a:rPr lang="en-IN" sz="4800" dirty="0">
                <a:latin typeface="+mn-lt"/>
              </a:rPr>
            </a:b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AWS Intro</a:t>
            </a:r>
            <a:endParaRPr lang="en-IN" dirty="0"/>
          </a:p>
          <a:p>
            <a:pPr lvl="0"/>
            <a:r>
              <a:rPr lang="en-US" dirty="0"/>
              <a:t>EC2</a:t>
            </a:r>
            <a:endParaRPr lang="en-IN" dirty="0"/>
          </a:p>
          <a:p>
            <a:pPr lvl="0"/>
            <a:r>
              <a:rPr lang="en-US" dirty="0"/>
              <a:t>S3</a:t>
            </a:r>
            <a:endParaRPr lang="en-IN" dirty="0"/>
          </a:p>
          <a:p>
            <a:pPr lvl="0"/>
            <a:r>
              <a:rPr lang="en-US" dirty="0"/>
              <a:t>IAM</a:t>
            </a:r>
            <a:endParaRPr lang="en-IN" dirty="0"/>
          </a:p>
          <a:p>
            <a:pPr lvl="0"/>
            <a:r>
              <a:rPr lang="en-US" dirty="0"/>
              <a:t>VPC</a:t>
            </a:r>
            <a:endParaRPr lang="en-IN" dirty="0"/>
          </a:p>
          <a:p>
            <a:pPr lvl="0"/>
            <a:r>
              <a:rPr lang="en-US" dirty="0"/>
              <a:t>RDS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645024"/>
            <a:ext cx="2699792" cy="15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+mn-lt"/>
              </a:rPr>
              <a:t>LINUX BASICS</a:t>
            </a:r>
            <a:r>
              <a:rPr lang="en-IN" sz="4800" dirty="0">
                <a:latin typeface="+mn-lt"/>
              </a:rPr>
              <a:t/>
            </a:r>
            <a:br>
              <a:rPr lang="en-IN" sz="4800" dirty="0">
                <a:latin typeface="+mn-lt"/>
              </a:rPr>
            </a:b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Manage Files and Permission from the Command Line </a:t>
            </a:r>
            <a:endParaRPr lang="en-IN" dirty="0"/>
          </a:p>
          <a:p>
            <a:pPr lvl="0"/>
            <a:r>
              <a:rPr lang="en-US" dirty="0"/>
              <a:t>Manage Local Users and Groups </a:t>
            </a:r>
            <a:endParaRPr lang="en-IN" dirty="0"/>
          </a:p>
          <a:p>
            <a:pPr lvl="0"/>
            <a:r>
              <a:rPr lang="en-US" dirty="0"/>
              <a:t>Checking Server Performance </a:t>
            </a:r>
            <a:endParaRPr lang="en-IN" dirty="0"/>
          </a:p>
          <a:p>
            <a:pPr lvl="0"/>
            <a:r>
              <a:rPr lang="en-US" dirty="0"/>
              <a:t>Scheduling Task </a:t>
            </a:r>
            <a:endParaRPr lang="en-IN" dirty="0"/>
          </a:p>
          <a:p>
            <a:pPr lvl="0"/>
            <a:r>
              <a:rPr lang="en-US" dirty="0"/>
              <a:t>Manage storage and logs </a:t>
            </a:r>
            <a:endParaRPr lang="en-IN" dirty="0"/>
          </a:p>
          <a:p>
            <a:pPr lvl="0"/>
            <a:r>
              <a:rPr lang="en-US" dirty="0"/>
              <a:t>Checking Firewall and network </a:t>
            </a:r>
            <a:endParaRPr lang="en-IN" dirty="0"/>
          </a:p>
          <a:p>
            <a:pPr lvl="0"/>
            <a:r>
              <a:rPr lang="en-US" dirty="0"/>
              <a:t>Installing and upgrading Package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45025"/>
            <a:ext cx="1944216" cy="12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9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+mn-lt"/>
              </a:rPr>
              <a:t>DEVOPS</a:t>
            </a:r>
            <a:r>
              <a:rPr lang="en-IN" sz="4800" b="1" dirty="0">
                <a:latin typeface="+mn-lt"/>
              </a:rPr>
              <a:t/>
            </a:r>
            <a:br>
              <a:rPr lang="en-IN" sz="4800" b="1" dirty="0">
                <a:latin typeface="+mn-lt"/>
              </a:rPr>
            </a:br>
            <a:endParaRPr lang="en-IN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GIT</a:t>
            </a:r>
            <a:endParaRPr lang="en-IN" dirty="0"/>
          </a:p>
          <a:p>
            <a:pPr lvl="0"/>
            <a:r>
              <a:rPr lang="en-US" dirty="0"/>
              <a:t>Jenkins</a:t>
            </a:r>
            <a:endParaRPr lang="en-IN" dirty="0"/>
          </a:p>
          <a:p>
            <a:pPr lvl="0"/>
            <a:r>
              <a:rPr lang="en-US" dirty="0"/>
              <a:t>CICD</a:t>
            </a:r>
            <a:endParaRPr lang="en-IN" dirty="0"/>
          </a:p>
          <a:p>
            <a:pPr lvl="0"/>
            <a:r>
              <a:rPr lang="en-US" dirty="0"/>
              <a:t>Automated Application Deployments Includes Webserver &amp; </a:t>
            </a:r>
            <a:r>
              <a:rPr lang="en-US" dirty="0" err="1"/>
              <a:t>Appserver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16832"/>
            <a:ext cx="2088232" cy="13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3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+mn-lt"/>
              </a:rPr>
              <a:t>APTITUDE</a:t>
            </a:r>
            <a:r>
              <a:rPr lang="en-IN" sz="4800" dirty="0">
                <a:latin typeface="+mn-lt"/>
              </a:rPr>
              <a:t/>
            </a:r>
            <a:br>
              <a:rPr lang="en-IN" sz="4800" dirty="0">
                <a:latin typeface="+mn-lt"/>
              </a:rPr>
            </a:br>
            <a:endParaRPr lang="en-IN" sz="4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Quantitative Aptitude</a:t>
            </a:r>
            <a:endParaRPr lang="en-IN" dirty="0"/>
          </a:p>
          <a:p>
            <a:pPr lvl="0"/>
            <a:r>
              <a:rPr lang="en-US" dirty="0"/>
              <a:t>Data Interpretation</a:t>
            </a:r>
            <a:endParaRPr lang="en-IN" dirty="0"/>
          </a:p>
          <a:p>
            <a:pPr lvl="0"/>
            <a:r>
              <a:rPr lang="en-US" dirty="0"/>
              <a:t>Logical Reasoning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356992"/>
            <a:ext cx="1738626" cy="17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724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</TotalTime>
  <Words>166</Words>
  <Application>Microsoft Office PowerPoint</Application>
  <PresentationFormat>On-screen Show (4:3)</PresentationFormat>
  <Paragraphs>100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PowerPoint Presentation</vt:lpstr>
      <vt:lpstr>TECHNOLOGY</vt:lpstr>
      <vt:lpstr>JAVA </vt:lpstr>
      <vt:lpstr>PYTHON </vt:lpstr>
      <vt:lpstr>SQL </vt:lpstr>
      <vt:lpstr>AWS BASICS </vt:lpstr>
      <vt:lpstr>LINUX BASICS </vt:lpstr>
      <vt:lpstr>DEVOPS </vt:lpstr>
      <vt:lpstr>APTITUDE </vt:lpstr>
      <vt:lpstr>SOFT SKILLS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2023-01-02T10:54:02Z</dcterms:created>
  <dcterms:modified xsi:type="dcterms:W3CDTF">2023-01-02T12:01:33Z</dcterms:modified>
</cp:coreProperties>
</file>