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01/08/20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5DB8D1-3C74-430B-8F4C-C5F8A5DBA231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01/08/20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6D8B3D-A322-4E21-A800-94D7AF8F6533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ijmse.org/Volume3/Issue7/paper8.pdf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Indexing Technique in Data Ware House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Sravan kumar vasam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924680" y="228600"/>
            <a:ext cx="914040" cy="38052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"/>
          <p:cNvGraphicFramePr/>
          <p:nvPr/>
        </p:nvGraphicFramePr>
        <p:xfrm>
          <a:off x="304920" y="533520"/>
          <a:ext cx="8381520" cy="5943240"/>
        </p:xfrm>
        <a:graphic>
          <a:graphicData uri="http://schemas.openxmlformats.org/drawingml/2006/table">
            <a:tbl>
              <a:tblPr/>
              <a:tblGrid>
                <a:gridCol w="2743200"/>
                <a:gridCol w="5638680"/>
              </a:tblGrid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Properties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Projection  Index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Basic Characteristic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actual values of the columns of the indexed table are stored to built index here.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Column Cardinality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High Cardinality Columns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Space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Relatively in expansive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Up the performance when few columns in the table are retrieved.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 Combination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 Query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Does not Support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98" name="CustomShape 2"/>
          <p:cNvSpPr/>
          <p:nvPr/>
        </p:nvSpPr>
        <p:spPr>
          <a:xfrm>
            <a:off x="8077320" y="228600"/>
            <a:ext cx="9140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 -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http://www.ijmse.org/Volume3/Issue7/paper8.pdf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848720" y="304920"/>
            <a:ext cx="83772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533520"/>
            <a:ext cx="7772040" cy="441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warehouse is a subject oriented, integrated, non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and time variant collection of data in support of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management”.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077320" y="228600"/>
            <a:ext cx="83772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304920"/>
            <a:ext cx="7772040" cy="5790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in the information gathered from data warehouse is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compilation of Online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Transaction Processing (OLTP)”.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848720" y="304920"/>
            <a:ext cx="914040" cy="53316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80880" y="152280"/>
            <a:ext cx="8305560" cy="640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types of indexing techniques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B-Tree index,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Pure Bitmap index,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Encoded bitmap index,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Bitmap Join Index, and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Projection index.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924680" y="152280"/>
            <a:ext cx="99036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80880" y="304920"/>
            <a:ext cx="8305560" cy="5820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on following Properties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Characteristic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Column Cardinality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Space Requirement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 of Query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 ‘s Combination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Query Support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848720" y="152280"/>
            <a:ext cx="99036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1"/>
          <p:cNvGraphicFramePr/>
          <p:nvPr/>
        </p:nvGraphicFramePr>
        <p:xfrm>
          <a:off x="304920" y="533520"/>
          <a:ext cx="8610120" cy="6171840"/>
        </p:xfrm>
        <a:graphic>
          <a:graphicData uri="http://schemas.openxmlformats.org/drawingml/2006/table">
            <a:tbl>
              <a:tblPr/>
              <a:tblGrid>
                <a:gridCol w="2817720"/>
                <a:gridCol w="5792400"/>
              </a:tblGrid>
              <a:tr h="571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Properties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B- Tree Index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6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Basic Characteristic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 is being implemented at the leafs of the index. It has 2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representations i.e. row id and bitmap; one is opted depending upon the cardinality of the data.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Column Cardinality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High Cardinality Columns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98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Space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Independent of Cardinality of Indexed columns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71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Inexpensive when update the indexed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71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Speeds up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 Combination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Cannot combined before fetching the data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7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 Query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Does not Support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90" name="CustomShape 2"/>
          <p:cNvSpPr/>
          <p:nvPr/>
        </p:nvSpPr>
        <p:spPr>
          <a:xfrm>
            <a:off x="7924680" y="228600"/>
            <a:ext cx="914040" cy="53316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228600" y="380880"/>
          <a:ext cx="8457840" cy="6815880"/>
        </p:xfrm>
        <a:graphic>
          <a:graphicData uri="http://schemas.openxmlformats.org/drawingml/2006/table">
            <a:tbl>
              <a:tblPr/>
              <a:tblGrid>
                <a:gridCol w="2768040"/>
                <a:gridCol w="5689800"/>
              </a:tblGrid>
              <a:tr h="70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Properties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Pure Bitmap Index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6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Basic Characteristic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 uses equality encoding scheme. An array of bits is used to represent column value of each row in a table,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values are set according to the following convention: ON (1),OFF(0)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Column Cardinality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Cardinality Columns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0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Space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Very less space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0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Very expensive when update the indexed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0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Performs efficiently with columns involving scalar function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 Combination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Can combined before fetching the raw data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0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 Query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Does not Support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92" name="CustomShape 2"/>
          <p:cNvSpPr/>
          <p:nvPr/>
        </p:nvSpPr>
        <p:spPr>
          <a:xfrm>
            <a:off x="8001000" y="304920"/>
            <a:ext cx="83772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1"/>
          <p:cNvGraphicFramePr/>
          <p:nvPr/>
        </p:nvGraphicFramePr>
        <p:xfrm>
          <a:off x="304920" y="533520"/>
          <a:ext cx="8381520" cy="5943240"/>
        </p:xfrm>
        <a:graphic>
          <a:graphicData uri="http://schemas.openxmlformats.org/drawingml/2006/table">
            <a:tbl>
              <a:tblPr/>
              <a:tblGrid>
                <a:gridCol w="2743200"/>
                <a:gridCol w="5638680"/>
              </a:tblGrid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Properties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Encoded Bitmap Index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Basic Characteristic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 this technique, indexes are basically bit sliced index are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built on attribute domain.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Column Cardinality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Cardinality Columns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Space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Space efficient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Expensive  - rebuilt Every time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Performs efficiently with wide range Query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 Combination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 Query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Does not Support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94" name="CustomShape 2"/>
          <p:cNvSpPr/>
          <p:nvPr/>
        </p:nvSpPr>
        <p:spPr>
          <a:xfrm>
            <a:off x="7924680" y="228600"/>
            <a:ext cx="9140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able 1"/>
          <p:cNvGraphicFramePr/>
          <p:nvPr/>
        </p:nvGraphicFramePr>
        <p:xfrm>
          <a:off x="304920" y="533520"/>
          <a:ext cx="8381520" cy="5943240"/>
        </p:xfrm>
        <a:graphic>
          <a:graphicData uri="http://schemas.openxmlformats.org/drawingml/2006/table">
            <a:tbl>
              <a:tblPr/>
              <a:tblGrid>
                <a:gridCol w="2743200"/>
                <a:gridCol w="5638680"/>
              </a:tblGrid>
              <a:tr h="690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Properties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Bitmap Join Index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Basic Characteristic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index is built in the fact table but by the restriction of a column on the dimension table.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Column Cardinality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Cardinality Columns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90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Space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90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Expansive as rebuilt every time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90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 Combination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9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 Query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Support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96" name="CustomShape 2"/>
          <p:cNvSpPr/>
          <p:nvPr/>
        </p:nvSpPr>
        <p:spPr>
          <a:xfrm>
            <a:off x="7848720" y="228600"/>
            <a:ext cx="106632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Application>LibreOffice/5.1.6.2$Linux_X86_64 LibreOffice_project/10m0$Build-2</Application>
  <Words>390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2016-01-15T06:39:04Z</dcterms:created>
  <dc:creator>jyotiad</dc:creator>
  <dc:description/>
  <dc:language>en-GB</dc:language>
  <cp:lastModifiedBy/>
  <dcterms:modified xsi:type="dcterms:W3CDTF">2020-08-01T21:36:07Z</dcterms:modified>
  <cp:revision>13</cp:revision>
  <dc:subject/>
  <dc:title>Indexing Techinque in Data WareHouse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