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Raleway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3359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91e99c0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91e99c0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a56851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a56851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a56851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a56851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56851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a56851e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91e99c0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91e99c0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91e99c0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91e99c0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Elderly Care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044625" y="3125800"/>
            <a:ext cx="48885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BY:-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CHINMAYEE KULKARNI- 210943120045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SHRADDHA INAMDAR-210943120093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TASLEEM NADAF-210943120058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NAMRATA VIDHATE-210943120115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82125" y="132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Senior family members require more attention and care, which you and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 family members may not be able to provide due to work or other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commitments.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elders are reluctant to say or admit that they need help even if they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 no longer capable of taking care of themselves properly. However, there are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certain signs or tells whenever your elders already need help and attention in his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her life.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reason, hiring professionals to provide general service for your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elders is the best solution to ensure that your elderly loved ones are taken care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properly and their health is consistently monitored for their safety and well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Being.</a:t>
            </a:r>
            <a:endParaRPr sz="17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704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MODULES</a:t>
            </a:r>
            <a:endParaRPr sz="27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1.Login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2.Assistant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3.Emergency Doctor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Product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5.Meal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75775" y="59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CASE DIAGRAM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42025" y="527775"/>
            <a:ext cx="8694900" cy="4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13" y="594225"/>
            <a:ext cx="338137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113" y="993613"/>
            <a:ext cx="38004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650" y="1136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TOOLS AND TECHNOLOGIES</a:t>
            </a:r>
            <a:endParaRPr sz="274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7650" y="1557975"/>
            <a:ext cx="76887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Spring-Boot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React-JS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MySQL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TOOLS 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Visual Studio Code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Spring Tool Suite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MySQL Relational Database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396" lvl="0" indent="0" algn="l" rtl="0">
              <a:lnSpc>
                <a:spcPct val="100000"/>
              </a:lnSpc>
              <a:spcBef>
                <a:spcPts val="317"/>
              </a:spcBef>
              <a:spcAft>
                <a:spcPts val="0"/>
              </a:spcAft>
              <a:buNone/>
            </a:pPr>
            <a:r>
              <a:rPr lang="en-GB" sz="17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1.Palliative Care. </a:t>
            </a:r>
            <a:endParaRPr sz="17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347" lvl="0" indent="0" algn="l" rtl="0">
              <a:lnSpc>
                <a:spcPct val="100000"/>
              </a:lnSpc>
              <a:spcBef>
                <a:spcPts val="1291"/>
              </a:spcBef>
              <a:spcAft>
                <a:spcPts val="0"/>
              </a:spcAft>
              <a:buNone/>
            </a:pPr>
            <a:r>
              <a:rPr lang="en-GB" sz="17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2.Complaints and feedback system. </a:t>
            </a:r>
            <a:endParaRPr sz="17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900" lvl="0" indent="0" algn="l" rtl="0">
              <a:lnSpc>
                <a:spcPct val="100000"/>
              </a:lnSpc>
              <a:spcBef>
                <a:spcPts val="1291"/>
              </a:spcBef>
              <a:spcAft>
                <a:spcPts val="0"/>
              </a:spcAft>
              <a:buNone/>
            </a:pPr>
            <a:r>
              <a:rPr lang="en-GB" sz="17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3.Chatbot.</a:t>
            </a:r>
            <a:endParaRPr sz="17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900" lvl="0" indent="0" algn="l" rtl="0">
              <a:lnSpc>
                <a:spcPct val="100000"/>
              </a:lnSpc>
              <a:spcBef>
                <a:spcPts val="1291"/>
              </a:spcBef>
              <a:spcAft>
                <a:spcPts val="0"/>
              </a:spcAft>
              <a:buNone/>
            </a:pPr>
            <a:r>
              <a:rPr lang="en-GB" sz="17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4.UI related Changes as per customer requirement.</a:t>
            </a:r>
            <a:endParaRPr sz="17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53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67375" y="1185975"/>
            <a:ext cx="76887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today’s fast growing and busy world ,every Person looks for an easy convenient and at the same time professional healthcare and Elderly care services for their loved </a:t>
            </a:r>
            <a:r>
              <a:rPr lang="en-GB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ones.Finding</a:t>
            </a:r>
            <a:r>
              <a:rPr lang="en-GB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everything at one spot is the main thing which everyone looks for in today’s busy </a:t>
            </a:r>
            <a:r>
              <a:rPr lang="en-GB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life.Providing</a:t>
            </a:r>
            <a:r>
              <a:rPr lang="en-GB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trusted quality service was the main motto of Elderly Care management system ,so we came up with this idea as our platform provides major facilities like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Healthy and Customised meal, Orthopaedic/Seniority Product</a:t>
            </a:r>
            <a:r>
              <a:rPr lang="en-GB" sz="1600" dirty="0">
                <a:solidFill>
                  <a:srgbClr val="1C1E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Assistant if you need </a:t>
            </a:r>
            <a:r>
              <a:rPr lang="en-GB" sz="1600" dirty="0" err="1">
                <a:solidFill>
                  <a:srgbClr val="1C1E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assistance,Healthcare</a:t>
            </a:r>
            <a:r>
              <a:rPr lang="en-GB" sz="1600" dirty="0">
                <a:solidFill>
                  <a:srgbClr val="1C1E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professionals such as doctors</a:t>
            </a:r>
            <a:r>
              <a:rPr lang="en-GB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 one stop .We hope this platform will help users find everything they need about </a:t>
            </a:r>
            <a:r>
              <a:rPr lang="en-GB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elderlycare</a:t>
            </a:r>
            <a:r>
              <a:rPr lang="en-GB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,Working on this project was fun and insightful at the same time as we got to learn a lot of thing about spring.</a:t>
            </a:r>
            <a:endParaRPr sz="16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Calibri</vt:lpstr>
      <vt:lpstr>Lato</vt:lpstr>
      <vt:lpstr>Raleway</vt:lpstr>
      <vt:lpstr>Streamline</vt:lpstr>
      <vt:lpstr>Elderly Care</vt:lpstr>
      <vt:lpstr>INTRODUCTION </vt:lpstr>
      <vt:lpstr>MODULES</vt:lpstr>
      <vt:lpstr>USER CASE DIAGRAM</vt:lpstr>
      <vt:lpstr>TOOLS AND TECHNOLOGIES</vt:lpstr>
      <vt:lpstr>FUTURE SCOPE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Elderly Care</dc:title>
  <cp:lastModifiedBy>Shree</cp:lastModifiedBy>
  <cp:revision>1</cp:revision>
  <dcterms:modified xsi:type="dcterms:W3CDTF">2022-04-08T04:09:06Z</dcterms:modified>
</cp:coreProperties>
</file>