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8" r:id="rId7"/>
    <p:sldId id="261" r:id="rId8"/>
    <p:sldId id="258" r:id="rId9"/>
    <p:sldId id="262" r:id="rId10"/>
    <p:sldId id="260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380A5-7AE4-495F-9390-7DBAC6F0B2D4}" v="729" dt="2024-06-28T06:52:26.57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ya shetty" userId="d36a25319989b348" providerId="Windows Live" clId="Web-{864380A5-7AE4-495F-9390-7DBAC6F0B2D4}"/>
    <pc:docChg chg="addSld delSld modSld sldOrd addMainMaster delMainMaster modMainMaster">
      <pc:chgData name="shravya shetty" userId="d36a25319989b348" providerId="Windows Live" clId="Web-{864380A5-7AE4-495F-9390-7DBAC6F0B2D4}" dt="2024-06-28T06:52:26.576" v="682" actId="1076"/>
      <pc:docMkLst>
        <pc:docMk/>
      </pc:docMkLst>
      <pc:sldChg chg="addSp delSp modSp mod modClrScheme chgLayout">
        <pc:chgData name="shravya shetty" userId="d36a25319989b348" providerId="Windows Live" clId="Web-{864380A5-7AE4-495F-9390-7DBAC6F0B2D4}" dt="2024-06-28T06:47:38.643" v="675" actId="20577"/>
        <pc:sldMkLst>
          <pc:docMk/>
          <pc:sldMk cId="1920111014" sldId="256"/>
        </pc:sldMkLst>
        <pc:spChg chg="del mod ord">
          <ac:chgData name="shravya shetty" userId="d36a25319989b348" providerId="Windows Live" clId="Web-{864380A5-7AE4-495F-9390-7DBAC6F0B2D4}" dt="2024-06-28T06:46:29.453" v="648"/>
          <ac:spMkLst>
            <pc:docMk/>
            <pc:sldMk cId="1920111014" sldId="256"/>
            <ac:spMk id="2" creationId="{00000000-0000-0000-0000-000000000000}"/>
          </ac:spMkLst>
        </pc:spChg>
        <pc:spChg chg="del mod">
          <ac:chgData name="shravya shetty" userId="d36a25319989b348" providerId="Windows Live" clId="Web-{864380A5-7AE4-495F-9390-7DBAC6F0B2D4}" dt="2024-06-28T05:55:18.834" v="75"/>
          <ac:spMkLst>
            <pc:docMk/>
            <pc:sldMk cId="1920111014" sldId="256"/>
            <ac:spMk id="3" creationId="{00000000-0000-0000-0000-000000000000}"/>
          </ac:spMkLst>
        </pc:spChg>
        <pc:spChg chg="add mod">
          <ac:chgData name="shravya shetty" userId="d36a25319989b348" providerId="Windows Live" clId="Web-{864380A5-7AE4-495F-9390-7DBAC6F0B2D4}" dt="2024-06-28T06:47:38.643" v="675" actId="20577"/>
          <ac:spMkLst>
            <pc:docMk/>
            <pc:sldMk cId="1920111014" sldId="256"/>
            <ac:spMk id="4" creationId="{30D090A0-9CA5-B39E-E43C-0C51B833EA10}"/>
          </ac:spMkLst>
        </pc:spChg>
      </pc:sldChg>
      <pc:sldChg chg="modSp mod modClrScheme chgLayout">
        <pc:chgData name="shravya shetty" userId="d36a25319989b348" providerId="Windows Live" clId="Web-{864380A5-7AE4-495F-9390-7DBAC6F0B2D4}" dt="2024-06-28T06:45:13.325" v="638"/>
        <pc:sldMkLst>
          <pc:docMk/>
          <pc:sldMk cId="2128536031" sldId="257"/>
        </pc:sldMkLst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2128536031" sldId="257"/>
            <ac:spMk id="13" creationId="{00000000-0000-0000-0000-000000000000}"/>
          </ac:spMkLst>
        </pc:spChg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 ord modClrScheme chgLayout">
        <pc:chgData name="shravya shetty" userId="d36a25319989b348" providerId="Windows Live" clId="Web-{864380A5-7AE4-495F-9390-7DBAC6F0B2D4}" dt="2024-06-28T06:45:13.325" v="638"/>
        <pc:sldMkLst>
          <pc:docMk/>
          <pc:sldMk cId="3847750985" sldId="258"/>
        </pc:sldMkLst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3847750985" sldId="258"/>
            <ac:spMk id="2" creationId="{00000000-0000-0000-0000-000000000000}"/>
          </ac:spMkLst>
        </pc:spChg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3847750985" sldId="258"/>
            <ac:spMk id="3" creationId="{00000000-0000-0000-0000-000000000000}"/>
          </ac:spMkLst>
        </pc:spChg>
      </pc:sldChg>
      <pc:sldChg chg="addSp delSp modSp mod ord modClrScheme chgLayout">
        <pc:chgData name="shravya shetty" userId="d36a25319989b348" providerId="Windows Live" clId="Web-{864380A5-7AE4-495F-9390-7DBAC6F0B2D4}" dt="2024-06-28T06:45:13.325" v="638"/>
        <pc:sldMkLst>
          <pc:docMk/>
          <pc:sldMk cId="4135151317" sldId="260"/>
        </pc:sldMkLst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4135151317" sldId="260"/>
            <ac:spMk id="2" creationId="{00000000-0000-0000-0000-000000000000}"/>
          </ac:spMkLst>
        </pc:spChg>
        <pc:spChg chg="del mod">
          <ac:chgData name="shravya shetty" userId="d36a25319989b348" providerId="Windows Live" clId="Web-{864380A5-7AE4-495F-9390-7DBAC6F0B2D4}" dt="2024-06-28T06:25:58.983" v="409"/>
          <ac:spMkLst>
            <pc:docMk/>
            <pc:sldMk cId="4135151317" sldId="260"/>
            <ac:spMk id="3" creationId="{00000000-0000-0000-0000-000000000000}"/>
          </ac:spMkLst>
        </pc:spChg>
        <pc:spChg chg="del">
          <ac:chgData name="shravya shetty" userId="d36a25319989b348" providerId="Windows Live" clId="Web-{864380A5-7AE4-495F-9390-7DBAC6F0B2D4}" dt="2024-06-28T06:20:40.393" v="318"/>
          <ac:spMkLst>
            <pc:docMk/>
            <pc:sldMk cId="4135151317" sldId="260"/>
            <ac:spMk id="4" creationId="{00000000-0000-0000-0000-000000000000}"/>
          </ac:spMkLst>
        </pc:spChg>
        <pc:spChg chg="del mod">
          <ac:chgData name="shravya shetty" userId="d36a25319989b348" providerId="Windows Live" clId="Web-{864380A5-7AE4-495F-9390-7DBAC6F0B2D4}" dt="2024-06-28T06:26:02.609" v="410"/>
          <ac:spMkLst>
            <pc:docMk/>
            <pc:sldMk cId="4135151317" sldId="260"/>
            <ac:spMk id="5" creationId="{00000000-0000-0000-0000-000000000000}"/>
          </ac:spMkLst>
        </pc:spChg>
        <pc:spChg chg="del">
          <ac:chgData name="shravya shetty" userId="d36a25319989b348" providerId="Windows Live" clId="Web-{864380A5-7AE4-495F-9390-7DBAC6F0B2D4}" dt="2024-06-28T06:20:44.268" v="319"/>
          <ac:spMkLst>
            <pc:docMk/>
            <pc:sldMk cId="4135151317" sldId="260"/>
            <ac:spMk id="6" creationId="{00000000-0000-0000-0000-000000000000}"/>
          </ac:spMkLst>
        </pc:spChg>
        <pc:spChg chg="add mod ord">
          <ac:chgData name="shravya shetty" userId="d36a25319989b348" providerId="Windows Live" clId="Web-{864380A5-7AE4-495F-9390-7DBAC6F0B2D4}" dt="2024-06-28T06:45:13.325" v="638"/>
          <ac:spMkLst>
            <pc:docMk/>
            <pc:sldMk cId="4135151317" sldId="260"/>
            <ac:spMk id="9" creationId="{00225485-2D87-19AA-A011-9F15A13C34F3}"/>
          </ac:spMkLst>
        </pc:spChg>
        <pc:spChg chg="add del mod">
          <ac:chgData name="shravya shetty" userId="d36a25319989b348" providerId="Windows Live" clId="Web-{864380A5-7AE4-495F-9390-7DBAC6F0B2D4}" dt="2024-06-28T06:27:54.863" v="427"/>
          <ac:spMkLst>
            <pc:docMk/>
            <pc:sldMk cId="4135151317" sldId="260"/>
            <ac:spMk id="11" creationId="{E66208D9-0314-996A-3563-99B6DDC1D876}"/>
          </ac:spMkLst>
        </pc:spChg>
        <pc:picChg chg="add del mod">
          <ac:chgData name="shravya shetty" userId="d36a25319989b348" providerId="Windows Live" clId="Web-{864380A5-7AE4-495F-9390-7DBAC6F0B2D4}" dt="2024-06-28T06:23:48.791" v="384"/>
          <ac:picMkLst>
            <pc:docMk/>
            <pc:sldMk cId="4135151317" sldId="260"/>
            <ac:picMk id="7" creationId="{039BC26E-4790-8909-C454-DC46F56C4330}"/>
          </ac:picMkLst>
        </pc:picChg>
      </pc:sldChg>
      <pc:sldChg chg="addSp modSp mod ord modClrScheme chgLayout">
        <pc:chgData name="shravya shetty" userId="d36a25319989b348" providerId="Windows Live" clId="Web-{864380A5-7AE4-495F-9390-7DBAC6F0B2D4}" dt="2024-06-28T06:45:13.325" v="638"/>
        <pc:sldMkLst>
          <pc:docMk/>
          <pc:sldMk cId="2215894925" sldId="261"/>
        </pc:sldMkLst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2215894925" sldId="261"/>
            <ac:spMk id="2" creationId="{00000000-0000-0000-0000-000000000000}"/>
          </ac:spMkLst>
        </pc:spChg>
        <pc:spChg chg="add mod">
          <ac:chgData name="shravya shetty" userId="d36a25319989b348" providerId="Windows Live" clId="Web-{864380A5-7AE4-495F-9390-7DBAC6F0B2D4}" dt="2024-06-28T06:38:50.576" v="501" actId="14100"/>
          <ac:spMkLst>
            <pc:docMk/>
            <pc:sldMk cId="2215894925" sldId="261"/>
            <ac:spMk id="3" creationId="{EC553CAC-5A59-A1F5-9D6F-7CC9BE05CF99}"/>
          </ac:spMkLst>
        </pc:spChg>
      </pc:sldChg>
      <pc:sldChg chg="addSp modSp mod ord modClrScheme chgLayout">
        <pc:chgData name="shravya shetty" userId="d36a25319989b348" providerId="Windows Live" clId="Web-{864380A5-7AE4-495F-9390-7DBAC6F0B2D4}" dt="2024-06-28T06:45:13.325" v="638"/>
        <pc:sldMkLst>
          <pc:docMk/>
          <pc:sldMk cId="465021443" sldId="262"/>
        </pc:sldMkLst>
        <pc:spChg chg="add mod">
          <ac:chgData name="shravya shetty" userId="d36a25319989b348" providerId="Windows Live" clId="Web-{864380A5-7AE4-495F-9390-7DBAC6F0B2D4}" dt="2024-06-28T06:11:05.574" v="295" actId="20577"/>
          <ac:spMkLst>
            <pc:docMk/>
            <pc:sldMk cId="465021443" sldId="262"/>
            <ac:spMk id="2" creationId="{DC7E0053-5753-7B02-DA6E-BADDFB707C84}"/>
          </ac:spMkLst>
        </pc:spChg>
        <pc:spChg chg="add mod">
          <ac:chgData name="shravya shetty" userId="d36a25319989b348" providerId="Windows Live" clId="Web-{864380A5-7AE4-495F-9390-7DBAC6F0B2D4}" dt="2024-06-28T06:11:23.856" v="299" actId="20577"/>
          <ac:spMkLst>
            <pc:docMk/>
            <pc:sldMk cId="465021443" sldId="262"/>
            <ac:spMk id="3" creationId="{093D6E77-E363-B93A-DF09-CAB565D9D034}"/>
          </ac:spMkLst>
        </pc:spChg>
      </pc:sldChg>
      <pc:sldChg chg="del ord">
        <pc:chgData name="shravya shetty" userId="d36a25319989b348" providerId="Windows Live" clId="Web-{864380A5-7AE4-495F-9390-7DBAC6F0B2D4}" dt="2024-06-28T06:09:39.680" v="273"/>
        <pc:sldMkLst>
          <pc:docMk/>
          <pc:sldMk cId="1797304117" sldId="263"/>
        </pc:sldMkLst>
      </pc:sldChg>
      <pc:sldChg chg="del">
        <pc:chgData name="shravya shetty" userId="d36a25319989b348" providerId="Windows Live" clId="Web-{864380A5-7AE4-495F-9390-7DBAC6F0B2D4}" dt="2024-06-28T06:20:24.658" v="301"/>
        <pc:sldMkLst>
          <pc:docMk/>
          <pc:sldMk cId="1160959328" sldId="266"/>
        </pc:sldMkLst>
      </pc:sldChg>
      <pc:sldChg chg="del">
        <pc:chgData name="shravya shetty" userId="d36a25319989b348" providerId="Windows Live" clId="Web-{864380A5-7AE4-495F-9390-7DBAC6F0B2D4}" dt="2024-06-28T05:58:27.138" v="115"/>
        <pc:sldMkLst>
          <pc:docMk/>
          <pc:sldMk cId="3965807363" sldId="267"/>
        </pc:sldMkLst>
      </pc:sldChg>
      <pc:sldChg chg="addSp delSp modSp mod modClrScheme chgLayout">
        <pc:chgData name="shravya shetty" userId="d36a25319989b348" providerId="Windows Live" clId="Web-{864380A5-7AE4-495F-9390-7DBAC6F0B2D4}" dt="2024-06-28T06:48:20.801" v="681" actId="14100"/>
        <pc:sldMkLst>
          <pc:docMk/>
          <pc:sldMk cId="223730991" sldId="268"/>
        </pc:sldMkLst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223730991" sldId="268"/>
            <ac:spMk id="2" creationId="{00000000-0000-0000-0000-000000000000}"/>
          </ac:spMkLst>
        </pc:spChg>
        <pc:spChg chg="del">
          <ac:chgData name="shravya shetty" userId="d36a25319989b348" providerId="Windows Live" clId="Web-{864380A5-7AE4-495F-9390-7DBAC6F0B2D4}" dt="2024-06-28T05:58:37.826" v="117"/>
          <ac:spMkLst>
            <pc:docMk/>
            <pc:sldMk cId="223730991" sldId="268"/>
            <ac:spMk id="5" creationId="{00000000-0000-0000-0000-000000000000}"/>
          </ac:spMkLst>
        </pc:spChg>
        <pc:spChg chg="add del mod">
          <ac:chgData name="shravya shetty" userId="d36a25319989b348" providerId="Windows Live" clId="Web-{864380A5-7AE4-495F-9390-7DBAC6F0B2D4}" dt="2024-06-28T05:59:13.171" v="121"/>
          <ac:spMkLst>
            <pc:docMk/>
            <pc:sldMk cId="223730991" sldId="268"/>
            <ac:spMk id="6" creationId="{3E48259F-AE12-BC13-1102-5FA9B1423F94}"/>
          </ac:spMkLst>
        </pc:spChg>
        <pc:spChg chg="add del mod">
          <ac:chgData name="shravya shetty" userId="d36a25319989b348" providerId="Windows Live" clId="Web-{864380A5-7AE4-495F-9390-7DBAC6F0B2D4}" dt="2024-06-28T05:59:00.373" v="119"/>
          <ac:spMkLst>
            <pc:docMk/>
            <pc:sldMk cId="223730991" sldId="268"/>
            <ac:spMk id="8" creationId="{84DBF9C1-00DE-F6B6-D382-E9D814918959}"/>
          </ac:spMkLst>
        </pc:spChg>
        <pc:graphicFrameChg chg="del">
          <ac:chgData name="shravya shetty" userId="d36a25319989b348" providerId="Windows Live" clId="Web-{864380A5-7AE4-495F-9390-7DBAC6F0B2D4}" dt="2024-06-28T05:58:37.794" v="116"/>
          <ac:graphicFrameMkLst>
            <pc:docMk/>
            <pc:sldMk cId="223730991" sldId="268"/>
            <ac:graphicFrameMk id="4" creationId="{00000000-0000-0000-0000-000000000000}"/>
          </ac:graphicFrameMkLst>
        </pc:graphicFrameChg>
        <pc:picChg chg="add mod ord">
          <ac:chgData name="shravya shetty" userId="d36a25319989b348" providerId="Windows Live" clId="Web-{864380A5-7AE4-495F-9390-7DBAC6F0B2D4}" dt="2024-06-28T06:48:11.676" v="679" actId="14100"/>
          <ac:picMkLst>
            <pc:docMk/>
            <pc:sldMk cId="223730991" sldId="268"/>
            <ac:picMk id="9" creationId="{8B577407-AC04-425B-6720-D9C66C054894}"/>
          </ac:picMkLst>
        </pc:picChg>
        <pc:picChg chg="add mod ord">
          <ac:chgData name="shravya shetty" userId="d36a25319989b348" providerId="Windows Live" clId="Web-{864380A5-7AE4-495F-9390-7DBAC6F0B2D4}" dt="2024-06-28T06:48:20.801" v="681" actId="14100"/>
          <ac:picMkLst>
            <pc:docMk/>
            <pc:sldMk cId="223730991" sldId="268"/>
            <ac:picMk id="10" creationId="{784C390B-3191-6E88-A348-52EF67EE343E}"/>
          </ac:picMkLst>
        </pc:picChg>
      </pc:sldChg>
      <pc:sldChg chg="del">
        <pc:chgData name="shravya shetty" userId="d36a25319989b348" providerId="Windows Live" clId="Web-{864380A5-7AE4-495F-9390-7DBAC6F0B2D4}" dt="2024-06-28T06:20:21.752" v="300"/>
        <pc:sldMkLst>
          <pc:docMk/>
          <pc:sldMk cId="1989555738" sldId="269"/>
        </pc:sldMkLst>
      </pc:sldChg>
      <pc:sldChg chg="addSp delSp modSp new mod modClrScheme chgLayout">
        <pc:chgData name="shravya shetty" userId="d36a25319989b348" providerId="Windows Live" clId="Web-{864380A5-7AE4-495F-9390-7DBAC6F0B2D4}" dt="2024-06-28T06:52:26.576" v="682" actId="1076"/>
        <pc:sldMkLst>
          <pc:docMk/>
          <pc:sldMk cId="3138470674" sldId="269"/>
        </pc:sldMkLst>
        <pc:spChg chg="mod ord">
          <ac:chgData name="shravya shetty" userId="d36a25319989b348" providerId="Windows Live" clId="Web-{864380A5-7AE4-495F-9390-7DBAC6F0B2D4}" dt="2024-06-28T06:45:13.325" v="638"/>
          <ac:spMkLst>
            <pc:docMk/>
            <pc:sldMk cId="3138470674" sldId="269"/>
            <ac:spMk id="2" creationId="{F78D0A7A-77E7-8B0F-3BAD-3F0D2223C600}"/>
          </ac:spMkLst>
        </pc:spChg>
        <pc:spChg chg="del">
          <ac:chgData name="shravya shetty" userId="d36a25319989b348" providerId="Windows Live" clId="Web-{864380A5-7AE4-495F-9390-7DBAC6F0B2D4}" dt="2024-06-28T06:23:28.196" v="367"/>
          <ac:spMkLst>
            <pc:docMk/>
            <pc:sldMk cId="3138470674" sldId="269"/>
            <ac:spMk id="3" creationId="{DDC99F2A-4575-E164-78E1-88DF33DF2911}"/>
          </ac:spMkLst>
        </pc:spChg>
        <pc:spChg chg="del">
          <ac:chgData name="shravya shetty" userId="d36a25319989b348" providerId="Windows Live" clId="Web-{864380A5-7AE4-495F-9390-7DBAC6F0B2D4}" dt="2024-06-28T06:23:25.321" v="366"/>
          <ac:spMkLst>
            <pc:docMk/>
            <pc:sldMk cId="3138470674" sldId="269"/>
            <ac:spMk id="4" creationId="{7123B40F-4EE1-322D-ACF6-3A323753FC8B}"/>
          </ac:spMkLst>
        </pc:spChg>
        <pc:spChg chg="del">
          <ac:chgData name="shravya shetty" userId="d36a25319989b348" providerId="Windows Live" clId="Web-{864380A5-7AE4-495F-9390-7DBAC6F0B2D4}" dt="2024-06-28T06:23:30.275" v="368"/>
          <ac:spMkLst>
            <pc:docMk/>
            <pc:sldMk cId="3138470674" sldId="269"/>
            <ac:spMk id="5" creationId="{AF55EE2D-1640-7F5C-A03D-79BEA4836942}"/>
          </ac:spMkLst>
        </pc:spChg>
        <pc:spChg chg="del">
          <ac:chgData name="shravya shetty" userId="d36a25319989b348" providerId="Windows Live" clId="Web-{864380A5-7AE4-495F-9390-7DBAC6F0B2D4}" dt="2024-06-28T06:23:21.180" v="365"/>
          <ac:spMkLst>
            <pc:docMk/>
            <pc:sldMk cId="3138470674" sldId="269"/>
            <ac:spMk id="6" creationId="{E1EBBB9D-C308-9FE8-8B7C-BB92EA387D4A}"/>
          </ac:spMkLst>
        </pc:spChg>
        <pc:spChg chg="add mod">
          <ac:chgData name="shravya shetty" userId="d36a25319989b348" providerId="Windows Live" clId="Web-{864380A5-7AE4-495F-9390-7DBAC6F0B2D4}" dt="2024-06-28T06:25:35.701" v="407" actId="14100"/>
          <ac:spMkLst>
            <pc:docMk/>
            <pc:sldMk cId="3138470674" sldId="269"/>
            <ac:spMk id="8" creationId="{328CDDCE-6CFC-24AC-B5F0-3721A03AACF5}"/>
          </ac:spMkLst>
        </pc:spChg>
        <pc:picChg chg="add mod">
          <ac:chgData name="shravya shetty" userId="d36a25319989b348" providerId="Windows Live" clId="Web-{864380A5-7AE4-495F-9390-7DBAC6F0B2D4}" dt="2024-06-28T06:52:26.576" v="682" actId="1076"/>
          <ac:picMkLst>
            <pc:docMk/>
            <pc:sldMk cId="3138470674" sldId="269"/>
            <ac:picMk id="7" creationId="{D6DB7D8A-AF47-A76F-C19F-252514B7EF81}"/>
          </ac:picMkLst>
        </pc:picChg>
      </pc:sldChg>
      <pc:sldMasterChg chg="add del addSldLayout delSldLayout">
        <pc:chgData name="shravya shetty" userId="d36a25319989b348" providerId="Windows Live" clId="Web-{864380A5-7AE4-495F-9390-7DBAC6F0B2D4}" dt="2024-06-28T06:45:13.325" v="638"/>
        <pc:sldMasterMkLst>
          <pc:docMk/>
          <pc:sldMasterMk cId="2718059455" sldId="2147483672"/>
        </pc:sldMasterMkLst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1068651482" sldId="2147483673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4044871558" sldId="2147483674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871008501" sldId="2147483675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1868265513" sldId="2147483676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2675428522" sldId="2147483677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1890875417" sldId="2147483678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2613432059" sldId="2147483679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2461699936" sldId="2147483680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2819491286" sldId="2147483681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3010309889" sldId="2147483682"/>
          </pc:sldLayoutMkLst>
        </pc:sldLayoutChg>
        <pc:sldLayoutChg chg="add del">
          <pc:chgData name="shravya shetty" userId="d36a25319989b348" providerId="Windows Live" clId="Web-{864380A5-7AE4-495F-9390-7DBAC6F0B2D4}" dt="2024-06-28T06:45:13.325" v="638"/>
          <pc:sldLayoutMkLst>
            <pc:docMk/>
            <pc:sldMasterMk cId="2718059455" sldId="2147483672"/>
            <pc:sldLayoutMk cId="2927647606" sldId="2147483683"/>
          </pc:sldLayoutMkLst>
        </pc:sldLayoutChg>
      </pc:sldMasterChg>
      <pc:sldMasterChg chg="add del modTransition addSldLayout delSldLayout modSldLayout">
        <pc:chgData name="shravya shetty" userId="d36a25319989b348" providerId="Windows Live" clId="Web-{864380A5-7AE4-495F-9390-7DBAC6F0B2D4}" dt="2024-06-28T06:45:13.325" v="638"/>
        <pc:sldMasterMkLst>
          <pc:docMk/>
          <pc:sldMasterMk cId="718035483" sldId="2147483684"/>
        </pc:sldMasterMkLst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476838545" sldId="2147483685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672756825" sldId="2147483686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3341988154" sldId="2147483687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3393467557" sldId="2147483688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147136484" sldId="2147483689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2856412308" sldId="2147483690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3205652857" sldId="2147483691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3092313826" sldId="2147483692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4179857029" sldId="2147483693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2739346566" sldId="2147483694"/>
          </pc:sldLayoutMkLst>
        </pc:sldLayoutChg>
        <pc:sldLayoutChg chg="add del mod replId">
          <pc:chgData name="shravya shetty" userId="d36a25319989b348" providerId="Windows Live" clId="Web-{864380A5-7AE4-495F-9390-7DBAC6F0B2D4}" dt="2024-06-28T06:45:13.325" v="638"/>
          <pc:sldLayoutMkLst>
            <pc:docMk/>
            <pc:sldMasterMk cId="718035483" sldId="2147483684"/>
            <pc:sldLayoutMk cId="106734992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090A0-9CA5-B39E-E43C-0C51B833EA10}"/>
              </a:ext>
            </a:extLst>
          </p:cNvPr>
          <p:cNvSpPr txBox="1"/>
          <p:nvPr/>
        </p:nvSpPr>
        <p:spPr>
          <a:xfrm>
            <a:off x="1000118" y="2491780"/>
            <a:ext cx="9672215" cy="30912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latin typeface="DM Sans"/>
              </a:rPr>
              <a:t>Modules &amp; Packages, ​</a:t>
            </a:r>
            <a:br>
              <a:rPr lang="en-US" sz="5400" dirty="0">
                <a:latin typeface="DM Sans"/>
              </a:rPr>
            </a:br>
            <a:r>
              <a:rPr lang="en-US" sz="5400">
                <a:latin typeface="DM Sans"/>
              </a:rPr>
              <a:t>File Handling</a:t>
            </a:r>
            <a:endParaRPr lang="en-US" dirty="0">
              <a:latin typeface="Corbel"/>
            </a:endParaRPr>
          </a:p>
          <a:p>
            <a:pPr algn="ctr">
              <a:lnSpc>
                <a:spcPct val="90000"/>
              </a:lnSpc>
            </a:pPr>
            <a:r>
              <a:rPr lang="en-US" sz="5400">
                <a:latin typeface="DM Sans"/>
              </a:rPr>
              <a:t>&amp;    ​</a:t>
            </a:r>
            <a:br>
              <a:rPr lang="en-US" sz="5400" dirty="0">
                <a:latin typeface="DM Sans"/>
              </a:rPr>
            </a:br>
            <a:r>
              <a:rPr lang="en-US" sz="5400" dirty="0">
                <a:latin typeface="DM Sans"/>
              </a:rPr>
              <a:t>Exception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 &amp; Packages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12832"/>
            <a:ext cx="9408191" cy="487973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latin typeface="DM Sans"/>
                <a:ea typeface="+mn-lt"/>
                <a:cs typeface="+mn-lt"/>
              </a:rPr>
              <a:t>A module in Python is essentially a </a:t>
            </a:r>
            <a:r>
              <a:rPr lang="en-US" dirty="0">
                <a:latin typeface="DM Sans"/>
              </a:rPr>
              <a:t>.</a:t>
            </a:r>
            <a:r>
              <a:rPr lang="en-US" err="1">
                <a:latin typeface="DM Sans"/>
              </a:rPr>
              <a:t>py</a:t>
            </a:r>
            <a:r>
              <a:rPr lang="en-US" dirty="0">
                <a:latin typeface="DM Sans"/>
                <a:ea typeface="+mn-lt"/>
                <a:cs typeface="+mn-lt"/>
              </a:rPr>
              <a:t> file that contains Python code, which may include functions, classes, or variables. </a:t>
            </a:r>
            <a:endParaRPr lang="en-US"/>
          </a:p>
          <a:p>
            <a:pPr algn="just"/>
            <a:r>
              <a:rPr lang="en-US" dirty="0">
                <a:latin typeface="DM Sans"/>
                <a:ea typeface="+mn-lt"/>
                <a:cs typeface="+mn-lt"/>
              </a:rPr>
              <a:t>Modules are used to break down large programs into smaller, manageable, and organized sections. They act as self-contained units of code that can be imported and used in other programs or modules.</a:t>
            </a:r>
            <a:endParaRPr lang="en-US" dirty="0">
              <a:latin typeface="DM Sans"/>
            </a:endParaRPr>
          </a:p>
          <a:p>
            <a:pPr algn="just"/>
            <a:r>
              <a:rPr lang="en-US" dirty="0">
                <a:latin typeface="DM Sans"/>
                <a:ea typeface="+mn-lt"/>
                <a:cs typeface="+mn-lt"/>
              </a:rPr>
              <a:t>A package in Python is a collection of Python modules organized in a directory. It is essentially a directory with a file named </a:t>
            </a:r>
            <a:r>
              <a:rPr lang="en-US" dirty="0">
                <a:latin typeface="DM Sans"/>
              </a:rPr>
              <a:t>__init__.py</a:t>
            </a:r>
            <a:r>
              <a:rPr lang="en-US" dirty="0">
                <a:latin typeface="DM Sans"/>
                <a:ea typeface="+mn-lt"/>
                <a:cs typeface="+mn-lt"/>
              </a:rPr>
              <a:t>, which may be empty but signifies to Python that this directory is a package. </a:t>
            </a:r>
          </a:p>
          <a:p>
            <a:pPr algn="just"/>
            <a:r>
              <a:rPr lang="en-US" dirty="0">
                <a:latin typeface="DM Sans"/>
                <a:ea typeface="+mn-lt"/>
                <a:cs typeface="+mn-lt"/>
              </a:rPr>
              <a:t>Packages allow for a hierarchical structuring of the module namespace, providing a way of organizing related modules in a single namespace.</a:t>
            </a:r>
            <a:endParaRPr lang="en-US" dirty="0"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STRUCTURE</a:t>
            </a:r>
          </a:p>
        </p:txBody>
      </p:sp>
      <p:pic>
        <p:nvPicPr>
          <p:cNvPr id="10" name="Content Placeholder 9" descr="A diagram of a program&#10;&#10;Description automatically generated">
            <a:extLst>
              <a:ext uri="{FF2B5EF4-FFF2-40B4-BE49-F238E27FC236}">
                <a16:creationId xmlns:a16="http://schemas.microsoft.com/office/drawing/2014/main" id="{784C390B-3191-6E88-A348-52EF67EE3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9720" y="2133521"/>
            <a:ext cx="5585953" cy="4182482"/>
          </a:xfrm>
        </p:spPr>
      </p:pic>
      <p:pic>
        <p:nvPicPr>
          <p:cNvPr id="9" name="Content Placeholder 8" descr="A diagram of a package&#10;&#10;Description automatically generated">
            <a:extLst>
              <a:ext uri="{FF2B5EF4-FFF2-40B4-BE49-F238E27FC236}">
                <a16:creationId xmlns:a16="http://schemas.microsoft.com/office/drawing/2014/main" id="{8B577407-AC04-425B-6720-D9C66C054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8512" y="2132067"/>
            <a:ext cx="5682022" cy="4185392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727" y="406754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DM Sans"/>
              </a:rPr>
              <a:t>BENEFITS OF USING MODULES AND PACKAGES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53CAC-5A59-A1F5-9D6F-7CC9BE05CF99}"/>
              </a:ext>
            </a:extLst>
          </p:cNvPr>
          <p:cNvSpPr txBox="1"/>
          <p:nvPr/>
        </p:nvSpPr>
        <p:spPr>
          <a:xfrm>
            <a:off x="1060160" y="1711097"/>
            <a:ext cx="10909111" cy="5331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  <a:buFont typeface=""/>
              <a:buChar char="•"/>
            </a:pPr>
            <a:r>
              <a:rPr lang="en-US" sz="2400" dirty="0">
                <a:latin typeface="DM Sans"/>
              </a:rPr>
              <a:t>Maintainability: Breaking down code into modules helps make changes in the independent parts of the overall application </a:t>
            </a:r>
            <a:r>
              <a:rPr lang="en-US" sz="2400">
                <a:latin typeface="DM Sans"/>
              </a:rPr>
              <a:t>without affecting the whole application.</a:t>
            </a:r>
            <a:endParaRPr lang="en-US"/>
          </a:p>
          <a:p>
            <a:pPr algn="just">
              <a:lnSpc>
                <a:spcPct val="90000"/>
              </a:lnSpc>
              <a:buFont typeface=""/>
              <a:buChar char="•"/>
            </a:pPr>
            <a:endParaRPr lang="en-US" sz="2400" dirty="0">
              <a:latin typeface="DM Sans"/>
            </a:endParaRPr>
          </a:p>
          <a:p>
            <a:pPr algn="just">
              <a:lnSpc>
                <a:spcPct val="90000"/>
              </a:lnSpc>
              <a:buFont typeface=""/>
              <a:buChar char="•"/>
            </a:pPr>
            <a:r>
              <a:rPr lang="en-US" sz="2400">
                <a:latin typeface="DM Sans"/>
              </a:rPr>
              <a:t>Reusability: Writing code once and using it in many different parts of an application as many times as needed, leading to cleaner and DRY (Don't Repeat Yourself) code.</a:t>
            </a:r>
          </a:p>
          <a:p>
            <a:pPr algn="just">
              <a:lnSpc>
                <a:spcPct val="90000"/>
              </a:lnSpc>
              <a:buFont typeface=""/>
              <a:buChar char="•"/>
            </a:pPr>
            <a:endParaRPr lang="en-US" sz="2400" dirty="0">
              <a:latin typeface="DM Sans"/>
            </a:endParaRPr>
          </a:p>
          <a:p>
            <a:pPr algn="just">
              <a:lnSpc>
                <a:spcPct val="90000"/>
              </a:lnSpc>
              <a:buFont typeface=""/>
              <a:buChar char="•"/>
            </a:pPr>
            <a:r>
              <a:rPr lang="en-US" sz="2400">
                <a:latin typeface="DM Sans"/>
              </a:rPr>
              <a:t>Collaboration: Modular code enhances and enables collaboration, allowing different teams to work on different parts of the same application simultaneously without interfering with each other’s work.</a:t>
            </a:r>
          </a:p>
          <a:p>
            <a:pPr algn="just">
              <a:lnSpc>
                <a:spcPct val="90000"/>
              </a:lnSpc>
              <a:buFont typeface=""/>
              <a:buChar char="•"/>
            </a:pPr>
            <a:endParaRPr lang="en-US" sz="2400" dirty="0">
              <a:latin typeface="DM Sans"/>
            </a:endParaRPr>
          </a:p>
          <a:p>
            <a:pPr algn="just">
              <a:lnSpc>
                <a:spcPct val="90000"/>
              </a:lnSpc>
              <a:buFont typeface=""/>
              <a:buChar char="•"/>
            </a:pPr>
            <a:r>
              <a:rPr lang="en-US" sz="2400">
                <a:latin typeface="DM Sans"/>
              </a:rPr>
              <a:t>Readability: Enhancing code readability by clearly indicating what each file or module deals with, such as a file named databaseConnection.py dealing with database connections.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5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5400058"/>
            <a:ext cx="9144000" cy="721298"/>
          </a:xfrm>
        </p:spPr>
        <p:txBody>
          <a:bodyPr/>
          <a:lstStyle/>
          <a:p>
            <a:pPr algn="ctr"/>
            <a:r>
              <a:rPr lang="en-US"/>
              <a:t>FILE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0056" y="874826"/>
            <a:ext cx="10020634" cy="5381445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latin typeface="DM Sans"/>
              </a:rPr>
              <a:t>File handling in Python refers to the process of interacting with files on the filesystem. </a:t>
            </a:r>
            <a:endParaRPr lang="en-US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  <a:latin typeface="DM Sans"/>
            </a:endParaRPr>
          </a:p>
          <a:p>
            <a:pPr marL="342900" indent="-342900" algn="just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  <a:latin typeface="DM Sans"/>
              </a:rPr>
              <a:t>This includes operations such as reading from files, writing to files, appending data, and managing file pointers.</a:t>
            </a:r>
          </a:p>
          <a:p>
            <a:pPr marL="342900" indent="-342900" algn="just">
              <a:buFont typeface="Wingdings" pitchFamily="34" charset="0"/>
              <a:buChar char="§"/>
            </a:pPr>
            <a:endParaRPr lang="en-US" dirty="0">
              <a:solidFill>
                <a:schemeClr val="tx1"/>
              </a:solidFill>
              <a:latin typeface="DM Sans"/>
            </a:endParaRPr>
          </a:p>
          <a:p>
            <a:pPr marL="342900" indent="-342900" algn="just">
              <a:buFont typeface="Wingdings" pitchFamily="34" charset="0"/>
              <a:buChar char="§"/>
            </a:pPr>
            <a:r>
              <a:rPr lang="en-US">
                <a:solidFill>
                  <a:schemeClr val="tx1"/>
                </a:solidFill>
              </a:rPr>
              <a:t>Modes for Opening Files -</a:t>
            </a:r>
            <a:endParaRPr lang="en-US" dirty="0">
              <a:solidFill>
                <a:schemeClr val="tx1"/>
              </a:solidFill>
              <a:latin typeface="DM Sans"/>
            </a:endParaRPr>
          </a:p>
          <a:p>
            <a:pPr marL="342900" indent="-342900" algn="just">
              <a:buFont typeface="Wingdings" pitchFamily="34" charset="0"/>
              <a:buChar char="§"/>
            </a:pPr>
            <a:endParaRPr lang="en-US" dirty="0">
              <a:solidFill>
                <a:schemeClr val="tx1"/>
              </a:solidFill>
              <a:latin typeface="Corbel"/>
            </a:endParaRPr>
          </a:p>
          <a:p>
            <a:pPr algn="just"/>
            <a:r>
              <a:rPr lang="en-US">
                <a:solidFill>
                  <a:schemeClr val="tx1"/>
                </a:solidFill>
                <a:latin typeface="DM Sans"/>
              </a:rPr>
              <a:t>   "r": Read-only mode, "a": Append mode, </a:t>
            </a:r>
            <a:endParaRPr lang="en-US">
              <a:solidFill>
                <a:schemeClr val="tx1"/>
              </a:solidFill>
              <a:latin typeface="Corbel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DM Sans"/>
              </a:rPr>
              <a:t>   "w": Write mode, </a:t>
            </a:r>
            <a:r>
              <a:rPr lang="en-US">
                <a:solidFill>
                  <a:schemeClr val="tx1"/>
                </a:solidFill>
                <a:latin typeface="DM Sans"/>
              </a:rPr>
              <a:t>"x": Exclusive creation mode.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E0053-5753-7B02-DA6E-BADDFB707C84}"/>
              </a:ext>
            </a:extLst>
          </p:cNvPr>
          <p:cNvSpPr txBox="1"/>
          <p:nvPr/>
        </p:nvSpPr>
        <p:spPr>
          <a:xfrm>
            <a:off x="531779" y="462004"/>
            <a:ext cx="5529216" cy="59770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r -&gt; read mode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only opens for reading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pointer at start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if no such file exists will give error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DM Sans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w -&gt; write mode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only opens for write mode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all existing data gets deleted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new file is created if file not present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DM Sans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a -&gt; append mode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will open for appending data only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will add new data after existing data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new file will be created if file doesn't existing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DM Sans"/>
            </a:endParaRPr>
          </a:p>
          <a:p>
            <a:r>
              <a:rPr lang="en-US" sz="2000">
                <a:latin typeface="DM Sans"/>
                <a:ea typeface="+mn-lt"/>
                <a:cs typeface="+mn-lt"/>
              </a:rPr>
              <a:t>x -&gt; Exclusive mode </a:t>
            </a:r>
            <a:endParaRPr lang="en-US" sz="2000">
              <a:latin typeface="DM Sans"/>
            </a:endParaRPr>
          </a:p>
          <a:p>
            <a:r>
              <a:rPr lang="en-US" sz="2000">
                <a:latin typeface="DM Sans"/>
                <a:ea typeface="+mn-lt"/>
                <a:cs typeface="+mn-lt"/>
              </a:rPr>
              <a:t>Open a file for exclusive creation. If the file already exists, the operation fails.</a:t>
            </a:r>
            <a:endParaRPr lang="en-US" sz="2000">
              <a:latin typeface="DM Sans"/>
            </a:endParaRPr>
          </a:p>
          <a:p>
            <a:r>
              <a:rPr lang="en-US" sz="2000">
                <a:latin typeface="DM Sans"/>
                <a:ea typeface="+mn-lt"/>
                <a:cs typeface="+mn-lt"/>
              </a:rPr>
              <a:t>with statement automatically closes the file.</a:t>
            </a:r>
            <a:endParaRPr lang="en-US" sz="2000">
              <a:latin typeface="DM Sans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D6E77-E363-B93A-DF09-CAB565D9D034}"/>
              </a:ext>
            </a:extLst>
          </p:cNvPr>
          <p:cNvSpPr txBox="1"/>
          <p:nvPr/>
        </p:nvSpPr>
        <p:spPr>
          <a:xfrm>
            <a:off x="6416036" y="462004"/>
            <a:ext cx="5769392" cy="5022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dirty="0">
              <a:latin typeface="DM Sans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r+ -&gt; read write mode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can read as well as write data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existing data will not be deleted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cannot create new file if file does not exists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pointer is at begining of File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DM Sans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w+ -&gt; write read mode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can read as well as write data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existing data will be deleted or overridden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creates file if does not exists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DM Sans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a+ -&gt; append read mode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can read as well as write data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existing data will not be deleted or overridden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creates file if does not exists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DM Sans"/>
              </a:rPr>
              <a:t>pointer is at end of File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 &amp; EXCEPTION HANDLING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225485-2D87-19AA-A011-9F15A13C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10000594" cy="4677424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latin typeface="DM Sans"/>
              </a:rPr>
              <a:t> </a:t>
            </a:r>
            <a:r>
              <a:rPr lang="en-US" sz="2800">
                <a:latin typeface="Corbel"/>
              </a:rPr>
              <a:t>State in which normal operation or normal flow is not possible.</a:t>
            </a:r>
            <a:endParaRPr lang="en-US"/>
          </a:p>
          <a:p>
            <a:endParaRPr lang="en-US" sz="2800" dirty="0">
              <a:latin typeface="Corbel"/>
            </a:endParaRPr>
          </a:p>
          <a:p>
            <a:r>
              <a:rPr lang="en-US">
                <a:latin typeface="Corbel"/>
              </a:rPr>
              <a:t>    THREE MAIN TYPES OF ERRORS -</a:t>
            </a: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DM Sans"/>
              </a:rPr>
              <a:t>Syntax Errors: Prevent the program from being executed due to structural issues in the code. They are detected at parse-time.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latin typeface="DM Sa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DM Sans"/>
              </a:rPr>
              <a:t>Runtime Errors (Exceptions): Occur during the execution of the program and can be caught and handled using try-except blocks. They are detected at runtime.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DM Sa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DM Sans"/>
              </a:rPr>
              <a:t>Logical Errors: Lead to incorrect program behavior without causing the program to crash. They require careful review and testing to identify and fix.</a:t>
            </a:r>
          </a:p>
          <a:p>
            <a:endParaRPr lang="en-US" dirty="0"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0A7A-77E7-8B0F-3BAD-3F0D2223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TRY, EXCEPT, ELSE, FINALLY</a:t>
            </a:r>
          </a:p>
        </p:txBody>
      </p:sp>
      <p:pic>
        <p:nvPicPr>
          <p:cNvPr id="7" name="Picture 6" descr="Exception &amp; Error Handling in Python | Tutorial by DataCamp | DataCamp">
            <a:extLst>
              <a:ext uri="{FF2B5EF4-FFF2-40B4-BE49-F238E27FC236}">
                <a16:creationId xmlns:a16="http://schemas.microsoft.com/office/drawing/2014/main" id="{D6DB7D8A-AF47-A76F-C19F-252514B7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4" y="1944527"/>
            <a:ext cx="4205361" cy="4145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CDDCE-6CFC-24AC-B5F0-3721A03AACF5}"/>
              </a:ext>
            </a:extLst>
          </p:cNvPr>
          <p:cNvSpPr txBox="1"/>
          <p:nvPr/>
        </p:nvSpPr>
        <p:spPr>
          <a:xfrm>
            <a:off x="1516490" y="2131465"/>
            <a:ext cx="5577251" cy="374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try block - code which has probability to generate error is written here 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/>
              <a:t>except block - possible solution to handle error from try block is written here 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/>
              <a:t>else block - if no exception is raised else gets executed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/>
              <a:t>finally block - gets executed irrespective of whether exception arises or not</a:t>
            </a:r>
          </a:p>
        </p:txBody>
      </p:sp>
    </p:spTree>
    <p:extLst>
      <p:ext uri="{BB962C8B-B14F-4D97-AF65-F5344CB8AC3E}">
        <p14:creationId xmlns:p14="http://schemas.microsoft.com/office/powerpoint/2010/main" val="313847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PowerPoint Presentation</vt:lpstr>
      <vt:lpstr>Modules &amp; Packages</vt:lpstr>
      <vt:lpstr>PACKAGE STRUCTURE</vt:lpstr>
      <vt:lpstr>BENEFITS OF USING MODULES AND PACKAGES</vt:lpstr>
      <vt:lpstr>FILE HANDLING</vt:lpstr>
      <vt:lpstr>PowerPoint Presentation</vt:lpstr>
      <vt:lpstr>ERRORS &amp; EXCEPTION HANDLING</vt:lpstr>
      <vt:lpstr>TRY, EXCEPT, ELSE, 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249</cp:revision>
  <dcterms:created xsi:type="dcterms:W3CDTF">2024-06-28T05:51:39Z</dcterms:created>
  <dcterms:modified xsi:type="dcterms:W3CDTF">2024-06-28T06:52:26Z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