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g" ContentType="image/jpeg"/>
  <Override PartName="/ppt/notesSlides/notesSlide9.xml" ContentType="application/vnd.openxmlformats-officedocument.presentationml.notesSlide+xml"/>
  <Override PartName="/ppt/media/image7.jpg" ContentType="image/jpe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6"/>
  </p:notesMasterIdLst>
  <p:handoutMasterIdLst>
    <p:handoutMasterId r:id="rId17"/>
  </p:handoutMasterIdLst>
  <p:sldIdLst>
    <p:sldId id="325" r:id="rId5"/>
    <p:sldId id="307" r:id="rId6"/>
    <p:sldId id="324" r:id="rId7"/>
    <p:sldId id="338" r:id="rId8"/>
    <p:sldId id="312" r:id="rId9"/>
    <p:sldId id="343" r:id="rId10"/>
    <p:sldId id="339" r:id="rId11"/>
    <p:sldId id="340" r:id="rId12"/>
    <p:sldId id="341" r:id="rId13"/>
    <p:sldId id="34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5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5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92804-03A6-47F6-A893-4DDB8903A8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python.org/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PYTHON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40" y="470141"/>
            <a:ext cx="6226139" cy="103768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Dante (Heading)"/>
                <a:cs typeface="Times New Roman" panose="02020603050405020304" pitchFamily="18" charset="0"/>
              </a:rPr>
              <a:t>Applications of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55C15-4AF8-C1BF-D2E2-187E5A1363D5}"/>
              </a:ext>
            </a:extLst>
          </p:cNvPr>
          <p:cNvSpPr txBox="1"/>
          <p:nvPr/>
        </p:nvSpPr>
        <p:spPr>
          <a:xfrm>
            <a:off x="919537" y="1843950"/>
            <a:ext cx="54607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Standalone Desktop Applications (GUI)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Artificial Intelligence / Machine Learning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Web Development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Game Development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Internet of Things (IOT) Applications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 </a:t>
            </a: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793D9-C0D6-8265-95BA-6716B7825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6" t="16098" r="9245" b="5833"/>
          <a:stretch/>
        </p:blipFill>
        <p:spPr>
          <a:xfrm>
            <a:off x="6503543" y="1066262"/>
            <a:ext cx="4993240" cy="47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10" y="1114849"/>
            <a:ext cx="5228393" cy="2697190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41" y="519237"/>
            <a:ext cx="10778937" cy="1325563"/>
          </a:xfrm>
        </p:spPr>
        <p:txBody>
          <a:bodyPr/>
          <a:lstStyle/>
          <a:p>
            <a:r>
              <a:rPr lang="en-US" b="1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5" y="2350108"/>
            <a:ext cx="10348365" cy="360946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Python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Python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Virtual Machine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7" y="751837"/>
            <a:ext cx="5646541" cy="1088151"/>
          </a:xfrm>
        </p:spPr>
        <p:txBody>
          <a:bodyPr/>
          <a:lstStyle/>
          <a:p>
            <a:r>
              <a:rPr lang="en-US" b="1" dirty="0"/>
              <a:t>HISTORY</a:t>
            </a:r>
          </a:p>
        </p:txBody>
      </p:sp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723ECC6D-1A46-012B-E434-4BF2D9F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177" y="2151618"/>
            <a:ext cx="2352783" cy="21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FDFA7-D963-C96F-285E-A69D9F0C9C72}"/>
              </a:ext>
            </a:extLst>
          </p:cNvPr>
          <p:cNvSpPr txBox="1"/>
          <p:nvPr/>
        </p:nvSpPr>
        <p:spPr>
          <a:xfrm>
            <a:off x="998250" y="1839988"/>
            <a:ext cx="796424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developed by Guido Van Rossum</a:t>
            </a:r>
            <a:r>
              <a:rPr lang="en-US" sz="22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22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2200" dirty="0">
                <a:solidFill>
                  <a:srgbClr val="1B164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 was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creation of ABC language and was creating a hobby project during Christmas vacation Dec 1989.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was named Python, inspired by BBC’s TV Show – ‘Monty Python’s Flying Circus.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made available to public in 20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 1991.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https://docs.python.org/3/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63" y="369371"/>
            <a:ext cx="6226139" cy="103768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Dante (Heading)"/>
                <a:cs typeface="Times New Roman" panose="02020603050405020304" pitchFamily="18" charset="0"/>
              </a:rPr>
              <a:t>Features of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55C15-4AF8-C1BF-D2E2-187E5A1363D5}"/>
              </a:ext>
            </a:extLst>
          </p:cNvPr>
          <p:cNvSpPr txBox="1"/>
          <p:nvPr/>
        </p:nvSpPr>
        <p:spPr>
          <a:xfrm>
            <a:off x="837344" y="1443518"/>
            <a:ext cx="61028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 Level Programming Language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Easy to Learn and Read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Open Source and Free</a:t>
            </a: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Extensible and Embeddable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Large Community Support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Dynamically Typed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Interpreted Language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1B164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Portable &amp; </a:t>
            </a:r>
            <a:r>
              <a:rPr lang="en-US" sz="20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>
              <a:solidFill>
                <a:srgbClr val="1B164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33345-F049-A73E-2248-BC1879B2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92" y="1656207"/>
            <a:ext cx="4166171" cy="35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6" y="1061538"/>
            <a:ext cx="8768705" cy="685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High Level Programming Language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937" y="4232453"/>
            <a:ext cx="8469090" cy="142659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is very beginner-friendly. You can start coding in Python after just a few hours of learning the basics. It's considered a developer-friendly language.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929AB-315B-FB01-BFF7-924B2DF8EAE3}"/>
              </a:ext>
            </a:extLst>
          </p:cNvPr>
          <p:cNvSpPr txBox="1"/>
          <p:nvPr/>
        </p:nvSpPr>
        <p:spPr>
          <a:xfrm>
            <a:off x="1643695" y="1986796"/>
            <a:ext cx="9000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that are very close to human it means it is easy and understandable for human as comparison to machine level code.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6BB88-EEF4-A46C-9CD3-0B75F1543A01}"/>
              </a:ext>
            </a:extLst>
          </p:cNvPr>
          <p:cNvSpPr txBox="1">
            <a:spLocks/>
          </p:cNvSpPr>
          <p:nvPr/>
        </p:nvSpPr>
        <p:spPr>
          <a:xfrm>
            <a:off x="1623316" y="3429000"/>
            <a:ext cx="876870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Easy to Learn and Read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54D27-3902-B1AD-EB58-CCEEDCB2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A1079-AEB3-B27C-B037-FA561EC52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7" t="23877" r="3848" b="3732"/>
          <a:stretch/>
        </p:blipFill>
        <p:spPr>
          <a:xfrm>
            <a:off x="1294544" y="814227"/>
            <a:ext cx="9844531" cy="52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4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6" y="749883"/>
            <a:ext cx="8768705" cy="685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Open Source &amp; Free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937" y="4367358"/>
            <a:ext cx="8469090" cy="165329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 extensibility enables integrating modules and libraries written in other languages seamlessly. Its embeddability allows Python to be incorporated into applications to provide scripting capabilities, enhancing their flexibility and functionality.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929AB-315B-FB01-BFF7-924B2DF8EAE3}"/>
              </a:ext>
            </a:extLst>
          </p:cNvPr>
          <p:cNvSpPr txBox="1"/>
          <p:nvPr/>
        </p:nvSpPr>
        <p:spPr>
          <a:xfrm>
            <a:off x="1643695" y="1435683"/>
            <a:ext cx="9000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is completely free to use and its source code is publicly available. This openness encourages collaboration and improvement of the language.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Flavors of python is customize version of python,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IronPython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catering to different needs and environments.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6BB88-EEF4-A46C-9CD3-0B75F1543A01}"/>
              </a:ext>
            </a:extLst>
          </p:cNvPr>
          <p:cNvSpPr txBox="1">
            <a:spLocks/>
          </p:cNvSpPr>
          <p:nvPr/>
        </p:nvSpPr>
        <p:spPr>
          <a:xfrm>
            <a:off x="1643695" y="3681558"/>
            <a:ext cx="876870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Extensible &amp; Embedded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3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95" y="908690"/>
            <a:ext cx="8768705" cy="685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Large Community Support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937" y="4149164"/>
            <a:ext cx="8469090" cy="165329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Python, you don't need to tell the computer what type of data a variable holds. The type is determined dynamically during the execution of the program. </a:t>
            </a:r>
            <a:r>
              <a:rPr lang="en-US" sz="2400" dirty="0" err="1">
                <a:solidFill>
                  <a:srgbClr val="1B164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:- a=10 (No need to define type like int a = 10)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929AB-315B-FB01-BFF7-924B2DF8EAE3}"/>
              </a:ext>
            </a:extLst>
          </p:cNvPr>
          <p:cNvSpPr txBox="1"/>
          <p:nvPr/>
        </p:nvSpPr>
        <p:spPr>
          <a:xfrm>
            <a:off x="1643695" y="1671498"/>
            <a:ext cx="9000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massive and active community. This means you can find lots of resources, tutorials, and help online whenever you get stuck.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6BB88-EEF4-A46C-9CD3-0B75F1543A01}"/>
              </a:ext>
            </a:extLst>
          </p:cNvPr>
          <p:cNvSpPr txBox="1">
            <a:spLocks/>
          </p:cNvSpPr>
          <p:nvPr/>
        </p:nvSpPr>
        <p:spPr>
          <a:xfrm>
            <a:off x="1643695" y="3300374"/>
            <a:ext cx="876870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Dynamically Typed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95" y="657537"/>
            <a:ext cx="8768705" cy="685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Interpreted Language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251" y="5219272"/>
            <a:ext cx="8469090" cy="8513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code written on one platform (like Windows) can run on others (like Linux or macOS) without needing changes.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929AB-315B-FB01-BFF7-924B2DF8EAE3}"/>
              </a:ext>
            </a:extLst>
          </p:cNvPr>
          <p:cNvSpPr txBox="1"/>
          <p:nvPr/>
        </p:nvSpPr>
        <p:spPr>
          <a:xfrm>
            <a:off x="1643695" y="1235414"/>
            <a:ext cx="9000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b="0" i="0" dirty="0">
                <a:solidFill>
                  <a:srgbClr val="1B164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massive and active community. This means you can find lots of resources, tutorials, and help online whenever you get stuck.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76BB88-EEF4-A46C-9CD3-0B75F1543A01}"/>
              </a:ext>
            </a:extLst>
          </p:cNvPr>
          <p:cNvSpPr txBox="1">
            <a:spLocks/>
          </p:cNvSpPr>
          <p:nvPr/>
        </p:nvSpPr>
        <p:spPr>
          <a:xfrm>
            <a:off x="1628659" y="4421235"/>
            <a:ext cx="876870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cs typeface="Times New Roman" panose="02020603050405020304" pitchFamily="18" charset="0"/>
              </a:rPr>
              <a:t>Portable &amp; Platform Independent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EC8BC-3F93-535B-77B7-8564A514F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" t="17730" r="3174" b="12842"/>
          <a:stretch/>
        </p:blipFill>
        <p:spPr>
          <a:xfrm>
            <a:off x="2094251" y="2394401"/>
            <a:ext cx="8469090" cy="19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37DAF-AFAF-4561-A80B-C76198EBD319}">
  <ds:schemaRefs>
    <ds:schemaRef ds:uri="http://www.w3.org/XML/1998/namespace"/>
    <ds:schemaRef ds:uri="71af3243-3dd4-4a8d-8c0d-dd76da1f02a5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230e9df3-be65-4c73-a93b-d1236ebd677e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Offset design</Template>
  <TotalTime>149</TotalTime>
  <Words>464</Words>
  <Application>Microsoft Office PowerPoint</Application>
  <PresentationFormat>Widescreen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Dante</vt:lpstr>
      <vt:lpstr>Dante (Heading)</vt:lpstr>
      <vt:lpstr>Dante (Headings)2</vt:lpstr>
      <vt:lpstr>Times New Roman</vt:lpstr>
      <vt:lpstr>Wingdings</vt:lpstr>
      <vt:lpstr>Wingdings 2</vt:lpstr>
      <vt:lpstr>OffsetVTI</vt:lpstr>
      <vt:lpstr>PYTHON  INTRODUCTION</vt:lpstr>
      <vt:lpstr>TOPICS</vt:lpstr>
      <vt:lpstr>HISTORY</vt:lpstr>
      <vt:lpstr>Features of Python</vt:lpstr>
      <vt:lpstr>High Level Programming Language</vt:lpstr>
      <vt:lpstr>PowerPoint Presentation</vt:lpstr>
      <vt:lpstr>Open Source &amp; Free</vt:lpstr>
      <vt:lpstr>Large Community Support</vt:lpstr>
      <vt:lpstr>Interpreted Language</vt:lpstr>
      <vt:lpstr>Applications of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Shravya Shetty</dc:creator>
  <cp:lastModifiedBy>Shravya Shetty</cp:lastModifiedBy>
  <cp:revision>3</cp:revision>
  <dcterms:created xsi:type="dcterms:W3CDTF">2024-06-03T14:32:40Z</dcterms:created>
  <dcterms:modified xsi:type="dcterms:W3CDTF">2024-06-03T17:09:41Z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