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>
      <p:cViewPr varScale="1">
        <p:scale>
          <a:sx n="83" d="100"/>
          <a:sy n="83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D92A-34F1-44BA-B776-A90FF92B4CC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1F2A-CCD5-4ED2-BFAD-265CD8CB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1F2A-CCD5-4ED2-BFAD-265CD8CB1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0A9A36-0300-452A-929A-73FE278D90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3F9B0D-3E03-48F7-BA45-8FAEDE83E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8229600" cy="1600199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latin typeface="Algerian" pitchFamily="82" charset="0"/>
              </a:rPr>
              <a:t>HOSPITAL MANAGEMENT SYSTEM</a:t>
            </a:r>
            <a:endParaRPr lang="en-US" sz="4000" b="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7239000" cy="28194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r>
              <a:rPr lang="fr-FR" sz="6400" b="0" dirty="0" smtClean="0">
                <a:solidFill>
                  <a:schemeClr val="tx1"/>
                </a:solidFill>
                <a:latin typeface="Algerian" pitchFamily="82" charset="0"/>
              </a:rPr>
              <a:t>230 Java SL VA - Java Microservices - RLL - Group 2</a:t>
            </a:r>
            <a:r>
              <a:rPr lang="fr-FR" sz="64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fr-FR" sz="64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fr-FR" dirty="0" smtClean="0">
                <a:latin typeface="Algerian" pitchFamily="82" charset="0"/>
              </a:rPr>
              <a:t/>
            </a:r>
            <a:br>
              <a:rPr lang="fr-FR" dirty="0" smtClean="0">
                <a:latin typeface="Algerian" pitchFamily="82" charset="0"/>
              </a:rPr>
            </a:br>
            <a:r>
              <a:rPr lang="en-US" dirty="0" smtClean="0"/>
              <a:t>		 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sz="3600" dirty="0" smtClean="0">
                <a:solidFill>
                  <a:srgbClr val="000000"/>
                </a:solidFill>
                <a:effectLst/>
                <a:latin typeface="inherit"/>
              </a:rPr>
              <a:t>				 </a:t>
            </a: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Akshay </a:t>
            </a:r>
            <a:r>
              <a:rPr lang="en-US" sz="4000" dirty="0" err="1" smtClean="0">
                <a:solidFill>
                  <a:srgbClr val="000000"/>
                </a:solidFill>
                <a:effectLst/>
                <a:latin typeface="inherit"/>
              </a:rPr>
              <a:t>Kailassin</a:t>
            </a: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 Pardeshi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/>
            </a:r>
            <a:b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				                Anikit Sahoo	</a:t>
            </a:r>
            <a:endParaRPr lang="en-US" sz="4000" dirty="0">
              <a:solidFill>
                <a:srgbClr val="000000"/>
              </a:solidFill>
              <a:latin typeface="inherit"/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					   Kalpanasri Balasubramani		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			                            </a:t>
            </a: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Kyama Shravya		 	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			                            </a:t>
            </a: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Mandadi Harish		</a:t>
            </a:r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    				                 P Yamini	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            		</a:t>
            </a:r>
            <a:r>
              <a:rPr lang="en-US" sz="4000" dirty="0"/>
              <a:t> </a:t>
            </a:r>
            <a:r>
              <a:rPr lang="en-US" sz="4000" dirty="0" smtClean="0"/>
              <a:t>                       </a:t>
            </a: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Rahul B P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			                       </a:t>
            </a: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Shalini Kothandaraman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			                             </a:t>
            </a:r>
            <a:r>
              <a:rPr lang="en-US" sz="4000" dirty="0" smtClean="0">
                <a:solidFill>
                  <a:srgbClr val="000000"/>
                </a:solidFill>
                <a:effectLst/>
                <a:latin typeface="inherit"/>
              </a:rPr>
              <a:t>Tushar Ranjan Nayak		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2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inherit"/>
              </a:rPr>
              <a:t>Tushar Ranjan Nayak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MICROSERVICES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book appointments, view/download invoice </a:t>
            </a:r>
            <a:r>
              <a:rPr lang="en-US" dirty="0" err="1" smtClean="0"/>
              <a:t>pdf</a:t>
            </a:r>
            <a:r>
              <a:rPr lang="en-US" dirty="0" smtClean="0"/>
              <a:t>(Patient Service)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CONSUMERS: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patient-service-feign-consumer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inherit"/>
              </a:rPr>
              <a:t>Akshay </a:t>
            </a:r>
            <a:r>
              <a:rPr lang="en-US" sz="3200" dirty="0" err="1">
                <a:solidFill>
                  <a:srgbClr val="000000"/>
                </a:solidFill>
                <a:latin typeface="inherit"/>
              </a:rPr>
              <a:t>Kailassin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 Pardeshi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MICROSERVICES: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Signup, Login, add/update/delete/view all departments(Admin Service)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CONSUMERS: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admin-service-feign-consumer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inherit"/>
              </a:rPr>
              <a:t>Anikit 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Sahoo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MICROSERVICES: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register/view/approve/reject/update/delete doctors</a:t>
            </a:r>
            <a:r>
              <a:rPr lang="en-US" dirty="0" smtClean="0"/>
              <a:t>(Admin Service)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CONSUMERS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admin-service-feign-consumer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1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inherit"/>
              </a:rPr>
              <a:t>Kalpanasri Balasubramani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MICROSERVICES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admit/view/approve/reject/update/delete/discharge patients</a:t>
            </a:r>
            <a:r>
              <a:rPr lang="en-US" dirty="0" smtClean="0"/>
              <a:t>(Admin Service)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CONSUMERS: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admin-service-feign-consumer 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inherit"/>
              </a:rPr>
              <a:t>Kyama 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Shravya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MICROSERVICES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generate/download invoice </a:t>
            </a:r>
            <a:r>
              <a:rPr lang="en-US" dirty="0" err="1" smtClean="0"/>
              <a:t>pdf</a:t>
            </a:r>
            <a:r>
              <a:rPr lang="en-US" dirty="0" smtClean="0"/>
              <a:t>, view/book/approve appointments</a:t>
            </a:r>
            <a:r>
              <a:rPr lang="en-US" dirty="0" smtClean="0"/>
              <a:t>(Admin Service)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CONSUMERS: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doctor-service-feign-consumer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9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Mandadi Harish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MICROSERVICES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Apply For Job, login, view their patient details(Doctor Service)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CONSUMERS: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doctor-service-feign-consumer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inherit"/>
              </a:rPr>
              <a:t> P Yamini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MICROSERVICES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view their discharged patient list, view/delete/update their appointments(Doctor Service)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CONSUMERS: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doctor-service-feign-consumer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Rahul B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MICROSERVICES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Create account(register), login, view assigned doctor’s details(Patient Service)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CONSUMERS: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patient-service-feign-consumer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Eureka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12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Shalini </a:t>
            </a:r>
            <a:r>
              <a:rPr lang="en-US" sz="3200" dirty="0" smtClean="0">
                <a:solidFill>
                  <a:srgbClr val="000000"/>
                </a:solidFill>
                <a:latin typeface="inherit"/>
              </a:rPr>
              <a:t>Kothandaraman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MICROSERVICES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view their booked appointment status</a:t>
            </a:r>
            <a:r>
              <a:rPr lang="en-US" dirty="0" smtClean="0"/>
              <a:t>(Patient Service)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CONSUMERS: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patient-service-feign-consumer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Config</a:t>
            </a:r>
            <a:r>
              <a:rPr lang="en-US" dirty="0" smtClean="0"/>
              <a:t> Server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71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166</Words>
  <Application>Microsoft Office PowerPoint</Application>
  <PresentationFormat>On-screen Show (4:3)</PresentationFormat>
  <Paragraphs>73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HOSPITAL MANAGEMENT SYSTEM</vt:lpstr>
      <vt:lpstr>Akshay Kailassin Pardeshi</vt:lpstr>
      <vt:lpstr>Anikit Sahoo</vt:lpstr>
      <vt:lpstr>Kalpanasri Balasubramani</vt:lpstr>
      <vt:lpstr>Kyama Shravya</vt:lpstr>
      <vt:lpstr> Mandadi Harish</vt:lpstr>
      <vt:lpstr> P Yamini</vt:lpstr>
      <vt:lpstr> Rahul B P</vt:lpstr>
      <vt:lpstr>   Shalini Kothandaraman </vt:lpstr>
      <vt:lpstr>Tushar Ranjan Nayak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2023-09-08T12:59:43Z</dcterms:created>
  <dcterms:modified xsi:type="dcterms:W3CDTF">2023-09-08T14:05:58Z</dcterms:modified>
</cp:coreProperties>
</file>