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3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8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51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86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7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7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4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2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0DBE25-BED7-4476-B8D6-B390261B1C4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413217-E40D-4581-9381-E96944ED0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8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Artificial_neur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127-1133-495A-8BD8-61B2D1F40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118361"/>
          </a:xfrm>
        </p:spPr>
        <p:txBody>
          <a:bodyPr/>
          <a:lstStyle/>
          <a:p>
            <a:r>
              <a:rPr lang="en-IN" dirty="0"/>
              <a:t>Predictive analysis for </a:t>
            </a:r>
            <a:br>
              <a:rPr lang="en-IN" dirty="0"/>
            </a:br>
            <a:r>
              <a:rPr lang="en-IN" dirty="0"/>
              <a:t>retail 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DCD97-0A62-4AFB-BB08-33E26BCF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7040" y="3843867"/>
            <a:ext cx="2133600" cy="194733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M.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Nishma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B. Shravya</a:t>
            </a:r>
          </a:p>
        </p:txBody>
      </p:sp>
    </p:spTree>
    <p:extLst>
      <p:ext uri="{BB962C8B-B14F-4D97-AF65-F5344CB8AC3E}">
        <p14:creationId xmlns:p14="http://schemas.microsoft.com/office/powerpoint/2010/main" val="120130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C447-841F-4F4F-A848-3D861C19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172" y="1366520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Process we followed…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	1. Dataset collection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2. Differentiating independent and dependent variables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3. Process the data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4. Split to train and test data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5. Create the model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6. Train the model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7. Test the model</a:t>
            </a:r>
          </a:p>
        </p:txBody>
      </p:sp>
    </p:spTree>
    <p:extLst>
      <p:ext uri="{BB962C8B-B14F-4D97-AF65-F5344CB8AC3E}">
        <p14:creationId xmlns:p14="http://schemas.microsoft.com/office/powerpoint/2010/main" val="103263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BC19-2819-4DD7-88EC-40F8A7D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BAA9-194B-4929-B313-8399F747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842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Result: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9C7A1-F50D-41BF-A932-32F6EEDB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27594"/>
            <a:ext cx="9337040" cy="49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D73A9-19CB-4FFE-88FF-0ED03AD4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CD452-7057-446A-AE2F-B8DC03A6CAE5}"/>
              </a:ext>
            </a:extLst>
          </p:cNvPr>
          <p:cNvSpPr/>
          <p:nvPr/>
        </p:nvSpPr>
        <p:spPr>
          <a:xfrm>
            <a:off x="10149840" y="5666155"/>
            <a:ext cx="1635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M.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Nishma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B. Shravya</a:t>
            </a:r>
          </a:p>
        </p:txBody>
      </p:sp>
    </p:spTree>
    <p:extLst>
      <p:ext uri="{BB962C8B-B14F-4D97-AF65-F5344CB8AC3E}">
        <p14:creationId xmlns:p14="http://schemas.microsoft.com/office/powerpoint/2010/main" val="51539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A6A0-1A82-4DE2-8A21-5EA1652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41CE-1AC7-4095-8B53-248D7F99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407924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Retail banking: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Retail banking, also known as consumer               banking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Typical mass-market banking in which individual customers use local branches of larger commercial banks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D347-114A-444C-9242-31B275C1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8062" y="3946928"/>
            <a:ext cx="1449110" cy="7134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4A19C31-6585-44EA-9122-A8A6B6B0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008119"/>
            <a:ext cx="3864292" cy="216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7CC2-F696-4C10-898F-3BC657B0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32" y="1325880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Services offered in retail banking:-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Savings and checking accounts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Mortgages(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to buy real estate, or alternatively by existing 						property 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personal loans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Debit/credit cards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	Certificates of deposit (CDs)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4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3E3A-1E8B-4F4C-8D0D-45833F7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72" y="599442"/>
            <a:ext cx="8534400" cy="168486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Goal :  	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Goal is to predict if the client will subscribe a term deposit .</a:t>
            </a:r>
          </a:p>
          <a:p>
            <a:pPr marL="914400" lvl="2" indent="0">
              <a:buNone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D28C2-30F2-4257-8751-18ACE338D61F}"/>
              </a:ext>
            </a:extLst>
          </p:cNvPr>
          <p:cNvSpPr txBox="1"/>
          <p:nvPr/>
        </p:nvSpPr>
        <p:spPr>
          <a:xfrm>
            <a:off x="684209" y="1909004"/>
            <a:ext cx="648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Requirements: </a:t>
            </a:r>
          </a:p>
          <a:p>
            <a:r>
              <a:rPr lang="en-IN" dirty="0"/>
              <a:t>		  Realtime Dataset</a:t>
            </a:r>
          </a:p>
          <a:p>
            <a:r>
              <a:rPr lang="en-IN" dirty="0"/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5D0BB-0C2C-4656-89D9-CA3CA209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" y="2588807"/>
            <a:ext cx="11507788" cy="39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3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F1E8-25BB-4E60-9336-FD1B4725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"/>
            <a:ext cx="8534400" cy="214376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Differentiating independent and dependent variables: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34438-827C-484C-A4FA-B683A525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650153"/>
            <a:ext cx="7538720" cy="4477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1CD38-351A-4E98-B794-A9DAA5972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1650153"/>
            <a:ext cx="890975" cy="447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1262-18F4-451B-B50D-B0CF346B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67360"/>
            <a:ext cx="8534400" cy="5516879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Algorithm used:   ANN (Artificial neural network)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ANN: 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1.  Connectionist systems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2.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 ANN is based on a collection of connected units or nodes 	     called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 tooltip="Artificial neu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neurons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3.  There are 3 layers : input layer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				      hidden layer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				      output layer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098" name="Picture 2" descr="ANN">
            <a:extLst>
              <a:ext uri="{FF2B5EF4-FFF2-40B4-BE49-F238E27FC236}">
                <a16:creationId xmlns:a16="http://schemas.microsoft.com/office/drawing/2014/main" id="{D59F5F41-ABB2-4C8A-96B6-298348AD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45" y="2804160"/>
            <a:ext cx="3333750" cy="37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5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lated image">
            <a:extLst>
              <a:ext uri="{FF2B5EF4-FFF2-40B4-BE49-F238E27FC236}">
                <a16:creationId xmlns:a16="http://schemas.microsoft.com/office/drawing/2014/main" id="{82CA3CA3-93F6-4CCB-ACA5-58B9F85369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8" y="706120"/>
            <a:ext cx="6924761" cy="49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5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1DE7-3EA8-4DD9-BDF3-6C1A4482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772" y="1071880"/>
            <a:ext cx="8534400" cy="361526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Reason for prediction:</a:t>
            </a:r>
          </a:p>
          <a:p>
            <a:pPr lvl="2"/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Increased customer knowledge</a:t>
            </a:r>
          </a:p>
          <a:p>
            <a:pPr lvl="2"/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Customer retention</a:t>
            </a:r>
          </a:p>
          <a:p>
            <a:pPr lvl="2"/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 more real-time capabilities’</a:t>
            </a:r>
          </a:p>
        </p:txBody>
      </p:sp>
    </p:spTree>
    <p:extLst>
      <p:ext uri="{BB962C8B-B14F-4D97-AF65-F5344CB8AC3E}">
        <p14:creationId xmlns:p14="http://schemas.microsoft.com/office/powerpoint/2010/main" val="165791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F6C-96B3-4B63-9A1A-1B7D0AC5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332" y="1336040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Prediction analysis in banking sector: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   1. Fraud detection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    2. Application screening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    3. customer retention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    4. knowing customer buying habits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    5. Better cash planning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    6. </a:t>
            </a:r>
            <a:r>
              <a:rPr lang="en-IN">
                <a:solidFill>
                  <a:schemeClr val="tx1">
                    <a:lumMod val="95000"/>
                  </a:schemeClr>
                </a:solidFill>
              </a:rPr>
              <a:t>Feedback management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9315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90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Predictive analysis for  retail banking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for  retail banking</dc:title>
  <dc:creator>Shravya Banala</dc:creator>
  <cp:lastModifiedBy>Shravya Banala</cp:lastModifiedBy>
  <cp:revision>10</cp:revision>
  <dcterms:created xsi:type="dcterms:W3CDTF">2019-06-25T12:36:11Z</dcterms:created>
  <dcterms:modified xsi:type="dcterms:W3CDTF">2019-06-25T13:53:58Z</dcterms:modified>
</cp:coreProperties>
</file>