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4"/>
  </p:notesMasterIdLst>
  <p:sldIdLst>
    <p:sldId id="774" r:id="rId5"/>
    <p:sldId id="802" r:id="rId6"/>
    <p:sldId id="844" r:id="rId7"/>
    <p:sldId id="847" r:id="rId8"/>
    <p:sldId id="849" r:id="rId9"/>
    <p:sldId id="845" r:id="rId10"/>
    <p:sldId id="851" r:id="rId11"/>
    <p:sldId id="846" r:id="rId12"/>
    <p:sldId id="7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123F"/>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987FE-6449-E76A-A9BF-6650EDFFA733}" v="42" dt="2021-08-22T10:41:29.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0976" autoAdjust="0"/>
  </p:normalViewPr>
  <p:slideViewPr>
    <p:cSldViewPr snapToGrid="0">
      <p:cViewPr varScale="1">
        <p:scale>
          <a:sx n="77" d="100"/>
          <a:sy n="77" d="100"/>
        </p:scale>
        <p:origin x="31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Peeta Basa Pati" userId="S::bp_peeta@blr.amrita.edu::d5d7df4c-1c7c-46ba-b2e6-049fb9603be3" providerId="AD" clId="Web-{DAC0DCC6-B3C2-F97C-73F5-920D5A5B7773}"/>
    <pc:docChg chg="addSld modSld">
      <pc:chgData name="Dr. Peeta Basa Pati" userId="S::bp_peeta@blr.amrita.edu::d5d7df4c-1c7c-46ba-b2e6-049fb9603be3" providerId="AD" clId="Web-{DAC0DCC6-B3C2-F97C-73F5-920D5A5B7773}" dt="2021-07-10T06:39:00.837" v="127" actId="20577"/>
      <pc:docMkLst>
        <pc:docMk/>
      </pc:docMkLst>
      <pc:sldChg chg="delSp modSp">
        <pc:chgData name="Dr. Peeta Basa Pati" userId="S::bp_peeta@blr.amrita.edu::d5d7df4c-1c7c-46ba-b2e6-049fb9603be3" providerId="AD" clId="Web-{DAC0DCC6-B3C2-F97C-73F5-920D5A5B7773}" dt="2021-07-10T06:39:00.837" v="127" actId="20577"/>
        <pc:sldMkLst>
          <pc:docMk/>
          <pc:sldMk cId="385688046" sldId="798"/>
        </pc:sldMkLst>
        <pc:spChg chg="mod">
          <ac:chgData name="Dr. Peeta Basa Pati" userId="S::bp_peeta@blr.amrita.edu::d5d7df4c-1c7c-46ba-b2e6-049fb9603be3" providerId="AD" clId="Web-{DAC0DCC6-B3C2-F97C-73F5-920D5A5B7773}" dt="2021-07-10T06:39:00.837" v="127" actId="20577"/>
          <ac:spMkLst>
            <pc:docMk/>
            <pc:sldMk cId="385688046" sldId="798"/>
            <ac:spMk id="2" creationId="{C055A77D-7B36-3147-818D-85AAFF957124}"/>
          </ac:spMkLst>
        </pc:spChg>
        <pc:spChg chg="del mod">
          <ac:chgData name="Dr. Peeta Basa Pati" userId="S::bp_peeta@blr.amrita.edu::d5d7df4c-1c7c-46ba-b2e6-049fb9603be3" providerId="AD" clId="Web-{DAC0DCC6-B3C2-F97C-73F5-920D5A5B7773}" dt="2021-07-10T06:35:38.406" v="34"/>
          <ac:spMkLst>
            <pc:docMk/>
            <pc:sldMk cId="385688046" sldId="798"/>
            <ac:spMk id="3" creationId="{7789A6B5-C0F5-5944-9623-D5C1946E11C8}"/>
          </ac:spMkLst>
        </pc:spChg>
      </pc:sldChg>
      <pc:sldChg chg="add replId">
        <pc:chgData name="Dr. Peeta Basa Pati" userId="S::bp_peeta@blr.amrita.edu::d5d7df4c-1c7c-46ba-b2e6-049fb9603be3" providerId="AD" clId="Web-{DAC0DCC6-B3C2-F97C-73F5-920D5A5B7773}" dt="2021-07-10T06:34:57.420" v="0"/>
        <pc:sldMkLst>
          <pc:docMk/>
          <pc:sldMk cId="3432407034" sldId="802"/>
        </pc:sldMkLst>
      </pc:sldChg>
    </pc:docChg>
  </pc:docChgLst>
  <pc:docChgLst>
    <pc:chgData name="Dr. Peeta Basa Pati" userId="S::bp_peeta@blr.amrita.edu::d5d7df4c-1c7c-46ba-b2e6-049fb9603be3" providerId="AD" clId="Web-{35399603-9144-47F0-87B7-59670AE9C795}"/>
    <pc:docChg chg="modSld">
      <pc:chgData name="Dr. Peeta Basa Pati" userId="S::bp_peeta@blr.amrita.edu::d5d7df4c-1c7c-46ba-b2e6-049fb9603be3" providerId="AD" clId="Web-{35399603-9144-47F0-87B7-59670AE9C795}" dt="2021-07-10T04:32:46.524" v="18" actId="20577"/>
      <pc:docMkLst>
        <pc:docMk/>
      </pc:docMkLst>
      <pc:sldChg chg="modSp">
        <pc:chgData name="Dr. Peeta Basa Pati" userId="S::bp_peeta@blr.amrita.edu::d5d7df4c-1c7c-46ba-b2e6-049fb9603be3" providerId="AD" clId="Web-{35399603-9144-47F0-87B7-59670AE9C795}" dt="2021-07-10T04:32:46.524" v="18" actId="20577"/>
        <pc:sldMkLst>
          <pc:docMk/>
          <pc:sldMk cId="1976961647" sldId="799"/>
        </pc:sldMkLst>
        <pc:spChg chg="mod">
          <ac:chgData name="Dr. Peeta Basa Pati" userId="S::bp_peeta@blr.amrita.edu::d5d7df4c-1c7c-46ba-b2e6-049fb9603be3" providerId="AD" clId="Web-{35399603-9144-47F0-87B7-59670AE9C795}" dt="2021-07-10T04:32:46.524" v="18" actId="20577"/>
          <ac:spMkLst>
            <pc:docMk/>
            <pc:sldMk cId="1976961647" sldId="799"/>
            <ac:spMk id="3" creationId="{7789A6B5-C0F5-5944-9623-D5C1946E11C8}"/>
          </ac:spMkLst>
        </pc:spChg>
      </pc:sldChg>
    </pc:docChg>
  </pc:docChgLst>
  <pc:docChgLst>
    <pc:chgData name="Dr. Peeta Basa Pati" userId="d5d7df4c-1c7c-46ba-b2e6-049fb9603be3" providerId="ADAL" clId="{C3319E7C-4216-4191-8DA2-2BDDE70CE815}"/>
    <pc:docChg chg="undo custSel addSld delSld modSld">
      <pc:chgData name="Dr. Peeta Basa Pati" userId="d5d7df4c-1c7c-46ba-b2e6-049fb9603be3" providerId="ADAL" clId="{C3319E7C-4216-4191-8DA2-2BDDE70CE815}" dt="2021-07-13T10:34:17.457" v="5381" actId="20577"/>
      <pc:docMkLst>
        <pc:docMk/>
      </pc:docMkLst>
      <pc:sldChg chg="modSp mod">
        <pc:chgData name="Dr. Peeta Basa Pati" userId="d5d7df4c-1c7c-46ba-b2e6-049fb9603be3" providerId="ADAL" clId="{C3319E7C-4216-4191-8DA2-2BDDE70CE815}" dt="2021-07-12T09:27:17.771" v="57" actId="404"/>
        <pc:sldMkLst>
          <pc:docMk/>
          <pc:sldMk cId="1398279195" sldId="774"/>
        </pc:sldMkLst>
        <pc:spChg chg="mod">
          <ac:chgData name="Dr. Peeta Basa Pati" userId="d5d7df4c-1c7c-46ba-b2e6-049fb9603be3" providerId="ADAL" clId="{C3319E7C-4216-4191-8DA2-2BDDE70CE815}" dt="2021-07-12T09:27:17.771" v="57" actId="404"/>
          <ac:spMkLst>
            <pc:docMk/>
            <pc:sldMk cId="1398279195" sldId="774"/>
            <ac:spMk id="10" creationId="{06A3B953-744B-3D4F-8898-C0158B157C87}"/>
          </ac:spMkLst>
        </pc:spChg>
      </pc:sldChg>
      <pc:sldChg chg="addSp delSp modSp mod">
        <pc:chgData name="Dr. Peeta Basa Pati" userId="d5d7df4c-1c7c-46ba-b2e6-049fb9603be3" providerId="ADAL" clId="{C3319E7C-4216-4191-8DA2-2BDDE70CE815}" dt="2021-07-12T09:43:59.011" v="385" actId="1076"/>
        <pc:sldMkLst>
          <pc:docMk/>
          <pc:sldMk cId="1976961647" sldId="799"/>
        </pc:sldMkLst>
        <pc:spChg chg="mod">
          <ac:chgData name="Dr. Peeta Basa Pati" userId="d5d7df4c-1c7c-46ba-b2e6-049fb9603be3" providerId="ADAL" clId="{C3319E7C-4216-4191-8DA2-2BDDE70CE815}" dt="2021-07-12T09:42:40.080" v="305" actId="1076"/>
          <ac:spMkLst>
            <pc:docMk/>
            <pc:sldMk cId="1976961647" sldId="799"/>
            <ac:spMk id="3" creationId="{7789A6B5-C0F5-5944-9623-D5C1946E11C8}"/>
          </ac:spMkLst>
        </pc:spChg>
        <pc:spChg chg="add mod">
          <ac:chgData name="Dr. Peeta Basa Pati" userId="d5d7df4c-1c7c-46ba-b2e6-049fb9603be3" providerId="ADAL" clId="{C3319E7C-4216-4191-8DA2-2BDDE70CE815}" dt="2021-07-12T09:38:39.032" v="187" actId="1076"/>
          <ac:spMkLst>
            <pc:docMk/>
            <pc:sldMk cId="1976961647" sldId="799"/>
            <ac:spMk id="6" creationId="{FB91C864-3B74-40E9-A3C8-859B94708C89}"/>
          </ac:spMkLst>
        </pc:spChg>
        <pc:spChg chg="add mod">
          <ac:chgData name="Dr. Peeta Basa Pati" userId="d5d7df4c-1c7c-46ba-b2e6-049fb9603be3" providerId="ADAL" clId="{C3319E7C-4216-4191-8DA2-2BDDE70CE815}" dt="2021-07-12T09:34:11.723" v="153" actId="1076"/>
          <ac:spMkLst>
            <pc:docMk/>
            <pc:sldMk cId="1976961647" sldId="799"/>
            <ac:spMk id="20" creationId="{A50BB976-D8BD-4C30-99E5-EF576CF31056}"/>
          </ac:spMkLst>
        </pc:spChg>
        <pc:spChg chg="add mod">
          <ac:chgData name="Dr. Peeta Basa Pati" userId="d5d7df4c-1c7c-46ba-b2e6-049fb9603be3" providerId="ADAL" clId="{C3319E7C-4216-4191-8DA2-2BDDE70CE815}" dt="2021-07-12T09:35:04.884" v="186" actId="1076"/>
          <ac:spMkLst>
            <pc:docMk/>
            <pc:sldMk cId="1976961647" sldId="799"/>
            <ac:spMk id="21" creationId="{666B4888-2B6E-4964-973C-A14817C5D6E8}"/>
          </ac:spMkLst>
        </pc:spChg>
        <pc:spChg chg="add mod">
          <ac:chgData name="Dr. Peeta Basa Pati" userId="d5d7df4c-1c7c-46ba-b2e6-049fb9603be3" providerId="ADAL" clId="{C3319E7C-4216-4191-8DA2-2BDDE70CE815}" dt="2021-07-12T09:39:38.179" v="191" actId="20577"/>
          <ac:spMkLst>
            <pc:docMk/>
            <pc:sldMk cId="1976961647" sldId="799"/>
            <ac:spMk id="22" creationId="{FC6583CD-D2D4-4480-BDCE-F411F00FF4A2}"/>
          </ac:spMkLst>
        </pc:spChg>
        <pc:spChg chg="add mod">
          <ac:chgData name="Dr. Peeta Basa Pati" userId="d5d7df4c-1c7c-46ba-b2e6-049fb9603be3" providerId="ADAL" clId="{C3319E7C-4216-4191-8DA2-2BDDE70CE815}" dt="2021-07-12T09:42:54.852" v="327" actId="1076"/>
          <ac:spMkLst>
            <pc:docMk/>
            <pc:sldMk cId="1976961647" sldId="799"/>
            <ac:spMk id="25" creationId="{F42BECC9-ECF6-4344-A4E5-44162E0BB3D5}"/>
          </ac:spMkLst>
        </pc:spChg>
        <pc:spChg chg="add mod">
          <ac:chgData name="Dr. Peeta Basa Pati" userId="d5d7df4c-1c7c-46ba-b2e6-049fb9603be3" providerId="ADAL" clId="{C3319E7C-4216-4191-8DA2-2BDDE70CE815}" dt="2021-07-12T09:43:59.011" v="385" actId="1076"/>
          <ac:spMkLst>
            <pc:docMk/>
            <pc:sldMk cId="1976961647" sldId="799"/>
            <ac:spMk id="29" creationId="{E216F02F-873E-408A-A43A-C6F899063EFD}"/>
          </ac:spMkLst>
        </pc:spChg>
        <pc:cxnChg chg="add mod">
          <ac:chgData name="Dr. Peeta Basa Pati" userId="d5d7df4c-1c7c-46ba-b2e6-049fb9603be3" providerId="ADAL" clId="{C3319E7C-4216-4191-8DA2-2BDDE70CE815}" dt="2021-07-12T09:29:53.302" v="110" actId="1076"/>
          <ac:cxnSpMkLst>
            <pc:docMk/>
            <pc:sldMk cId="1976961647" sldId="799"/>
            <ac:cxnSpMk id="5" creationId="{1B136A88-2ACB-43FC-82D6-527851C48D9F}"/>
          </ac:cxnSpMkLst>
        </pc:cxnChg>
        <pc:cxnChg chg="add mod">
          <ac:chgData name="Dr. Peeta Basa Pati" userId="d5d7df4c-1c7c-46ba-b2e6-049fb9603be3" providerId="ADAL" clId="{C3319E7C-4216-4191-8DA2-2BDDE70CE815}" dt="2021-07-12T09:32:16.993" v="134" actId="1036"/>
          <ac:cxnSpMkLst>
            <pc:docMk/>
            <pc:sldMk cId="1976961647" sldId="799"/>
            <ac:cxnSpMk id="8" creationId="{66ED7C42-8687-4E74-9934-607C4AFB41B4}"/>
          </ac:cxnSpMkLst>
        </pc:cxnChg>
        <pc:cxnChg chg="add del">
          <ac:chgData name="Dr. Peeta Basa Pati" userId="d5d7df4c-1c7c-46ba-b2e6-049fb9603be3" providerId="ADAL" clId="{C3319E7C-4216-4191-8DA2-2BDDE70CE815}" dt="2021-07-12T09:32:03.440" v="125" actId="11529"/>
          <ac:cxnSpMkLst>
            <pc:docMk/>
            <pc:sldMk cId="1976961647" sldId="799"/>
            <ac:cxnSpMk id="10" creationId="{0F399072-427C-43A1-B597-AF9AD909EA53}"/>
          </ac:cxnSpMkLst>
        </pc:cxnChg>
        <pc:cxnChg chg="add">
          <ac:chgData name="Dr. Peeta Basa Pati" userId="d5d7df4c-1c7c-46ba-b2e6-049fb9603be3" providerId="ADAL" clId="{C3319E7C-4216-4191-8DA2-2BDDE70CE815}" dt="2021-07-12T09:32:10.359" v="126" actId="11529"/>
          <ac:cxnSpMkLst>
            <pc:docMk/>
            <pc:sldMk cId="1976961647" sldId="799"/>
            <ac:cxnSpMk id="12" creationId="{FBA764CA-51A1-4A19-8086-BB5450680B3B}"/>
          </ac:cxnSpMkLst>
        </pc:cxnChg>
        <pc:cxnChg chg="add">
          <ac:chgData name="Dr. Peeta Basa Pati" userId="d5d7df4c-1c7c-46ba-b2e6-049fb9603be3" providerId="ADAL" clId="{C3319E7C-4216-4191-8DA2-2BDDE70CE815}" dt="2021-07-12T09:33:17.225" v="135" actId="11529"/>
          <ac:cxnSpMkLst>
            <pc:docMk/>
            <pc:sldMk cId="1976961647" sldId="799"/>
            <ac:cxnSpMk id="14" creationId="{4A295778-26DB-4763-97BA-42D1CA74D2FB}"/>
          </ac:cxnSpMkLst>
        </pc:cxnChg>
        <pc:cxnChg chg="add mod">
          <ac:chgData name="Dr. Peeta Basa Pati" userId="d5d7df4c-1c7c-46ba-b2e6-049fb9603be3" providerId="ADAL" clId="{C3319E7C-4216-4191-8DA2-2BDDE70CE815}" dt="2021-07-12T09:33:45.366" v="149" actId="1036"/>
          <ac:cxnSpMkLst>
            <pc:docMk/>
            <pc:sldMk cId="1976961647" sldId="799"/>
            <ac:cxnSpMk id="16" creationId="{4610A492-CA14-4CE0-AEB5-AE366AB16BB6}"/>
          </ac:cxnSpMkLst>
        </pc:cxnChg>
        <pc:cxnChg chg="add mod">
          <ac:chgData name="Dr. Peeta Basa Pati" userId="d5d7df4c-1c7c-46ba-b2e6-049fb9603be3" providerId="ADAL" clId="{C3319E7C-4216-4191-8DA2-2BDDE70CE815}" dt="2021-07-12T09:42:47.269" v="326" actId="1035"/>
          <ac:cxnSpMkLst>
            <pc:docMk/>
            <pc:sldMk cId="1976961647" sldId="799"/>
            <ac:cxnSpMk id="23" creationId="{EE7710ED-2E5B-4842-9854-C55F18040BE9}"/>
          </ac:cxnSpMkLst>
        </pc:cxnChg>
        <pc:cxnChg chg="add mod">
          <ac:chgData name="Dr. Peeta Basa Pati" userId="d5d7df4c-1c7c-46ba-b2e6-049fb9603be3" providerId="ADAL" clId="{C3319E7C-4216-4191-8DA2-2BDDE70CE815}" dt="2021-07-12T09:42:47.269" v="326" actId="1035"/>
          <ac:cxnSpMkLst>
            <pc:docMk/>
            <pc:sldMk cId="1976961647" sldId="799"/>
            <ac:cxnSpMk id="24" creationId="{B3A46724-76F2-49DF-ACBD-4A4EC761A020}"/>
          </ac:cxnSpMkLst>
        </pc:cxnChg>
        <pc:cxnChg chg="add mod">
          <ac:chgData name="Dr. Peeta Basa Pati" userId="d5d7df4c-1c7c-46ba-b2e6-049fb9603be3" providerId="ADAL" clId="{C3319E7C-4216-4191-8DA2-2BDDE70CE815}" dt="2021-07-12T09:42:47.269" v="326" actId="1035"/>
          <ac:cxnSpMkLst>
            <pc:docMk/>
            <pc:sldMk cId="1976961647" sldId="799"/>
            <ac:cxnSpMk id="27" creationId="{C2283CD3-1E5A-470E-86B6-469C08673CDC}"/>
          </ac:cxnSpMkLst>
        </pc:cxnChg>
      </pc:sldChg>
      <pc:sldChg chg="del">
        <pc:chgData name="Dr. Peeta Basa Pati" userId="d5d7df4c-1c7c-46ba-b2e6-049fb9603be3" providerId="ADAL" clId="{C3319E7C-4216-4191-8DA2-2BDDE70CE815}" dt="2021-07-12T09:28:24.936" v="96" actId="47"/>
        <pc:sldMkLst>
          <pc:docMk/>
          <pc:sldMk cId="2760339106" sldId="800"/>
        </pc:sldMkLst>
      </pc:sldChg>
      <pc:sldChg chg="del">
        <pc:chgData name="Dr. Peeta Basa Pati" userId="d5d7df4c-1c7c-46ba-b2e6-049fb9603be3" providerId="ADAL" clId="{C3319E7C-4216-4191-8DA2-2BDDE70CE815}" dt="2021-07-12T09:28:24.936" v="96" actId="47"/>
        <pc:sldMkLst>
          <pc:docMk/>
          <pc:sldMk cId="3321311761" sldId="801"/>
        </pc:sldMkLst>
      </pc:sldChg>
      <pc:sldChg chg="modSp mod">
        <pc:chgData name="Dr. Peeta Basa Pati" userId="d5d7df4c-1c7c-46ba-b2e6-049fb9603be3" providerId="ADAL" clId="{C3319E7C-4216-4191-8DA2-2BDDE70CE815}" dt="2021-07-12T09:27:57.714" v="94" actId="20577"/>
        <pc:sldMkLst>
          <pc:docMk/>
          <pc:sldMk cId="3432407034" sldId="802"/>
        </pc:sldMkLst>
        <pc:spChg chg="mod">
          <ac:chgData name="Dr. Peeta Basa Pati" userId="d5d7df4c-1c7c-46ba-b2e6-049fb9603be3" providerId="ADAL" clId="{C3319E7C-4216-4191-8DA2-2BDDE70CE815}" dt="2021-07-12T09:27:57.714" v="94" actId="20577"/>
          <ac:spMkLst>
            <pc:docMk/>
            <pc:sldMk cId="3432407034" sldId="802"/>
            <ac:spMk id="2" creationId="{C055A77D-7B36-3147-818D-85AAFF957124}"/>
          </ac:spMkLst>
        </pc:spChg>
      </pc:sldChg>
      <pc:sldChg chg="del">
        <pc:chgData name="Dr. Peeta Basa Pati" userId="d5d7df4c-1c7c-46ba-b2e6-049fb9603be3" providerId="ADAL" clId="{C3319E7C-4216-4191-8DA2-2BDDE70CE815}" dt="2021-07-12T09:28:18.703" v="95" actId="47"/>
        <pc:sldMkLst>
          <pc:docMk/>
          <pc:sldMk cId="640623206" sldId="803"/>
        </pc:sldMkLst>
      </pc:sldChg>
      <pc:sldChg chg="addSp delSp modSp add mod">
        <pc:chgData name="Dr. Peeta Basa Pati" userId="d5d7df4c-1c7c-46ba-b2e6-049fb9603be3" providerId="ADAL" clId="{C3319E7C-4216-4191-8DA2-2BDDE70CE815}" dt="2021-07-12T10:09:32.794" v="910" actId="1076"/>
        <pc:sldMkLst>
          <pc:docMk/>
          <pc:sldMk cId="2933002120" sldId="803"/>
        </pc:sldMkLst>
        <pc:spChg chg="add mod">
          <ac:chgData name="Dr. Peeta Basa Pati" userId="d5d7df4c-1c7c-46ba-b2e6-049fb9603be3" providerId="ADAL" clId="{C3319E7C-4216-4191-8DA2-2BDDE70CE815}" dt="2021-07-12T09:56:05.857" v="528" actId="1076"/>
          <ac:spMkLst>
            <pc:docMk/>
            <pc:sldMk cId="2933002120" sldId="803"/>
            <ac:spMk id="2" creationId="{7CB49CD0-5139-43E7-9C00-764284C0CB9B}"/>
          </ac:spMkLst>
        </pc:spChg>
        <pc:spChg chg="mod">
          <ac:chgData name="Dr. Peeta Basa Pati" userId="d5d7df4c-1c7c-46ba-b2e6-049fb9603be3" providerId="ADAL" clId="{C3319E7C-4216-4191-8DA2-2BDDE70CE815}" dt="2021-07-12T09:44:33.191" v="395" actId="20577"/>
          <ac:spMkLst>
            <pc:docMk/>
            <pc:sldMk cId="2933002120" sldId="803"/>
            <ac:spMk id="3" creationId="{7789A6B5-C0F5-5944-9623-D5C1946E11C8}"/>
          </ac:spMkLst>
        </pc:spChg>
        <pc:spChg chg="del">
          <ac:chgData name="Dr. Peeta Basa Pati" userId="d5d7df4c-1c7c-46ba-b2e6-049fb9603be3" providerId="ADAL" clId="{C3319E7C-4216-4191-8DA2-2BDDE70CE815}" dt="2021-07-12T09:44:22.715" v="388" actId="478"/>
          <ac:spMkLst>
            <pc:docMk/>
            <pc:sldMk cId="2933002120" sldId="803"/>
            <ac:spMk id="6" creationId="{FB91C864-3B74-40E9-A3C8-859B94708C89}"/>
          </ac:spMkLst>
        </pc:spChg>
        <pc:spChg chg="add mod">
          <ac:chgData name="Dr. Peeta Basa Pati" userId="d5d7df4c-1c7c-46ba-b2e6-049fb9603be3" providerId="ADAL" clId="{C3319E7C-4216-4191-8DA2-2BDDE70CE815}" dt="2021-07-12T09:56:11.619" v="529" actId="1076"/>
          <ac:spMkLst>
            <pc:docMk/>
            <pc:sldMk cId="2933002120" sldId="803"/>
            <ac:spMk id="7" creationId="{FA259003-4329-4CB0-891D-44F1B4A14463}"/>
          </ac:spMkLst>
        </pc:spChg>
        <pc:spChg chg="add mod">
          <ac:chgData name="Dr. Peeta Basa Pati" userId="d5d7df4c-1c7c-46ba-b2e6-049fb9603be3" providerId="ADAL" clId="{C3319E7C-4216-4191-8DA2-2BDDE70CE815}" dt="2021-07-12T09:56:15.214" v="530" actId="1076"/>
          <ac:spMkLst>
            <pc:docMk/>
            <pc:sldMk cId="2933002120" sldId="803"/>
            <ac:spMk id="9" creationId="{E69745D2-C206-43A2-9F05-3EE591C7B6D8}"/>
          </ac:spMkLst>
        </pc:spChg>
        <pc:spChg chg="add mod">
          <ac:chgData name="Dr. Peeta Basa Pati" userId="d5d7df4c-1c7c-46ba-b2e6-049fb9603be3" providerId="ADAL" clId="{C3319E7C-4216-4191-8DA2-2BDDE70CE815}" dt="2021-07-12T09:58:35.186" v="547" actId="20577"/>
          <ac:spMkLst>
            <pc:docMk/>
            <pc:sldMk cId="2933002120" sldId="803"/>
            <ac:spMk id="10" creationId="{2935CA48-28B6-458B-95FB-E882D5B568B8}"/>
          </ac:spMkLst>
        </pc:spChg>
        <pc:spChg chg="add del mod">
          <ac:chgData name="Dr. Peeta Basa Pati" userId="d5d7df4c-1c7c-46ba-b2e6-049fb9603be3" providerId="ADAL" clId="{C3319E7C-4216-4191-8DA2-2BDDE70CE815}" dt="2021-07-12T10:00:22.600" v="564"/>
          <ac:spMkLst>
            <pc:docMk/>
            <pc:sldMk cId="2933002120" sldId="803"/>
            <ac:spMk id="15" creationId="{180DBC60-3DE5-42B4-B4E7-A05F9D4A1D6D}"/>
          </ac:spMkLst>
        </pc:spChg>
        <pc:spChg chg="add mod">
          <ac:chgData name="Dr. Peeta Basa Pati" userId="d5d7df4c-1c7c-46ba-b2e6-049fb9603be3" providerId="ADAL" clId="{C3319E7C-4216-4191-8DA2-2BDDE70CE815}" dt="2021-07-12T10:01:51.082" v="580" actId="1076"/>
          <ac:spMkLst>
            <pc:docMk/>
            <pc:sldMk cId="2933002120" sldId="803"/>
            <ac:spMk id="17" creationId="{9543A123-5368-45F7-91AE-6371534AF1DD}"/>
          </ac:spMkLst>
        </pc:spChg>
        <pc:spChg chg="del">
          <ac:chgData name="Dr. Peeta Basa Pati" userId="d5d7df4c-1c7c-46ba-b2e6-049fb9603be3" providerId="ADAL" clId="{C3319E7C-4216-4191-8DA2-2BDDE70CE815}" dt="2021-07-12T09:44:22.715" v="388" actId="478"/>
          <ac:spMkLst>
            <pc:docMk/>
            <pc:sldMk cId="2933002120" sldId="803"/>
            <ac:spMk id="20" creationId="{A50BB976-D8BD-4C30-99E5-EF576CF31056}"/>
          </ac:spMkLst>
        </pc:spChg>
        <pc:spChg chg="del">
          <ac:chgData name="Dr. Peeta Basa Pati" userId="d5d7df4c-1c7c-46ba-b2e6-049fb9603be3" providerId="ADAL" clId="{C3319E7C-4216-4191-8DA2-2BDDE70CE815}" dt="2021-07-12T09:44:22.715" v="388" actId="478"/>
          <ac:spMkLst>
            <pc:docMk/>
            <pc:sldMk cId="2933002120" sldId="803"/>
            <ac:spMk id="21" creationId="{666B4888-2B6E-4964-973C-A14817C5D6E8}"/>
          </ac:spMkLst>
        </pc:spChg>
        <pc:spChg chg="del">
          <ac:chgData name="Dr. Peeta Basa Pati" userId="d5d7df4c-1c7c-46ba-b2e6-049fb9603be3" providerId="ADAL" clId="{C3319E7C-4216-4191-8DA2-2BDDE70CE815}" dt="2021-07-12T09:44:22.715" v="388" actId="478"/>
          <ac:spMkLst>
            <pc:docMk/>
            <pc:sldMk cId="2933002120" sldId="803"/>
            <ac:spMk id="22" creationId="{FC6583CD-D2D4-4480-BDCE-F411F00FF4A2}"/>
          </ac:spMkLst>
        </pc:spChg>
        <pc:spChg chg="del">
          <ac:chgData name="Dr. Peeta Basa Pati" userId="d5d7df4c-1c7c-46ba-b2e6-049fb9603be3" providerId="ADAL" clId="{C3319E7C-4216-4191-8DA2-2BDDE70CE815}" dt="2021-07-12T09:44:16.213" v="387" actId="478"/>
          <ac:spMkLst>
            <pc:docMk/>
            <pc:sldMk cId="2933002120" sldId="803"/>
            <ac:spMk id="25" creationId="{F42BECC9-ECF6-4344-A4E5-44162E0BB3D5}"/>
          </ac:spMkLst>
        </pc:spChg>
        <pc:spChg chg="add mod">
          <ac:chgData name="Dr. Peeta Basa Pati" userId="d5d7df4c-1c7c-46ba-b2e6-049fb9603be3" providerId="ADAL" clId="{C3319E7C-4216-4191-8DA2-2BDDE70CE815}" dt="2021-07-12T10:02:13.105" v="583" actId="20577"/>
          <ac:spMkLst>
            <pc:docMk/>
            <pc:sldMk cId="2933002120" sldId="803"/>
            <ac:spMk id="26" creationId="{EC5B057C-E723-47D1-B239-9724A66660F1}"/>
          </ac:spMkLst>
        </pc:spChg>
        <pc:spChg chg="del">
          <ac:chgData name="Dr. Peeta Basa Pati" userId="d5d7df4c-1c7c-46ba-b2e6-049fb9603be3" providerId="ADAL" clId="{C3319E7C-4216-4191-8DA2-2BDDE70CE815}" dt="2021-07-12T09:44:16.213" v="387" actId="478"/>
          <ac:spMkLst>
            <pc:docMk/>
            <pc:sldMk cId="2933002120" sldId="803"/>
            <ac:spMk id="29" creationId="{E216F02F-873E-408A-A43A-C6F899063EFD}"/>
          </ac:spMkLst>
        </pc:spChg>
        <pc:spChg chg="add mod">
          <ac:chgData name="Dr. Peeta Basa Pati" userId="d5d7df4c-1c7c-46ba-b2e6-049fb9603be3" providerId="ADAL" clId="{C3319E7C-4216-4191-8DA2-2BDDE70CE815}" dt="2021-07-12T10:02:59.717" v="622" actId="20577"/>
          <ac:spMkLst>
            <pc:docMk/>
            <pc:sldMk cId="2933002120" sldId="803"/>
            <ac:spMk id="30" creationId="{DA1FB56C-3077-4C56-9E32-0AF571CEB18B}"/>
          </ac:spMkLst>
        </pc:spChg>
        <pc:spChg chg="add mod">
          <ac:chgData name="Dr. Peeta Basa Pati" userId="d5d7df4c-1c7c-46ba-b2e6-049fb9603be3" providerId="ADAL" clId="{C3319E7C-4216-4191-8DA2-2BDDE70CE815}" dt="2021-07-12T10:03:18.337" v="678" actId="20577"/>
          <ac:spMkLst>
            <pc:docMk/>
            <pc:sldMk cId="2933002120" sldId="803"/>
            <ac:spMk id="32" creationId="{D578135B-DFA3-4D69-B9E3-0232C4A2F215}"/>
          </ac:spMkLst>
        </pc:spChg>
        <pc:spChg chg="add mod">
          <ac:chgData name="Dr. Peeta Basa Pati" userId="d5d7df4c-1c7c-46ba-b2e6-049fb9603be3" providerId="ADAL" clId="{C3319E7C-4216-4191-8DA2-2BDDE70CE815}" dt="2021-07-12T10:04:41.033" v="739" actId="20577"/>
          <ac:spMkLst>
            <pc:docMk/>
            <pc:sldMk cId="2933002120" sldId="803"/>
            <ac:spMk id="34" creationId="{FB74CEA7-BD62-42B9-BF8E-0B7ED12F2084}"/>
          </ac:spMkLst>
        </pc:spChg>
        <pc:spChg chg="add mod">
          <ac:chgData name="Dr. Peeta Basa Pati" userId="d5d7df4c-1c7c-46ba-b2e6-049fb9603be3" providerId="ADAL" clId="{C3319E7C-4216-4191-8DA2-2BDDE70CE815}" dt="2021-07-12T10:04:47.714" v="740" actId="20577"/>
          <ac:spMkLst>
            <pc:docMk/>
            <pc:sldMk cId="2933002120" sldId="803"/>
            <ac:spMk id="35" creationId="{B11EF348-B54A-432D-81CB-BFB1B703529C}"/>
          </ac:spMkLst>
        </pc:spChg>
        <pc:spChg chg="add mod">
          <ac:chgData name="Dr. Peeta Basa Pati" userId="d5d7df4c-1c7c-46ba-b2e6-049fb9603be3" providerId="ADAL" clId="{C3319E7C-4216-4191-8DA2-2BDDE70CE815}" dt="2021-07-12T10:09:32.794" v="910" actId="1076"/>
          <ac:spMkLst>
            <pc:docMk/>
            <pc:sldMk cId="2933002120" sldId="803"/>
            <ac:spMk id="37" creationId="{93A2AEB5-3412-4414-8446-3939FF1E3341}"/>
          </ac:spMkLst>
        </pc:spChg>
        <pc:picChg chg="add mod">
          <ac:chgData name="Dr. Peeta Basa Pati" userId="d5d7df4c-1c7c-46ba-b2e6-049fb9603be3" providerId="ADAL" clId="{C3319E7C-4216-4191-8DA2-2BDDE70CE815}" dt="2021-07-12T10:08:19.660" v="744" actId="1076"/>
          <ac:picMkLst>
            <pc:docMk/>
            <pc:sldMk cId="2933002120" sldId="803"/>
            <ac:picMk id="19" creationId="{5C916D8F-230B-43E2-B40F-B9320616AA3C}"/>
          </ac:picMkLst>
        </pc:picChg>
        <pc:cxnChg chg="del">
          <ac:chgData name="Dr. Peeta Basa Pati" userId="d5d7df4c-1c7c-46ba-b2e6-049fb9603be3" providerId="ADAL" clId="{C3319E7C-4216-4191-8DA2-2BDDE70CE815}" dt="2021-07-12T09:44:22.715" v="388" actId="478"/>
          <ac:cxnSpMkLst>
            <pc:docMk/>
            <pc:sldMk cId="2933002120" sldId="803"/>
            <ac:cxnSpMk id="5" creationId="{1B136A88-2ACB-43FC-82D6-527851C48D9F}"/>
          </ac:cxnSpMkLst>
        </pc:cxnChg>
        <pc:cxnChg chg="del">
          <ac:chgData name="Dr. Peeta Basa Pati" userId="d5d7df4c-1c7c-46ba-b2e6-049fb9603be3" providerId="ADAL" clId="{C3319E7C-4216-4191-8DA2-2BDDE70CE815}" dt="2021-07-12T09:44:22.715" v="388" actId="478"/>
          <ac:cxnSpMkLst>
            <pc:docMk/>
            <pc:sldMk cId="2933002120" sldId="803"/>
            <ac:cxnSpMk id="8" creationId="{66ED7C42-8687-4E74-9934-607C4AFB41B4}"/>
          </ac:cxnSpMkLst>
        </pc:cxnChg>
        <pc:cxnChg chg="del">
          <ac:chgData name="Dr. Peeta Basa Pati" userId="d5d7df4c-1c7c-46ba-b2e6-049fb9603be3" providerId="ADAL" clId="{C3319E7C-4216-4191-8DA2-2BDDE70CE815}" dt="2021-07-12T09:44:22.715" v="388" actId="478"/>
          <ac:cxnSpMkLst>
            <pc:docMk/>
            <pc:sldMk cId="2933002120" sldId="803"/>
            <ac:cxnSpMk id="12" creationId="{FBA764CA-51A1-4A19-8086-BB5450680B3B}"/>
          </ac:cxnSpMkLst>
        </pc:cxnChg>
        <pc:cxnChg chg="add mod ord">
          <ac:chgData name="Dr. Peeta Basa Pati" userId="d5d7df4c-1c7c-46ba-b2e6-049fb9603be3" providerId="ADAL" clId="{C3319E7C-4216-4191-8DA2-2BDDE70CE815}" dt="2021-07-12T10:00:17.284" v="561" actId="1076"/>
          <ac:cxnSpMkLst>
            <pc:docMk/>
            <pc:sldMk cId="2933002120" sldId="803"/>
            <ac:cxnSpMk id="13" creationId="{9D0660E4-CD64-454F-824D-07BBE4788510}"/>
          </ac:cxnSpMkLst>
        </pc:cxnChg>
        <pc:cxnChg chg="del">
          <ac:chgData name="Dr. Peeta Basa Pati" userId="d5d7df4c-1c7c-46ba-b2e6-049fb9603be3" providerId="ADAL" clId="{C3319E7C-4216-4191-8DA2-2BDDE70CE815}" dt="2021-07-12T09:44:22.715" v="388" actId="478"/>
          <ac:cxnSpMkLst>
            <pc:docMk/>
            <pc:sldMk cId="2933002120" sldId="803"/>
            <ac:cxnSpMk id="14" creationId="{4A295778-26DB-4763-97BA-42D1CA74D2FB}"/>
          </ac:cxnSpMkLst>
        </pc:cxnChg>
        <pc:cxnChg chg="del">
          <ac:chgData name="Dr. Peeta Basa Pati" userId="d5d7df4c-1c7c-46ba-b2e6-049fb9603be3" providerId="ADAL" clId="{C3319E7C-4216-4191-8DA2-2BDDE70CE815}" dt="2021-07-12T09:44:22.715" v="388" actId="478"/>
          <ac:cxnSpMkLst>
            <pc:docMk/>
            <pc:sldMk cId="2933002120" sldId="803"/>
            <ac:cxnSpMk id="16" creationId="{4610A492-CA14-4CE0-AEB5-AE366AB16BB6}"/>
          </ac:cxnSpMkLst>
        </pc:cxnChg>
        <pc:cxnChg chg="del">
          <ac:chgData name="Dr. Peeta Basa Pati" userId="d5d7df4c-1c7c-46ba-b2e6-049fb9603be3" providerId="ADAL" clId="{C3319E7C-4216-4191-8DA2-2BDDE70CE815}" dt="2021-07-12T09:44:16.213" v="387" actId="478"/>
          <ac:cxnSpMkLst>
            <pc:docMk/>
            <pc:sldMk cId="2933002120" sldId="803"/>
            <ac:cxnSpMk id="23" creationId="{EE7710ED-2E5B-4842-9854-C55F18040BE9}"/>
          </ac:cxnSpMkLst>
        </pc:cxnChg>
        <pc:cxnChg chg="del">
          <ac:chgData name="Dr. Peeta Basa Pati" userId="d5d7df4c-1c7c-46ba-b2e6-049fb9603be3" providerId="ADAL" clId="{C3319E7C-4216-4191-8DA2-2BDDE70CE815}" dt="2021-07-12T09:44:16.213" v="387" actId="478"/>
          <ac:cxnSpMkLst>
            <pc:docMk/>
            <pc:sldMk cId="2933002120" sldId="803"/>
            <ac:cxnSpMk id="24" creationId="{B3A46724-76F2-49DF-ACBD-4A4EC761A020}"/>
          </ac:cxnSpMkLst>
        </pc:cxnChg>
        <pc:cxnChg chg="del">
          <ac:chgData name="Dr. Peeta Basa Pati" userId="d5d7df4c-1c7c-46ba-b2e6-049fb9603be3" providerId="ADAL" clId="{C3319E7C-4216-4191-8DA2-2BDDE70CE815}" dt="2021-07-12T09:44:16.213" v="387" actId="478"/>
          <ac:cxnSpMkLst>
            <pc:docMk/>
            <pc:sldMk cId="2933002120" sldId="803"/>
            <ac:cxnSpMk id="27" creationId="{C2283CD3-1E5A-470E-86B6-469C08673CDC}"/>
          </ac:cxnSpMkLst>
        </pc:cxnChg>
        <pc:cxnChg chg="add mod">
          <ac:chgData name="Dr. Peeta Basa Pati" userId="d5d7df4c-1c7c-46ba-b2e6-049fb9603be3" providerId="ADAL" clId="{C3319E7C-4216-4191-8DA2-2BDDE70CE815}" dt="2021-07-12T10:02:30.638" v="595" actId="1076"/>
          <ac:cxnSpMkLst>
            <pc:docMk/>
            <pc:sldMk cId="2933002120" sldId="803"/>
            <ac:cxnSpMk id="28" creationId="{787A4A01-3D99-4F55-A559-24B722EBF612}"/>
          </ac:cxnSpMkLst>
        </pc:cxnChg>
        <pc:cxnChg chg="add mod">
          <ac:chgData name="Dr. Peeta Basa Pati" userId="d5d7df4c-1c7c-46ba-b2e6-049fb9603be3" providerId="ADAL" clId="{C3319E7C-4216-4191-8DA2-2BDDE70CE815}" dt="2021-07-12T10:02:51.062" v="620" actId="1036"/>
          <ac:cxnSpMkLst>
            <pc:docMk/>
            <pc:sldMk cId="2933002120" sldId="803"/>
            <ac:cxnSpMk id="31" creationId="{A48CEBA5-A127-4209-9626-360281C6B2EA}"/>
          </ac:cxnSpMkLst>
        </pc:cxnChg>
        <pc:cxnChg chg="add mod">
          <ac:chgData name="Dr. Peeta Basa Pati" userId="d5d7df4c-1c7c-46ba-b2e6-049fb9603be3" providerId="ADAL" clId="{C3319E7C-4216-4191-8DA2-2BDDE70CE815}" dt="2021-07-12T10:03:12.953" v="677" actId="1036"/>
          <ac:cxnSpMkLst>
            <pc:docMk/>
            <pc:sldMk cId="2933002120" sldId="803"/>
            <ac:cxnSpMk id="33" creationId="{407B4002-4B33-47ED-BABC-B58AF68A1DD0}"/>
          </ac:cxnSpMkLst>
        </pc:cxnChg>
        <pc:cxnChg chg="add mod">
          <ac:chgData name="Dr. Peeta Basa Pati" userId="d5d7df4c-1c7c-46ba-b2e6-049fb9603be3" providerId="ADAL" clId="{C3319E7C-4216-4191-8DA2-2BDDE70CE815}" dt="2021-07-12T10:04:19.689" v="737" actId="1036"/>
          <ac:cxnSpMkLst>
            <pc:docMk/>
            <pc:sldMk cId="2933002120" sldId="803"/>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471374856" sldId="804"/>
        </pc:sldMkLst>
      </pc:sldChg>
      <pc:sldChg chg="addSp delSp modSp add mod">
        <pc:chgData name="Dr. Peeta Basa Pati" userId="d5d7df4c-1c7c-46ba-b2e6-049fb9603be3" providerId="ADAL" clId="{C3319E7C-4216-4191-8DA2-2BDDE70CE815}" dt="2021-07-13T05:17:11.043" v="1295" actId="1076"/>
        <pc:sldMkLst>
          <pc:docMk/>
          <pc:sldMk cId="2685891310" sldId="804"/>
        </pc:sldMkLst>
        <pc:spChg chg="del">
          <ac:chgData name="Dr. Peeta Basa Pati" userId="d5d7df4c-1c7c-46ba-b2e6-049fb9603be3" providerId="ADAL" clId="{C3319E7C-4216-4191-8DA2-2BDDE70CE815}" dt="2021-07-12T10:10:51.302" v="912" actId="478"/>
          <ac:spMkLst>
            <pc:docMk/>
            <pc:sldMk cId="2685891310" sldId="804"/>
            <ac:spMk id="2" creationId="{7CB49CD0-5139-43E7-9C00-764284C0CB9B}"/>
          </ac:spMkLst>
        </pc:spChg>
        <pc:spChg chg="mod">
          <ac:chgData name="Dr. Peeta Basa Pati" userId="d5d7df4c-1c7c-46ba-b2e6-049fb9603be3" providerId="ADAL" clId="{C3319E7C-4216-4191-8DA2-2BDDE70CE815}" dt="2021-07-12T10:11:10.599" v="927" actId="20577"/>
          <ac:spMkLst>
            <pc:docMk/>
            <pc:sldMk cId="2685891310" sldId="804"/>
            <ac:spMk id="3" creationId="{7789A6B5-C0F5-5944-9623-D5C1946E11C8}"/>
          </ac:spMkLst>
        </pc:spChg>
        <pc:spChg chg="del">
          <ac:chgData name="Dr. Peeta Basa Pati" userId="d5d7df4c-1c7c-46ba-b2e6-049fb9603be3" providerId="ADAL" clId="{C3319E7C-4216-4191-8DA2-2BDDE70CE815}" dt="2021-07-12T10:10:51.302" v="912" actId="478"/>
          <ac:spMkLst>
            <pc:docMk/>
            <pc:sldMk cId="2685891310" sldId="804"/>
            <ac:spMk id="7" creationId="{FA259003-4329-4CB0-891D-44F1B4A14463}"/>
          </ac:spMkLst>
        </pc:spChg>
        <pc:spChg chg="add mod ord">
          <ac:chgData name="Dr. Peeta Basa Pati" userId="d5d7df4c-1c7c-46ba-b2e6-049fb9603be3" providerId="ADAL" clId="{C3319E7C-4216-4191-8DA2-2BDDE70CE815}" dt="2021-07-13T05:16:45.592" v="1272" actId="164"/>
          <ac:spMkLst>
            <pc:docMk/>
            <pc:sldMk cId="2685891310" sldId="804"/>
            <ac:spMk id="8" creationId="{153C5206-09E5-494B-862F-1F7EB0A18CFC}"/>
          </ac:spMkLst>
        </pc:spChg>
        <pc:spChg chg="del">
          <ac:chgData name="Dr. Peeta Basa Pati" userId="d5d7df4c-1c7c-46ba-b2e6-049fb9603be3" providerId="ADAL" clId="{C3319E7C-4216-4191-8DA2-2BDDE70CE815}" dt="2021-07-12T10:10:51.302" v="912" actId="478"/>
          <ac:spMkLst>
            <pc:docMk/>
            <pc:sldMk cId="2685891310" sldId="804"/>
            <ac:spMk id="9" creationId="{E69745D2-C206-43A2-9F05-3EE591C7B6D8}"/>
          </ac:spMkLst>
        </pc:spChg>
        <pc:spChg chg="del">
          <ac:chgData name="Dr. Peeta Basa Pati" userId="d5d7df4c-1c7c-46ba-b2e6-049fb9603be3" providerId="ADAL" clId="{C3319E7C-4216-4191-8DA2-2BDDE70CE815}" dt="2021-07-12T10:10:51.302" v="912" actId="478"/>
          <ac:spMkLst>
            <pc:docMk/>
            <pc:sldMk cId="2685891310" sldId="804"/>
            <ac:spMk id="10" creationId="{2935CA48-28B6-458B-95FB-E882D5B568B8}"/>
          </ac:spMkLst>
        </pc:spChg>
        <pc:spChg chg="add mod">
          <ac:chgData name="Dr. Peeta Basa Pati" userId="d5d7df4c-1c7c-46ba-b2e6-049fb9603be3" providerId="ADAL" clId="{C3319E7C-4216-4191-8DA2-2BDDE70CE815}" dt="2021-07-13T05:16:45.592" v="1272" actId="164"/>
          <ac:spMkLst>
            <pc:docMk/>
            <pc:sldMk cId="2685891310" sldId="804"/>
            <ac:spMk id="11" creationId="{17FE5B5C-F858-41FE-8EE2-663612780AA3}"/>
          </ac:spMkLst>
        </pc:spChg>
        <pc:spChg chg="add mod">
          <ac:chgData name="Dr. Peeta Basa Pati" userId="d5d7df4c-1c7c-46ba-b2e6-049fb9603be3" providerId="ADAL" clId="{C3319E7C-4216-4191-8DA2-2BDDE70CE815}" dt="2021-07-13T05:17:00.530" v="1294" actId="1076"/>
          <ac:spMkLst>
            <pc:docMk/>
            <pc:sldMk cId="2685891310" sldId="804"/>
            <ac:spMk id="13" creationId="{686D5C2C-531A-4656-9EBA-31C0410DCF8A}"/>
          </ac:spMkLst>
        </pc:spChg>
        <pc:spChg chg="add mod">
          <ac:chgData name="Dr. Peeta Basa Pati" userId="d5d7df4c-1c7c-46ba-b2e6-049fb9603be3" providerId="ADAL" clId="{C3319E7C-4216-4191-8DA2-2BDDE70CE815}" dt="2021-07-13T05:16:45.592" v="1272" actId="164"/>
          <ac:spMkLst>
            <pc:docMk/>
            <pc:sldMk cId="2685891310" sldId="804"/>
            <ac:spMk id="15" creationId="{66CDFA38-3F71-4065-B325-C977D1D706A7}"/>
          </ac:spMkLst>
        </pc:spChg>
        <pc:spChg chg="add del mod">
          <ac:chgData name="Dr. Peeta Basa Pati" userId="d5d7df4c-1c7c-46ba-b2e6-049fb9603be3" providerId="ADAL" clId="{C3319E7C-4216-4191-8DA2-2BDDE70CE815}" dt="2021-07-12T10:24:15.601" v="1110"/>
          <ac:spMkLst>
            <pc:docMk/>
            <pc:sldMk cId="2685891310" sldId="804"/>
            <ac:spMk id="16" creationId="{A86C4861-C7A6-4529-8C5E-07FCD34FBDED}"/>
          </ac:spMkLst>
        </pc:spChg>
        <pc:spChg chg="del">
          <ac:chgData name="Dr. Peeta Basa Pati" userId="d5d7df4c-1c7c-46ba-b2e6-049fb9603be3" providerId="ADAL" clId="{C3319E7C-4216-4191-8DA2-2BDDE70CE815}" dt="2021-07-12T10:10:51.302" v="912" actId="478"/>
          <ac:spMkLst>
            <pc:docMk/>
            <pc:sldMk cId="2685891310" sldId="804"/>
            <ac:spMk id="17" creationId="{9543A123-5368-45F7-91AE-6371534AF1DD}"/>
          </ac:spMkLst>
        </pc:spChg>
        <pc:spChg chg="add mod">
          <ac:chgData name="Dr. Peeta Basa Pati" userId="d5d7df4c-1c7c-46ba-b2e6-049fb9603be3" providerId="ADAL" clId="{C3319E7C-4216-4191-8DA2-2BDDE70CE815}" dt="2021-07-13T05:17:11.043" v="1295" actId="1076"/>
          <ac:spMkLst>
            <pc:docMk/>
            <pc:sldMk cId="2685891310" sldId="804"/>
            <ac:spMk id="21" creationId="{D5C34CEE-CD2C-4F3B-99BA-54DC78F9553F}"/>
          </ac:spMkLst>
        </pc:spChg>
        <pc:spChg chg="add mod">
          <ac:chgData name="Dr. Peeta Basa Pati" userId="d5d7df4c-1c7c-46ba-b2e6-049fb9603be3" providerId="ADAL" clId="{C3319E7C-4216-4191-8DA2-2BDDE70CE815}" dt="2021-07-13T05:16:45.592" v="1272" actId="164"/>
          <ac:spMkLst>
            <pc:docMk/>
            <pc:sldMk cId="2685891310" sldId="804"/>
            <ac:spMk id="24" creationId="{D893DF94-9F40-4359-A825-D8D07664335B}"/>
          </ac:spMkLst>
        </pc:spChg>
        <pc:spChg chg="add mod">
          <ac:chgData name="Dr. Peeta Basa Pati" userId="d5d7df4c-1c7c-46ba-b2e6-049fb9603be3" providerId="ADAL" clId="{C3319E7C-4216-4191-8DA2-2BDDE70CE815}" dt="2021-07-13T05:16:45.592" v="1272" actId="164"/>
          <ac:spMkLst>
            <pc:docMk/>
            <pc:sldMk cId="2685891310" sldId="804"/>
            <ac:spMk id="25" creationId="{20847C6D-D6A0-41BD-85CE-4DBC6C37ADF2}"/>
          </ac:spMkLst>
        </pc:spChg>
        <pc:spChg chg="del">
          <ac:chgData name="Dr. Peeta Basa Pati" userId="d5d7df4c-1c7c-46ba-b2e6-049fb9603be3" providerId="ADAL" clId="{C3319E7C-4216-4191-8DA2-2BDDE70CE815}" dt="2021-07-12T10:10:51.302" v="912" actId="478"/>
          <ac:spMkLst>
            <pc:docMk/>
            <pc:sldMk cId="2685891310" sldId="804"/>
            <ac:spMk id="26" creationId="{EC5B057C-E723-47D1-B239-9724A66660F1}"/>
          </ac:spMkLst>
        </pc:spChg>
        <pc:spChg chg="add mod">
          <ac:chgData name="Dr. Peeta Basa Pati" userId="d5d7df4c-1c7c-46ba-b2e6-049fb9603be3" providerId="ADAL" clId="{C3319E7C-4216-4191-8DA2-2BDDE70CE815}" dt="2021-07-13T05:16:45.592" v="1272" actId="164"/>
          <ac:spMkLst>
            <pc:docMk/>
            <pc:sldMk cId="2685891310" sldId="804"/>
            <ac:spMk id="27" creationId="{F2AFBC56-11C9-495B-A1CF-DF83B596D2A0}"/>
          </ac:spMkLst>
        </pc:spChg>
        <pc:spChg chg="del">
          <ac:chgData name="Dr. Peeta Basa Pati" userId="d5d7df4c-1c7c-46ba-b2e6-049fb9603be3" providerId="ADAL" clId="{C3319E7C-4216-4191-8DA2-2BDDE70CE815}" dt="2021-07-12T10:10:51.302" v="912" actId="478"/>
          <ac:spMkLst>
            <pc:docMk/>
            <pc:sldMk cId="2685891310" sldId="804"/>
            <ac:spMk id="30" creationId="{DA1FB56C-3077-4C56-9E32-0AF571CEB18B}"/>
          </ac:spMkLst>
        </pc:spChg>
        <pc:spChg chg="del">
          <ac:chgData name="Dr. Peeta Basa Pati" userId="d5d7df4c-1c7c-46ba-b2e6-049fb9603be3" providerId="ADAL" clId="{C3319E7C-4216-4191-8DA2-2BDDE70CE815}" dt="2021-07-12T10:10:51.302" v="912" actId="478"/>
          <ac:spMkLst>
            <pc:docMk/>
            <pc:sldMk cId="2685891310" sldId="804"/>
            <ac:spMk id="32" creationId="{D578135B-DFA3-4D69-B9E3-0232C4A2F215}"/>
          </ac:spMkLst>
        </pc:spChg>
        <pc:spChg chg="del">
          <ac:chgData name="Dr. Peeta Basa Pati" userId="d5d7df4c-1c7c-46ba-b2e6-049fb9603be3" providerId="ADAL" clId="{C3319E7C-4216-4191-8DA2-2BDDE70CE815}" dt="2021-07-12T10:10:51.302" v="912" actId="478"/>
          <ac:spMkLst>
            <pc:docMk/>
            <pc:sldMk cId="2685891310" sldId="804"/>
            <ac:spMk id="34" creationId="{FB74CEA7-BD62-42B9-BF8E-0B7ED12F2084}"/>
          </ac:spMkLst>
        </pc:spChg>
        <pc:spChg chg="del">
          <ac:chgData name="Dr. Peeta Basa Pati" userId="d5d7df4c-1c7c-46ba-b2e6-049fb9603be3" providerId="ADAL" clId="{C3319E7C-4216-4191-8DA2-2BDDE70CE815}" dt="2021-07-12T10:10:51.302" v="912" actId="478"/>
          <ac:spMkLst>
            <pc:docMk/>
            <pc:sldMk cId="2685891310" sldId="804"/>
            <ac:spMk id="35" creationId="{B11EF348-B54A-432D-81CB-BFB1B703529C}"/>
          </ac:spMkLst>
        </pc:spChg>
        <pc:spChg chg="del">
          <ac:chgData name="Dr. Peeta Basa Pati" userId="d5d7df4c-1c7c-46ba-b2e6-049fb9603be3" providerId="ADAL" clId="{C3319E7C-4216-4191-8DA2-2BDDE70CE815}" dt="2021-07-12T10:10:51.302" v="912" actId="478"/>
          <ac:spMkLst>
            <pc:docMk/>
            <pc:sldMk cId="2685891310" sldId="804"/>
            <ac:spMk id="37" creationId="{93A2AEB5-3412-4414-8446-3939FF1E3341}"/>
          </ac:spMkLst>
        </pc:spChg>
        <pc:grpChg chg="add mod">
          <ac:chgData name="Dr. Peeta Basa Pati" userId="d5d7df4c-1c7c-46ba-b2e6-049fb9603be3" providerId="ADAL" clId="{C3319E7C-4216-4191-8DA2-2BDDE70CE815}" dt="2021-07-13T05:16:50.634" v="1293" actId="1038"/>
          <ac:grpSpMkLst>
            <pc:docMk/>
            <pc:sldMk cId="2685891310" sldId="804"/>
            <ac:grpSpMk id="2" creationId="{922E0998-6E81-4DED-A533-979DC70F8F03}"/>
          </ac:grpSpMkLst>
        </pc:grpChg>
        <pc:picChg chg="add mod">
          <ac:chgData name="Dr. Peeta Basa Pati" userId="d5d7df4c-1c7c-46ba-b2e6-049fb9603be3" providerId="ADAL" clId="{C3319E7C-4216-4191-8DA2-2BDDE70CE815}" dt="2021-07-13T05:16:45.592" v="1272" actId="164"/>
          <ac:picMkLst>
            <pc:docMk/>
            <pc:sldMk cId="2685891310" sldId="804"/>
            <ac:picMk id="6" creationId="{1C3C8006-AE5F-4FF0-B658-CBA01D19F910}"/>
          </ac:picMkLst>
        </pc:picChg>
        <pc:picChg chg="del">
          <ac:chgData name="Dr. Peeta Basa Pati" userId="d5d7df4c-1c7c-46ba-b2e6-049fb9603be3" providerId="ADAL" clId="{C3319E7C-4216-4191-8DA2-2BDDE70CE815}" dt="2021-07-12T10:10:53.840" v="913" actId="478"/>
          <ac:picMkLst>
            <pc:docMk/>
            <pc:sldMk cId="2685891310" sldId="804"/>
            <ac:picMk id="19" creationId="{5C916D8F-230B-43E2-B40F-B9320616AA3C}"/>
          </ac:picMkLst>
        </pc:picChg>
        <pc:cxnChg chg="del">
          <ac:chgData name="Dr. Peeta Basa Pati" userId="d5d7df4c-1c7c-46ba-b2e6-049fb9603be3" providerId="ADAL" clId="{C3319E7C-4216-4191-8DA2-2BDDE70CE815}" dt="2021-07-12T10:10:51.302" v="912" actId="478"/>
          <ac:cxnSpMkLst>
            <pc:docMk/>
            <pc:sldMk cId="2685891310" sldId="804"/>
            <ac:cxnSpMk id="13" creationId="{9D0660E4-CD64-454F-824D-07BBE4788510}"/>
          </ac:cxnSpMkLst>
        </pc:cxnChg>
        <pc:cxnChg chg="add mod">
          <ac:chgData name="Dr. Peeta Basa Pati" userId="d5d7df4c-1c7c-46ba-b2e6-049fb9603be3" providerId="ADAL" clId="{C3319E7C-4216-4191-8DA2-2BDDE70CE815}" dt="2021-07-13T05:16:45.592" v="1272" actId="164"/>
          <ac:cxnSpMkLst>
            <pc:docMk/>
            <pc:sldMk cId="2685891310" sldId="804"/>
            <ac:cxnSpMk id="14" creationId="{891E6AC3-C84F-4834-8C85-66E9C45B7E8C}"/>
          </ac:cxnSpMkLst>
        </pc:cxnChg>
        <pc:cxnChg chg="del">
          <ac:chgData name="Dr. Peeta Basa Pati" userId="d5d7df4c-1c7c-46ba-b2e6-049fb9603be3" providerId="ADAL" clId="{C3319E7C-4216-4191-8DA2-2BDDE70CE815}" dt="2021-07-12T10:10:51.302" v="912" actId="478"/>
          <ac:cxnSpMkLst>
            <pc:docMk/>
            <pc:sldMk cId="2685891310" sldId="804"/>
            <ac:cxnSpMk id="28" creationId="{787A4A01-3D99-4F55-A559-24B722EBF612}"/>
          </ac:cxnSpMkLst>
        </pc:cxnChg>
        <pc:cxnChg chg="del">
          <ac:chgData name="Dr. Peeta Basa Pati" userId="d5d7df4c-1c7c-46ba-b2e6-049fb9603be3" providerId="ADAL" clId="{C3319E7C-4216-4191-8DA2-2BDDE70CE815}" dt="2021-07-12T10:10:51.302" v="912" actId="478"/>
          <ac:cxnSpMkLst>
            <pc:docMk/>
            <pc:sldMk cId="2685891310" sldId="804"/>
            <ac:cxnSpMk id="31" creationId="{A48CEBA5-A127-4209-9626-360281C6B2EA}"/>
          </ac:cxnSpMkLst>
        </pc:cxnChg>
        <pc:cxnChg chg="del">
          <ac:chgData name="Dr. Peeta Basa Pati" userId="d5d7df4c-1c7c-46ba-b2e6-049fb9603be3" providerId="ADAL" clId="{C3319E7C-4216-4191-8DA2-2BDDE70CE815}" dt="2021-07-12T10:10:51.302" v="912" actId="478"/>
          <ac:cxnSpMkLst>
            <pc:docMk/>
            <pc:sldMk cId="2685891310" sldId="804"/>
            <ac:cxnSpMk id="33" creationId="{407B4002-4B33-47ED-BABC-B58AF68A1DD0}"/>
          </ac:cxnSpMkLst>
        </pc:cxnChg>
        <pc:cxnChg chg="del">
          <ac:chgData name="Dr. Peeta Basa Pati" userId="d5d7df4c-1c7c-46ba-b2e6-049fb9603be3" providerId="ADAL" clId="{C3319E7C-4216-4191-8DA2-2BDDE70CE815}" dt="2021-07-12T10:10:51.302" v="912" actId="478"/>
          <ac:cxnSpMkLst>
            <pc:docMk/>
            <pc:sldMk cId="2685891310" sldId="804"/>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1562627111" sldId="805"/>
        </pc:sldMkLst>
      </pc:sldChg>
      <pc:sldChg chg="addSp delSp modSp add mod">
        <pc:chgData name="Dr. Peeta Basa Pati" userId="d5d7df4c-1c7c-46ba-b2e6-049fb9603be3" providerId="ADAL" clId="{C3319E7C-4216-4191-8DA2-2BDDE70CE815}" dt="2021-07-13T06:30:29.332" v="2341" actId="20577"/>
        <pc:sldMkLst>
          <pc:docMk/>
          <pc:sldMk cId="3739152446" sldId="805"/>
        </pc:sldMkLst>
        <pc:spChg chg="add del mod">
          <ac:chgData name="Dr. Peeta Basa Pati" userId="d5d7df4c-1c7c-46ba-b2e6-049fb9603be3" providerId="ADAL" clId="{C3319E7C-4216-4191-8DA2-2BDDE70CE815}" dt="2021-07-13T05:20:53.205" v="1314" actId="478"/>
          <ac:spMkLst>
            <pc:docMk/>
            <pc:sldMk cId="3739152446" sldId="805"/>
            <ac:spMk id="2" creationId="{657D6954-5330-4AB6-BD90-1760091E1BD2}"/>
          </ac:spMkLst>
        </pc:spChg>
        <pc:spChg chg="mod">
          <ac:chgData name="Dr. Peeta Basa Pati" userId="d5d7df4c-1c7c-46ba-b2e6-049fb9603be3" providerId="ADAL" clId="{C3319E7C-4216-4191-8DA2-2BDDE70CE815}" dt="2021-07-13T05:17:58.431" v="1311" actId="20577"/>
          <ac:spMkLst>
            <pc:docMk/>
            <pc:sldMk cId="3739152446" sldId="805"/>
            <ac:spMk id="3" creationId="{7789A6B5-C0F5-5944-9623-D5C1946E11C8}"/>
          </ac:spMkLst>
        </pc:spChg>
        <pc:spChg chg="add mod">
          <ac:chgData name="Dr. Peeta Basa Pati" userId="d5d7df4c-1c7c-46ba-b2e6-049fb9603be3" providerId="ADAL" clId="{C3319E7C-4216-4191-8DA2-2BDDE70CE815}" dt="2021-07-13T05:36:17.022" v="1430" actId="1076"/>
          <ac:spMkLst>
            <pc:docMk/>
            <pc:sldMk cId="3739152446" sldId="805"/>
            <ac:spMk id="5" creationId="{4D27B3E7-983D-4592-A16E-CC7522AF0060}"/>
          </ac:spMkLst>
        </pc:spChg>
        <pc:spChg chg="add del mod">
          <ac:chgData name="Dr. Peeta Basa Pati" userId="d5d7df4c-1c7c-46ba-b2e6-049fb9603be3" providerId="ADAL" clId="{C3319E7C-4216-4191-8DA2-2BDDE70CE815}" dt="2021-07-13T05:27:25.308" v="1358" actId="478"/>
          <ac:spMkLst>
            <pc:docMk/>
            <pc:sldMk cId="3739152446" sldId="805"/>
            <ac:spMk id="8" creationId="{9B7E354A-ED6F-400F-B823-8A957CA45A73}"/>
          </ac:spMkLst>
        </pc:spChg>
        <pc:spChg chg="add mod">
          <ac:chgData name="Dr. Peeta Basa Pati" userId="d5d7df4c-1c7c-46ba-b2e6-049fb9603be3" providerId="ADAL" clId="{C3319E7C-4216-4191-8DA2-2BDDE70CE815}" dt="2021-07-13T05:35:59.317" v="1427" actId="164"/>
          <ac:spMkLst>
            <pc:docMk/>
            <pc:sldMk cId="3739152446" sldId="805"/>
            <ac:spMk id="9" creationId="{EF261B60-DC82-4A38-B57B-E48DFB4BA4B3}"/>
          </ac:spMkLst>
        </pc:spChg>
        <pc:spChg chg="add mod">
          <ac:chgData name="Dr. Peeta Basa Pati" userId="d5d7df4c-1c7c-46ba-b2e6-049fb9603be3" providerId="ADAL" clId="{C3319E7C-4216-4191-8DA2-2BDDE70CE815}" dt="2021-07-13T05:35:59.317" v="1427" actId="164"/>
          <ac:spMkLst>
            <pc:docMk/>
            <pc:sldMk cId="3739152446" sldId="805"/>
            <ac:spMk id="10" creationId="{7ADC3C77-35D6-4DAA-ADB9-14F28E0EFA86}"/>
          </ac:spMkLst>
        </pc:spChg>
        <pc:spChg chg="add del">
          <ac:chgData name="Dr. Peeta Basa Pati" userId="d5d7df4c-1c7c-46ba-b2e6-049fb9603be3" providerId="ADAL" clId="{C3319E7C-4216-4191-8DA2-2BDDE70CE815}" dt="2021-07-13T05:31:08.715" v="1390" actId="11529"/>
          <ac:spMkLst>
            <pc:docMk/>
            <pc:sldMk cId="3739152446" sldId="805"/>
            <ac:spMk id="11" creationId="{B1E365B8-4DEF-4A33-B9A1-E5FF39842A69}"/>
          </ac:spMkLst>
        </pc:spChg>
        <pc:spChg chg="add mod">
          <ac:chgData name="Dr. Peeta Basa Pati" userId="d5d7df4c-1c7c-46ba-b2e6-049fb9603be3" providerId="ADAL" clId="{C3319E7C-4216-4191-8DA2-2BDDE70CE815}" dt="2021-07-13T05:35:59.317" v="1427" actId="164"/>
          <ac:spMkLst>
            <pc:docMk/>
            <pc:sldMk cId="3739152446" sldId="805"/>
            <ac:spMk id="12" creationId="{91E8EFC2-1EC3-4929-A415-5B5ED0AC6A70}"/>
          </ac:spMkLst>
        </pc:spChg>
        <pc:spChg chg="add mod">
          <ac:chgData name="Dr. Peeta Basa Pati" userId="d5d7df4c-1c7c-46ba-b2e6-049fb9603be3" providerId="ADAL" clId="{C3319E7C-4216-4191-8DA2-2BDDE70CE815}" dt="2021-07-13T05:35:59.317" v="1427" actId="164"/>
          <ac:spMkLst>
            <pc:docMk/>
            <pc:sldMk cId="3739152446" sldId="805"/>
            <ac:spMk id="13" creationId="{0E6D7E83-AAA1-46BB-979E-FE270CE2D715}"/>
          </ac:spMkLst>
        </pc:spChg>
        <pc:spChg chg="add mod">
          <ac:chgData name="Dr. Peeta Basa Pati" userId="d5d7df4c-1c7c-46ba-b2e6-049fb9603be3" providerId="ADAL" clId="{C3319E7C-4216-4191-8DA2-2BDDE70CE815}" dt="2021-07-13T05:35:59.317" v="1427" actId="164"/>
          <ac:spMkLst>
            <pc:docMk/>
            <pc:sldMk cId="3739152446" sldId="805"/>
            <ac:spMk id="14" creationId="{F3FCB564-D10D-4E8B-AA09-1A96F7A3C87D}"/>
          </ac:spMkLst>
        </pc:spChg>
        <pc:spChg chg="add mod">
          <ac:chgData name="Dr. Peeta Basa Pati" userId="d5d7df4c-1c7c-46ba-b2e6-049fb9603be3" providerId="ADAL" clId="{C3319E7C-4216-4191-8DA2-2BDDE70CE815}" dt="2021-07-13T05:35:59.317" v="1427" actId="164"/>
          <ac:spMkLst>
            <pc:docMk/>
            <pc:sldMk cId="3739152446" sldId="805"/>
            <ac:spMk id="15" creationId="{34D13435-F359-438E-9F6E-4FC658E951A9}"/>
          </ac:spMkLst>
        </pc:spChg>
        <pc:spChg chg="add mod">
          <ac:chgData name="Dr. Peeta Basa Pati" userId="d5d7df4c-1c7c-46ba-b2e6-049fb9603be3" providerId="ADAL" clId="{C3319E7C-4216-4191-8DA2-2BDDE70CE815}" dt="2021-07-13T05:35:59.317" v="1427" actId="164"/>
          <ac:spMkLst>
            <pc:docMk/>
            <pc:sldMk cId="3739152446" sldId="805"/>
            <ac:spMk id="16" creationId="{C5FB5097-F519-45A3-824B-6CA7F093BDD7}"/>
          </ac:spMkLst>
        </pc:spChg>
        <pc:spChg chg="add mod">
          <ac:chgData name="Dr. Peeta Basa Pati" userId="d5d7df4c-1c7c-46ba-b2e6-049fb9603be3" providerId="ADAL" clId="{C3319E7C-4216-4191-8DA2-2BDDE70CE815}" dt="2021-07-13T05:35:59.317" v="1427" actId="164"/>
          <ac:spMkLst>
            <pc:docMk/>
            <pc:sldMk cId="3739152446" sldId="805"/>
            <ac:spMk id="17" creationId="{6391520C-A498-4BEB-96B4-E3330D526040}"/>
          </ac:spMkLst>
        </pc:spChg>
        <pc:spChg chg="add mod">
          <ac:chgData name="Dr. Peeta Basa Pati" userId="d5d7df4c-1c7c-46ba-b2e6-049fb9603be3" providerId="ADAL" clId="{C3319E7C-4216-4191-8DA2-2BDDE70CE815}" dt="2021-07-13T05:38:14.284" v="1441" actId="1076"/>
          <ac:spMkLst>
            <pc:docMk/>
            <pc:sldMk cId="3739152446" sldId="805"/>
            <ac:spMk id="19" creationId="{28FE9D87-1DEC-42D3-85FB-793CF2815834}"/>
          </ac:spMkLst>
        </pc:spChg>
        <pc:spChg chg="add mod">
          <ac:chgData name="Dr. Peeta Basa Pati" userId="d5d7df4c-1c7c-46ba-b2e6-049fb9603be3" providerId="ADAL" clId="{C3319E7C-4216-4191-8DA2-2BDDE70CE815}" dt="2021-07-13T05:38:07.343" v="1440" actId="1076"/>
          <ac:spMkLst>
            <pc:docMk/>
            <pc:sldMk cId="3739152446" sldId="805"/>
            <ac:spMk id="20" creationId="{18D0C997-E85F-4A75-A082-BD2E8201E81D}"/>
          </ac:spMkLst>
        </pc:spChg>
        <pc:spChg chg="add mod">
          <ac:chgData name="Dr. Peeta Basa Pati" userId="d5d7df4c-1c7c-46ba-b2e6-049fb9603be3" providerId="ADAL" clId="{C3319E7C-4216-4191-8DA2-2BDDE70CE815}" dt="2021-07-13T05:37:57.292" v="1439" actId="20577"/>
          <ac:spMkLst>
            <pc:docMk/>
            <pc:sldMk cId="3739152446" sldId="805"/>
            <ac:spMk id="21" creationId="{7A741F4F-6615-44F7-8E2D-46F6036411F3}"/>
          </ac:spMkLst>
        </pc:spChg>
        <pc:spChg chg="add mod">
          <ac:chgData name="Dr. Peeta Basa Pati" userId="d5d7df4c-1c7c-46ba-b2e6-049fb9603be3" providerId="ADAL" clId="{C3319E7C-4216-4191-8DA2-2BDDE70CE815}" dt="2021-07-13T06:23:33.246" v="2224" actId="20577"/>
          <ac:spMkLst>
            <pc:docMk/>
            <pc:sldMk cId="3739152446" sldId="805"/>
            <ac:spMk id="24" creationId="{ACD48ADE-54C2-44F6-94D9-54370417BE2B}"/>
          </ac:spMkLst>
        </pc:spChg>
        <pc:spChg chg="add mod">
          <ac:chgData name="Dr. Peeta Basa Pati" userId="d5d7df4c-1c7c-46ba-b2e6-049fb9603be3" providerId="ADAL" clId="{C3319E7C-4216-4191-8DA2-2BDDE70CE815}" dt="2021-07-13T06:30:14.824" v="2338" actId="1076"/>
          <ac:spMkLst>
            <pc:docMk/>
            <pc:sldMk cId="3739152446" sldId="805"/>
            <ac:spMk id="25" creationId="{3E194A36-0B69-4A70-9CB2-8B4420FC6492}"/>
          </ac:spMkLst>
        </pc:spChg>
        <pc:spChg chg="add mod">
          <ac:chgData name="Dr. Peeta Basa Pati" userId="d5d7df4c-1c7c-46ba-b2e6-049fb9603be3" providerId="ADAL" clId="{C3319E7C-4216-4191-8DA2-2BDDE70CE815}" dt="2021-07-13T06:30:29.332" v="2341" actId="20577"/>
          <ac:spMkLst>
            <pc:docMk/>
            <pc:sldMk cId="3739152446" sldId="805"/>
            <ac:spMk id="26" creationId="{9D03CA54-BAB1-4429-961D-A2B4F43C9A67}"/>
          </ac:spMkLst>
        </pc:spChg>
        <pc:grpChg chg="add mod">
          <ac:chgData name="Dr. Peeta Basa Pati" userId="d5d7df4c-1c7c-46ba-b2e6-049fb9603be3" providerId="ADAL" clId="{C3319E7C-4216-4191-8DA2-2BDDE70CE815}" dt="2021-07-13T05:36:05.253" v="1428" actId="1076"/>
          <ac:grpSpMkLst>
            <pc:docMk/>
            <pc:sldMk cId="3739152446" sldId="805"/>
            <ac:grpSpMk id="18" creationId="{47FA97D4-96AB-43EB-8778-DAC14E47F7EF}"/>
          </ac:grpSpMkLst>
        </pc:grpChg>
        <pc:picChg chg="add mod">
          <ac:chgData name="Dr. Peeta Basa Pati" userId="d5d7df4c-1c7c-46ba-b2e6-049fb9603be3" providerId="ADAL" clId="{C3319E7C-4216-4191-8DA2-2BDDE70CE815}" dt="2021-07-13T05:36:12.842" v="1429" actId="1076"/>
          <ac:picMkLst>
            <pc:docMk/>
            <pc:sldMk cId="3739152446" sldId="805"/>
            <ac:picMk id="7" creationId="{EF18B82D-5B3A-41B9-BD8A-866AE7D57B88}"/>
          </ac:picMkLst>
        </pc:picChg>
        <pc:picChg chg="add mod">
          <ac:chgData name="Dr. Peeta Basa Pati" userId="d5d7df4c-1c7c-46ba-b2e6-049fb9603be3" providerId="ADAL" clId="{C3319E7C-4216-4191-8DA2-2BDDE70CE815}" dt="2021-07-13T06:29:41.898" v="2336" actId="1035"/>
          <ac:picMkLst>
            <pc:docMk/>
            <pc:sldMk cId="3739152446" sldId="805"/>
            <ac:picMk id="23" creationId="{EEF49482-E521-4646-9C2D-30B7A7FA762F}"/>
          </ac:picMkLst>
        </pc:picChg>
      </pc:sldChg>
      <pc:sldChg chg="addSp modSp add mod addCm delCm modNotesTx">
        <pc:chgData name="Dr. Peeta Basa Pati" userId="d5d7df4c-1c7c-46ba-b2e6-049fb9603be3" providerId="ADAL" clId="{C3319E7C-4216-4191-8DA2-2BDDE70CE815}" dt="2021-07-13T10:11:52.800" v="4397" actId="20577"/>
        <pc:sldMkLst>
          <pc:docMk/>
          <pc:sldMk cId="1100685133" sldId="806"/>
        </pc:sldMkLst>
        <pc:spChg chg="mod">
          <ac:chgData name="Dr. Peeta Basa Pati" userId="d5d7df4c-1c7c-46ba-b2e6-049fb9603be3" providerId="ADAL" clId="{C3319E7C-4216-4191-8DA2-2BDDE70CE815}" dt="2021-07-13T09:00:40.899" v="3714" actId="20577"/>
          <ac:spMkLst>
            <pc:docMk/>
            <pc:sldMk cId="1100685133" sldId="806"/>
            <ac:spMk id="3" creationId="{7789A6B5-C0F5-5944-9623-D5C1946E11C8}"/>
          </ac:spMkLst>
        </pc:spChg>
        <pc:spChg chg="add mod">
          <ac:chgData name="Dr. Peeta Basa Pati" userId="d5d7df4c-1c7c-46ba-b2e6-049fb9603be3" providerId="ADAL" clId="{C3319E7C-4216-4191-8DA2-2BDDE70CE815}" dt="2021-07-13T09:06:33.263" v="3744" actId="20577"/>
          <ac:spMkLst>
            <pc:docMk/>
            <pc:sldMk cId="1100685133" sldId="806"/>
            <ac:spMk id="5" creationId="{54CBD94B-4ABC-4A0E-A45C-022EBFAB17E8}"/>
          </ac:spMkLst>
        </pc:spChg>
        <pc:spChg chg="add mod">
          <ac:chgData name="Dr. Peeta Basa Pati" userId="d5d7df4c-1c7c-46ba-b2e6-049fb9603be3" providerId="ADAL" clId="{C3319E7C-4216-4191-8DA2-2BDDE70CE815}" dt="2021-07-13T09:28:39.229" v="4066" actId="1076"/>
          <ac:spMkLst>
            <pc:docMk/>
            <pc:sldMk cId="1100685133" sldId="806"/>
            <ac:spMk id="10" creationId="{7B4F9473-E2AC-4423-BFCB-B6BDEAC8717E}"/>
          </ac:spMkLst>
        </pc:spChg>
        <pc:spChg chg="add mod">
          <ac:chgData name="Dr. Peeta Basa Pati" userId="d5d7df4c-1c7c-46ba-b2e6-049fb9603be3" providerId="ADAL" clId="{C3319E7C-4216-4191-8DA2-2BDDE70CE815}" dt="2021-07-13T09:29:35.218" v="4087" actId="1076"/>
          <ac:spMkLst>
            <pc:docMk/>
            <pc:sldMk cId="1100685133" sldId="806"/>
            <ac:spMk id="12" creationId="{A70BF761-806B-4960-BAB7-E281C279CC82}"/>
          </ac:spMkLst>
        </pc:spChg>
        <pc:spChg chg="add mod">
          <ac:chgData name="Dr. Peeta Basa Pati" userId="d5d7df4c-1c7c-46ba-b2e6-049fb9603be3" providerId="ADAL" clId="{C3319E7C-4216-4191-8DA2-2BDDE70CE815}" dt="2021-07-13T09:30:46.928" v="4093" actId="14100"/>
          <ac:spMkLst>
            <pc:docMk/>
            <pc:sldMk cId="1100685133" sldId="806"/>
            <ac:spMk id="13" creationId="{10452182-6342-4E49-BF73-AEA4A11FF0A3}"/>
          </ac:spMkLst>
        </pc:spChg>
        <pc:spChg chg="add mod">
          <ac:chgData name="Dr. Peeta Basa Pati" userId="d5d7df4c-1c7c-46ba-b2e6-049fb9603be3" providerId="ADAL" clId="{C3319E7C-4216-4191-8DA2-2BDDE70CE815}" dt="2021-07-13T09:29:20.277" v="4085" actId="20577"/>
          <ac:spMkLst>
            <pc:docMk/>
            <pc:sldMk cId="1100685133" sldId="806"/>
            <ac:spMk id="14" creationId="{31989AFB-8FDC-43DD-B958-95E5024BAB17}"/>
          </ac:spMkLst>
        </pc:spChg>
        <pc:spChg chg="add mod">
          <ac:chgData name="Dr. Peeta Basa Pati" userId="d5d7df4c-1c7c-46ba-b2e6-049fb9603be3" providerId="ADAL" clId="{C3319E7C-4216-4191-8DA2-2BDDE70CE815}" dt="2021-07-13T10:11:49.139" v="4396" actId="20577"/>
          <ac:spMkLst>
            <pc:docMk/>
            <pc:sldMk cId="1100685133" sldId="806"/>
            <ac:spMk id="24" creationId="{E8A15CA1-A73D-40BD-BB5E-0B7313A5FA1D}"/>
          </ac:spMkLst>
        </pc:spChg>
        <pc:spChg chg="add mod">
          <ac:chgData name="Dr. Peeta Basa Pati" userId="d5d7df4c-1c7c-46ba-b2e6-049fb9603be3" providerId="ADAL" clId="{C3319E7C-4216-4191-8DA2-2BDDE70CE815}" dt="2021-07-13T10:11:52.800" v="4397" actId="20577"/>
          <ac:spMkLst>
            <pc:docMk/>
            <pc:sldMk cId="1100685133" sldId="806"/>
            <ac:spMk id="25" creationId="{0A7E8EA3-1CA6-4BD6-AE8E-AC0A93ACB75F}"/>
          </ac:spMkLst>
        </pc:spChg>
        <pc:spChg chg="add mod">
          <ac:chgData name="Dr. Peeta Basa Pati" userId="d5d7df4c-1c7c-46ba-b2e6-049fb9603be3" providerId="ADAL" clId="{C3319E7C-4216-4191-8DA2-2BDDE70CE815}" dt="2021-07-13T10:07:49.654" v="4327" actId="164"/>
          <ac:spMkLst>
            <pc:docMk/>
            <pc:sldMk cId="1100685133" sldId="806"/>
            <ac:spMk id="26" creationId="{DA55F191-2FD4-40EC-BA3D-F4B62345514B}"/>
          </ac:spMkLst>
        </pc:spChg>
        <pc:spChg chg="add mod">
          <ac:chgData name="Dr. Peeta Basa Pati" userId="d5d7df4c-1c7c-46ba-b2e6-049fb9603be3" providerId="ADAL" clId="{C3319E7C-4216-4191-8DA2-2BDDE70CE815}" dt="2021-07-13T10:07:49.654" v="4327" actId="164"/>
          <ac:spMkLst>
            <pc:docMk/>
            <pc:sldMk cId="1100685133" sldId="806"/>
            <ac:spMk id="27" creationId="{B551571D-EA20-40F4-9223-059761ADE08E}"/>
          </ac:spMkLst>
        </pc:spChg>
        <pc:grpChg chg="add mod">
          <ac:chgData name="Dr. Peeta Basa Pati" userId="d5d7df4c-1c7c-46ba-b2e6-049fb9603be3" providerId="ADAL" clId="{C3319E7C-4216-4191-8DA2-2BDDE70CE815}" dt="2021-07-13T10:07:49.654" v="4327" actId="164"/>
          <ac:grpSpMkLst>
            <pc:docMk/>
            <pc:sldMk cId="1100685133" sldId="806"/>
            <ac:grpSpMk id="28" creationId="{5E246234-9CBB-4551-A94F-FB43FEBB094E}"/>
          </ac:grpSpMkLst>
        </pc:grpChg>
        <pc:cxnChg chg="add mod ord">
          <ac:chgData name="Dr. Peeta Basa Pati" userId="d5d7df4c-1c7c-46ba-b2e6-049fb9603be3" providerId="ADAL" clId="{C3319E7C-4216-4191-8DA2-2BDDE70CE815}" dt="2021-07-13T09:07:33.037" v="3749" actId="167"/>
          <ac:cxnSpMkLst>
            <pc:docMk/>
            <pc:sldMk cId="1100685133" sldId="806"/>
            <ac:cxnSpMk id="6" creationId="{79B6F459-3290-4159-9B39-FB1875B7A75E}"/>
          </ac:cxnSpMkLst>
        </pc:cxnChg>
        <pc:cxnChg chg="add mod">
          <ac:chgData name="Dr. Peeta Basa Pati" userId="d5d7df4c-1c7c-46ba-b2e6-049fb9603be3" providerId="ADAL" clId="{C3319E7C-4216-4191-8DA2-2BDDE70CE815}" dt="2021-07-13T09:07:47.276" v="3782" actId="1038"/>
          <ac:cxnSpMkLst>
            <pc:docMk/>
            <pc:sldMk cId="1100685133" sldId="806"/>
            <ac:cxnSpMk id="9" creationId="{5294B2A3-9E78-43F8-9D94-1501A87E76AE}"/>
          </ac:cxnSpMkLst>
        </pc:cxnChg>
        <pc:cxnChg chg="add mod">
          <ac:chgData name="Dr. Peeta Basa Pati" userId="d5d7df4c-1c7c-46ba-b2e6-049fb9603be3" providerId="ADAL" clId="{C3319E7C-4216-4191-8DA2-2BDDE70CE815}" dt="2021-07-13T10:07:49.654" v="4327" actId="164"/>
          <ac:cxnSpMkLst>
            <pc:docMk/>
            <pc:sldMk cId="1100685133" sldId="806"/>
            <ac:cxnSpMk id="16" creationId="{4B58C050-5A83-4F70-BC83-919720453B21}"/>
          </ac:cxnSpMkLst>
        </pc:cxnChg>
        <pc:cxnChg chg="add mod">
          <ac:chgData name="Dr. Peeta Basa Pati" userId="d5d7df4c-1c7c-46ba-b2e6-049fb9603be3" providerId="ADAL" clId="{C3319E7C-4216-4191-8DA2-2BDDE70CE815}" dt="2021-07-13T10:07:49.654" v="4327" actId="164"/>
          <ac:cxnSpMkLst>
            <pc:docMk/>
            <pc:sldMk cId="1100685133" sldId="806"/>
            <ac:cxnSpMk id="18" creationId="{CC9BEACE-3D50-40E3-AD81-BC0CB0A97FC5}"/>
          </ac:cxnSpMkLst>
        </pc:cxnChg>
        <pc:cxnChg chg="add mod">
          <ac:chgData name="Dr. Peeta Basa Pati" userId="d5d7df4c-1c7c-46ba-b2e6-049fb9603be3" providerId="ADAL" clId="{C3319E7C-4216-4191-8DA2-2BDDE70CE815}" dt="2021-07-13T10:07:49.654" v="4327" actId="164"/>
          <ac:cxnSpMkLst>
            <pc:docMk/>
            <pc:sldMk cId="1100685133" sldId="806"/>
            <ac:cxnSpMk id="20" creationId="{9CEE8570-B284-4111-89EA-8E5FA3B97C5E}"/>
          </ac:cxnSpMkLst>
        </pc:cxnChg>
        <pc:cxnChg chg="add mod">
          <ac:chgData name="Dr. Peeta Basa Pati" userId="d5d7df4c-1c7c-46ba-b2e6-049fb9603be3" providerId="ADAL" clId="{C3319E7C-4216-4191-8DA2-2BDDE70CE815}" dt="2021-07-13T10:07:49.654" v="4327" actId="164"/>
          <ac:cxnSpMkLst>
            <pc:docMk/>
            <pc:sldMk cId="1100685133" sldId="806"/>
            <ac:cxnSpMk id="21" creationId="{87A1642C-FA80-4626-A797-939D054C01A2}"/>
          </ac:cxnSpMkLst>
        </pc:cxnChg>
      </pc:sldChg>
      <pc:sldChg chg="addSp delSp modSp add mod">
        <pc:chgData name="Dr. Peeta Basa Pati" userId="d5d7df4c-1c7c-46ba-b2e6-049fb9603be3" providerId="ADAL" clId="{C3319E7C-4216-4191-8DA2-2BDDE70CE815}" dt="2021-07-13T06:03:47.412" v="1824"/>
        <pc:sldMkLst>
          <pc:docMk/>
          <pc:sldMk cId="1250132991" sldId="807"/>
        </pc:sldMkLst>
        <pc:spChg chg="mod">
          <ac:chgData name="Dr. Peeta Basa Pati" userId="d5d7df4c-1c7c-46ba-b2e6-049fb9603be3" providerId="ADAL" clId="{C3319E7C-4216-4191-8DA2-2BDDE70CE815}" dt="2021-07-13T05:58:48.555" v="1791" actId="6549"/>
          <ac:spMkLst>
            <pc:docMk/>
            <pc:sldMk cId="1250132991" sldId="807"/>
            <ac:spMk id="3" creationId="{7789A6B5-C0F5-5944-9623-D5C1946E11C8}"/>
          </ac:spMkLst>
        </pc:spChg>
        <pc:spChg chg="add mod">
          <ac:chgData name="Dr. Peeta Basa Pati" userId="d5d7df4c-1c7c-46ba-b2e6-049fb9603be3" providerId="ADAL" clId="{C3319E7C-4216-4191-8DA2-2BDDE70CE815}" dt="2021-07-13T05:51:12.865" v="1730" actId="1037"/>
          <ac:spMkLst>
            <pc:docMk/>
            <pc:sldMk cId="1250132991" sldId="807"/>
            <ac:spMk id="5" creationId="{E78AC7EA-A579-403C-92D5-52DEEDC686B7}"/>
          </ac:spMkLst>
        </pc:spChg>
        <pc:spChg chg="add mod">
          <ac:chgData name="Dr. Peeta Basa Pati" userId="d5d7df4c-1c7c-46ba-b2e6-049fb9603be3" providerId="ADAL" clId="{C3319E7C-4216-4191-8DA2-2BDDE70CE815}" dt="2021-07-13T05:51:12.865" v="1730" actId="1037"/>
          <ac:spMkLst>
            <pc:docMk/>
            <pc:sldMk cId="1250132991" sldId="807"/>
            <ac:spMk id="6" creationId="{28F9B500-D6EC-4F43-B14B-328798CC2498}"/>
          </ac:spMkLst>
        </pc:spChg>
        <pc:spChg chg="add mod">
          <ac:chgData name="Dr. Peeta Basa Pati" userId="d5d7df4c-1c7c-46ba-b2e6-049fb9603be3" providerId="ADAL" clId="{C3319E7C-4216-4191-8DA2-2BDDE70CE815}" dt="2021-07-13T05:51:12.865" v="1730" actId="1037"/>
          <ac:spMkLst>
            <pc:docMk/>
            <pc:sldMk cId="1250132991" sldId="807"/>
            <ac:spMk id="7" creationId="{761ECBAC-1670-4A8E-90DF-ED6220EA3890}"/>
          </ac:spMkLst>
        </pc:spChg>
        <pc:spChg chg="add mod">
          <ac:chgData name="Dr. Peeta Basa Pati" userId="d5d7df4c-1c7c-46ba-b2e6-049fb9603be3" providerId="ADAL" clId="{C3319E7C-4216-4191-8DA2-2BDDE70CE815}" dt="2021-07-13T06:03:47.412" v="1824"/>
          <ac:spMkLst>
            <pc:docMk/>
            <pc:sldMk cId="1250132991" sldId="807"/>
            <ac:spMk id="8" creationId="{EC32573B-27FC-4565-ABFA-F73AA8FB58C3}"/>
          </ac:spMkLst>
        </pc:spChg>
        <pc:spChg chg="add del mod">
          <ac:chgData name="Dr. Peeta Basa Pati" userId="d5d7df4c-1c7c-46ba-b2e6-049fb9603be3" providerId="ADAL" clId="{C3319E7C-4216-4191-8DA2-2BDDE70CE815}" dt="2021-07-13T05:58:54.524" v="1792" actId="478"/>
          <ac:spMkLst>
            <pc:docMk/>
            <pc:sldMk cId="1250132991" sldId="807"/>
            <ac:spMk id="9" creationId="{D8838E61-9DAC-440D-AD97-B7510EA70790}"/>
          </ac:spMkLst>
        </pc:spChg>
        <pc:spChg chg="add del mod">
          <ac:chgData name="Dr. Peeta Basa Pati" userId="d5d7df4c-1c7c-46ba-b2e6-049fb9603be3" providerId="ADAL" clId="{C3319E7C-4216-4191-8DA2-2BDDE70CE815}" dt="2021-07-13T05:59:01.356" v="1794" actId="478"/>
          <ac:spMkLst>
            <pc:docMk/>
            <pc:sldMk cId="1250132991" sldId="807"/>
            <ac:spMk id="11" creationId="{B66546E4-8851-47BA-A4AE-C9B14DE29910}"/>
          </ac:spMkLst>
        </pc:spChg>
        <pc:spChg chg="add del mod">
          <ac:chgData name="Dr. Peeta Basa Pati" userId="d5d7df4c-1c7c-46ba-b2e6-049fb9603be3" providerId="ADAL" clId="{C3319E7C-4216-4191-8DA2-2BDDE70CE815}" dt="2021-07-13T05:59:01.356" v="1794" actId="478"/>
          <ac:spMkLst>
            <pc:docMk/>
            <pc:sldMk cId="1250132991" sldId="807"/>
            <ac:spMk id="12" creationId="{298DD3FD-0BB8-4A5F-A160-DF492379E3C7}"/>
          </ac:spMkLst>
        </pc:spChg>
        <pc:spChg chg="add del mod">
          <ac:chgData name="Dr. Peeta Basa Pati" userId="d5d7df4c-1c7c-46ba-b2e6-049fb9603be3" providerId="ADAL" clId="{C3319E7C-4216-4191-8DA2-2BDDE70CE815}" dt="2021-07-13T05:59:01.356" v="1794" actId="478"/>
          <ac:spMkLst>
            <pc:docMk/>
            <pc:sldMk cId="1250132991" sldId="807"/>
            <ac:spMk id="13" creationId="{8B6C41D5-9D66-4545-8063-2218F4811F72}"/>
          </ac:spMkLst>
        </pc:spChg>
        <pc:spChg chg="add del mod">
          <ac:chgData name="Dr. Peeta Basa Pati" userId="d5d7df4c-1c7c-46ba-b2e6-049fb9603be3" providerId="ADAL" clId="{C3319E7C-4216-4191-8DA2-2BDDE70CE815}" dt="2021-07-13T05:59:01.356" v="1794" actId="478"/>
          <ac:spMkLst>
            <pc:docMk/>
            <pc:sldMk cId="1250132991" sldId="807"/>
            <ac:spMk id="14" creationId="{CCE3FE99-2DEE-486F-867D-2F0A45AF864F}"/>
          </ac:spMkLst>
        </pc:spChg>
        <pc:spChg chg="add del mod">
          <ac:chgData name="Dr. Peeta Basa Pati" userId="d5d7df4c-1c7c-46ba-b2e6-049fb9603be3" providerId="ADAL" clId="{C3319E7C-4216-4191-8DA2-2BDDE70CE815}" dt="2021-07-13T05:59:01.356" v="1794" actId="478"/>
          <ac:spMkLst>
            <pc:docMk/>
            <pc:sldMk cId="1250132991" sldId="807"/>
            <ac:spMk id="15" creationId="{963ABF81-9674-407E-B7E9-C150E63940E2}"/>
          </ac:spMkLst>
        </pc:spChg>
        <pc:spChg chg="add mod">
          <ac:chgData name="Dr. Peeta Basa Pati" userId="d5d7df4c-1c7c-46ba-b2e6-049fb9603be3" providerId="ADAL" clId="{C3319E7C-4216-4191-8DA2-2BDDE70CE815}" dt="2021-07-13T06:03:32.440" v="1817" actId="20577"/>
          <ac:spMkLst>
            <pc:docMk/>
            <pc:sldMk cId="1250132991" sldId="807"/>
            <ac:spMk id="16" creationId="{AEB65ED9-176C-4627-B793-85E464F791E9}"/>
          </ac:spMkLst>
        </pc:spChg>
        <pc:cxnChg chg="add del mod">
          <ac:chgData name="Dr. Peeta Basa Pati" userId="d5d7df4c-1c7c-46ba-b2e6-049fb9603be3" providerId="ADAL" clId="{C3319E7C-4216-4191-8DA2-2BDDE70CE815}" dt="2021-07-13T05:58:57.278" v="1793" actId="478"/>
          <ac:cxnSpMkLst>
            <pc:docMk/>
            <pc:sldMk cId="1250132991" sldId="807"/>
            <ac:cxnSpMk id="10" creationId="{07473584-6848-4D8F-91B5-9562CE01BD58}"/>
          </ac:cxnSpMkLst>
        </pc:cxnChg>
      </pc:sldChg>
      <pc:sldChg chg="addSp delSp modSp add mod">
        <pc:chgData name="Dr. Peeta Basa Pati" userId="d5d7df4c-1c7c-46ba-b2e6-049fb9603be3" providerId="ADAL" clId="{C3319E7C-4216-4191-8DA2-2BDDE70CE815}" dt="2021-07-13T06:20:33.783" v="2213" actId="1036"/>
        <pc:sldMkLst>
          <pc:docMk/>
          <pc:sldMk cId="1334368919" sldId="808"/>
        </pc:sldMkLst>
        <pc:spChg chg="add mod ord">
          <ac:chgData name="Dr. Peeta Basa Pati" userId="d5d7df4c-1c7c-46ba-b2e6-049fb9603be3" providerId="ADAL" clId="{C3319E7C-4216-4191-8DA2-2BDDE70CE815}" dt="2021-07-13T06:09:26.815" v="1904" actId="1076"/>
          <ac:spMkLst>
            <pc:docMk/>
            <pc:sldMk cId="1334368919" sldId="808"/>
            <ac:spMk id="2" creationId="{A174255E-909A-4E0C-9673-440D4426A1FA}"/>
          </ac:spMkLst>
        </pc:spChg>
        <pc:spChg chg="mod">
          <ac:chgData name="Dr. Peeta Basa Pati" userId="d5d7df4c-1c7c-46ba-b2e6-049fb9603be3" providerId="ADAL" clId="{C3319E7C-4216-4191-8DA2-2BDDE70CE815}" dt="2021-07-13T05:58:40.587" v="1790" actId="20577"/>
          <ac:spMkLst>
            <pc:docMk/>
            <pc:sldMk cId="1334368919" sldId="808"/>
            <ac:spMk id="3" creationId="{7789A6B5-C0F5-5944-9623-D5C1946E11C8}"/>
          </ac:spMkLst>
        </pc:spChg>
        <pc:spChg chg="del">
          <ac:chgData name="Dr. Peeta Basa Pati" userId="d5d7df4c-1c7c-46ba-b2e6-049fb9603be3" providerId="ADAL" clId="{C3319E7C-4216-4191-8DA2-2BDDE70CE815}" dt="2021-07-13T06:02:02.354" v="1804" actId="478"/>
          <ac:spMkLst>
            <pc:docMk/>
            <pc:sldMk cId="1334368919" sldId="808"/>
            <ac:spMk id="5" creationId="{E78AC7EA-A579-403C-92D5-52DEEDC686B7}"/>
          </ac:spMkLst>
        </pc:spChg>
        <pc:spChg chg="del">
          <ac:chgData name="Dr. Peeta Basa Pati" userId="d5d7df4c-1c7c-46ba-b2e6-049fb9603be3" providerId="ADAL" clId="{C3319E7C-4216-4191-8DA2-2BDDE70CE815}" dt="2021-07-13T06:02:09.828" v="1805" actId="478"/>
          <ac:spMkLst>
            <pc:docMk/>
            <pc:sldMk cId="1334368919" sldId="808"/>
            <ac:spMk id="6" creationId="{28F9B500-D6EC-4F43-B14B-328798CC2498}"/>
          </ac:spMkLst>
        </pc:spChg>
        <pc:spChg chg="del">
          <ac:chgData name="Dr. Peeta Basa Pati" userId="d5d7df4c-1c7c-46ba-b2e6-049fb9603be3" providerId="ADAL" clId="{C3319E7C-4216-4191-8DA2-2BDDE70CE815}" dt="2021-07-13T06:02:09.828" v="1805" actId="478"/>
          <ac:spMkLst>
            <pc:docMk/>
            <pc:sldMk cId="1334368919" sldId="808"/>
            <ac:spMk id="7" creationId="{761ECBAC-1670-4A8E-90DF-ED6220EA3890}"/>
          </ac:spMkLst>
        </pc:spChg>
        <pc:spChg chg="del">
          <ac:chgData name="Dr. Peeta Basa Pati" userId="d5d7df4c-1c7c-46ba-b2e6-049fb9603be3" providerId="ADAL" clId="{C3319E7C-4216-4191-8DA2-2BDDE70CE815}" dt="2021-07-13T06:02:09.828" v="1805" actId="478"/>
          <ac:spMkLst>
            <pc:docMk/>
            <pc:sldMk cId="1334368919" sldId="808"/>
            <ac:spMk id="8" creationId="{EC32573B-27FC-4565-ABFA-F73AA8FB58C3}"/>
          </ac:spMkLst>
        </pc:spChg>
        <pc:spChg chg="mod">
          <ac:chgData name="Dr. Peeta Basa Pati" userId="d5d7df4c-1c7c-46ba-b2e6-049fb9603be3" providerId="ADAL" clId="{C3319E7C-4216-4191-8DA2-2BDDE70CE815}" dt="2021-07-13T06:20:33.783" v="2213" actId="1036"/>
          <ac:spMkLst>
            <pc:docMk/>
            <pc:sldMk cId="1334368919" sldId="808"/>
            <ac:spMk id="9" creationId="{D8838E61-9DAC-440D-AD97-B7510EA70790}"/>
          </ac:spMkLst>
        </pc:spChg>
        <pc:spChg chg="mod">
          <ac:chgData name="Dr. Peeta Basa Pati" userId="d5d7df4c-1c7c-46ba-b2e6-049fb9603be3" providerId="ADAL" clId="{C3319E7C-4216-4191-8DA2-2BDDE70CE815}" dt="2021-07-13T06:02:35.947" v="1808" actId="1076"/>
          <ac:spMkLst>
            <pc:docMk/>
            <pc:sldMk cId="1334368919" sldId="808"/>
            <ac:spMk id="11" creationId="{B66546E4-8851-47BA-A4AE-C9B14DE29910}"/>
          </ac:spMkLst>
        </pc:spChg>
        <pc:spChg chg="mod">
          <ac:chgData name="Dr. Peeta Basa Pati" userId="d5d7df4c-1c7c-46ba-b2e6-049fb9603be3" providerId="ADAL" clId="{C3319E7C-4216-4191-8DA2-2BDDE70CE815}" dt="2021-07-13T06:02:35.947" v="1808" actId="1076"/>
          <ac:spMkLst>
            <pc:docMk/>
            <pc:sldMk cId="1334368919" sldId="808"/>
            <ac:spMk id="12" creationId="{298DD3FD-0BB8-4A5F-A160-DF492379E3C7}"/>
          </ac:spMkLst>
        </pc:spChg>
        <pc:spChg chg="mod">
          <ac:chgData name="Dr. Peeta Basa Pati" userId="d5d7df4c-1c7c-46ba-b2e6-049fb9603be3" providerId="ADAL" clId="{C3319E7C-4216-4191-8DA2-2BDDE70CE815}" dt="2021-07-13T06:09:17.121" v="1903" actId="1076"/>
          <ac:spMkLst>
            <pc:docMk/>
            <pc:sldMk cId="1334368919" sldId="808"/>
            <ac:spMk id="13" creationId="{8B6C41D5-9D66-4545-8063-2218F4811F72}"/>
          </ac:spMkLst>
        </pc:spChg>
        <pc:spChg chg="mod">
          <ac:chgData name="Dr. Peeta Basa Pati" userId="d5d7df4c-1c7c-46ba-b2e6-049fb9603be3" providerId="ADAL" clId="{C3319E7C-4216-4191-8DA2-2BDDE70CE815}" dt="2021-07-13T06:02:35.947" v="1808" actId="1076"/>
          <ac:spMkLst>
            <pc:docMk/>
            <pc:sldMk cId="1334368919" sldId="808"/>
            <ac:spMk id="14" creationId="{CCE3FE99-2DEE-486F-867D-2F0A45AF864F}"/>
          </ac:spMkLst>
        </pc:spChg>
        <pc:spChg chg="mod">
          <ac:chgData name="Dr. Peeta Basa Pati" userId="d5d7df4c-1c7c-46ba-b2e6-049fb9603be3" providerId="ADAL" clId="{C3319E7C-4216-4191-8DA2-2BDDE70CE815}" dt="2021-07-13T06:02:35.947" v="1808" actId="1076"/>
          <ac:spMkLst>
            <pc:docMk/>
            <pc:sldMk cId="1334368919" sldId="808"/>
            <ac:spMk id="15" creationId="{963ABF81-9674-407E-B7E9-C150E63940E2}"/>
          </ac:spMkLst>
        </pc:spChg>
        <pc:spChg chg="add del mod">
          <ac:chgData name="Dr. Peeta Basa Pati" userId="d5d7df4c-1c7c-46ba-b2e6-049fb9603be3" providerId="ADAL" clId="{C3319E7C-4216-4191-8DA2-2BDDE70CE815}" dt="2021-07-13T06:10:14.676" v="1914" actId="478"/>
          <ac:spMkLst>
            <pc:docMk/>
            <pc:sldMk cId="1334368919" sldId="808"/>
            <ac:spMk id="16" creationId="{AAFDE007-785C-4AD0-B9D5-E52714E7A563}"/>
          </ac:spMkLst>
        </pc:spChg>
        <pc:spChg chg="add mod">
          <ac:chgData name="Dr. Peeta Basa Pati" userId="d5d7df4c-1c7c-46ba-b2e6-049fb9603be3" providerId="ADAL" clId="{C3319E7C-4216-4191-8DA2-2BDDE70CE815}" dt="2021-07-13T06:11:18.664" v="1936" actId="1076"/>
          <ac:spMkLst>
            <pc:docMk/>
            <pc:sldMk cId="1334368919" sldId="808"/>
            <ac:spMk id="17" creationId="{B64E29D3-626D-487E-8AF0-AEE50B05222E}"/>
          </ac:spMkLst>
        </pc:spChg>
        <pc:spChg chg="add mod">
          <ac:chgData name="Dr. Peeta Basa Pati" userId="d5d7df4c-1c7c-46ba-b2e6-049fb9603be3" providerId="ADAL" clId="{C3319E7C-4216-4191-8DA2-2BDDE70CE815}" dt="2021-07-13T06:11:15.271" v="1935" actId="1076"/>
          <ac:spMkLst>
            <pc:docMk/>
            <pc:sldMk cId="1334368919" sldId="808"/>
            <ac:spMk id="18" creationId="{62BE0AA7-747F-44B6-A3FB-C3BD3B24A9FC}"/>
          </ac:spMkLst>
        </pc:spChg>
        <pc:spChg chg="add mod">
          <ac:chgData name="Dr. Peeta Basa Pati" userId="d5d7df4c-1c7c-46ba-b2e6-049fb9603be3" providerId="ADAL" clId="{C3319E7C-4216-4191-8DA2-2BDDE70CE815}" dt="2021-07-13T06:12:36.915" v="1948" actId="14100"/>
          <ac:spMkLst>
            <pc:docMk/>
            <pc:sldMk cId="1334368919" sldId="808"/>
            <ac:spMk id="24" creationId="{21F69E01-6C77-4EB8-B5F9-DBD6D7B6FADD}"/>
          </ac:spMkLst>
        </pc:spChg>
        <pc:cxnChg chg="del">
          <ac:chgData name="Dr. Peeta Basa Pati" userId="d5d7df4c-1c7c-46ba-b2e6-049fb9603be3" providerId="ADAL" clId="{C3319E7C-4216-4191-8DA2-2BDDE70CE815}" dt="2021-07-13T06:02:12.767" v="1806" actId="478"/>
          <ac:cxnSpMkLst>
            <pc:docMk/>
            <pc:sldMk cId="1334368919" sldId="808"/>
            <ac:cxnSpMk id="10" creationId="{07473584-6848-4D8F-91B5-9562CE01BD58}"/>
          </ac:cxnSpMkLst>
        </pc:cxnChg>
        <pc:cxnChg chg="add mod">
          <ac:chgData name="Dr. Peeta Basa Pati" userId="d5d7df4c-1c7c-46ba-b2e6-049fb9603be3" providerId="ADAL" clId="{C3319E7C-4216-4191-8DA2-2BDDE70CE815}" dt="2021-07-13T06:11:52.077" v="1939" actId="108"/>
          <ac:cxnSpMkLst>
            <pc:docMk/>
            <pc:sldMk cId="1334368919" sldId="808"/>
            <ac:cxnSpMk id="20" creationId="{FF4F2E77-BD70-4428-89AE-D03C6E55848B}"/>
          </ac:cxnSpMkLst>
        </pc:cxnChg>
        <pc:cxnChg chg="add mod">
          <ac:chgData name="Dr. Peeta Basa Pati" userId="d5d7df4c-1c7c-46ba-b2e6-049fb9603be3" providerId="ADAL" clId="{C3319E7C-4216-4191-8DA2-2BDDE70CE815}" dt="2021-07-13T06:11:44.519" v="1938" actId="692"/>
          <ac:cxnSpMkLst>
            <pc:docMk/>
            <pc:sldMk cId="1334368919" sldId="808"/>
            <ac:cxnSpMk id="23" creationId="{0A88F6FB-387F-483C-9770-EB8098122313}"/>
          </ac:cxnSpMkLst>
        </pc:cxnChg>
      </pc:sldChg>
      <pc:sldChg chg="modSp add mod">
        <pc:chgData name="Dr. Peeta Basa Pati" userId="d5d7df4c-1c7c-46ba-b2e6-049fb9603be3" providerId="ADAL" clId="{C3319E7C-4216-4191-8DA2-2BDDE70CE815}" dt="2021-07-13T06:34:20.168" v="2442" actId="20577"/>
        <pc:sldMkLst>
          <pc:docMk/>
          <pc:sldMk cId="1657836619" sldId="809"/>
        </pc:sldMkLst>
        <pc:spChg chg="mod">
          <ac:chgData name="Dr. Peeta Basa Pati" userId="d5d7df4c-1c7c-46ba-b2e6-049fb9603be3" providerId="ADAL" clId="{C3319E7C-4216-4191-8DA2-2BDDE70CE815}" dt="2021-07-13T06:34:20.168" v="2442" actId="20577"/>
          <ac:spMkLst>
            <pc:docMk/>
            <pc:sldMk cId="1657836619" sldId="809"/>
            <ac:spMk id="3" creationId="{7789A6B5-C0F5-5944-9623-D5C1946E11C8}"/>
          </ac:spMkLst>
        </pc:spChg>
      </pc:sldChg>
      <pc:sldChg chg="modSp add mod">
        <pc:chgData name="Dr. Peeta Basa Pati" userId="d5d7df4c-1c7c-46ba-b2e6-049fb9603be3" providerId="ADAL" clId="{C3319E7C-4216-4191-8DA2-2BDDE70CE815}" dt="2021-07-13T06:33:21.523" v="2390" actId="20577"/>
        <pc:sldMkLst>
          <pc:docMk/>
          <pc:sldMk cId="3514928261" sldId="810"/>
        </pc:sldMkLst>
        <pc:spChg chg="mod">
          <ac:chgData name="Dr. Peeta Basa Pati" userId="d5d7df4c-1c7c-46ba-b2e6-049fb9603be3" providerId="ADAL" clId="{C3319E7C-4216-4191-8DA2-2BDDE70CE815}" dt="2021-07-13T06:33:21.523" v="2390" actId="20577"/>
          <ac:spMkLst>
            <pc:docMk/>
            <pc:sldMk cId="3514928261" sldId="810"/>
            <ac:spMk id="3" creationId="{7789A6B5-C0F5-5944-9623-D5C1946E11C8}"/>
          </ac:spMkLst>
        </pc:spChg>
      </pc:sldChg>
      <pc:sldChg chg="modSp add mod">
        <pc:chgData name="Dr. Peeta Basa Pati" userId="d5d7df4c-1c7c-46ba-b2e6-049fb9603be3" providerId="ADAL" clId="{C3319E7C-4216-4191-8DA2-2BDDE70CE815}" dt="2021-07-13T06:33:46.876" v="2400" actId="20577"/>
        <pc:sldMkLst>
          <pc:docMk/>
          <pc:sldMk cId="2668373762" sldId="811"/>
        </pc:sldMkLst>
        <pc:spChg chg="mod">
          <ac:chgData name="Dr. Peeta Basa Pati" userId="d5d7df4c-1c7c-46ba-b2e6-049fb9603be3" providerId="ADAL" clId="{C3319E7C-4216-4191-8DA2-2BDDE70CE815}" dt="2021-07-13T06:33:46.876" v="2400" actId="20577"/>
          <ac:spMkLst>
            <pc:docMk/>
            <pc:sldMk cId="2668373762" sldId="811"/>
            <ac:spMk id="3" creationId="{7789A6B5-C0F5-5944-9623-D5C1946E11C8}"/>
          </ac:spMkLst>
        </pc:spChg>
      </pc:sldChg>
      <pc:sldChg chg="addSp modSp add mod">
        <pc:chgData name="Dr. Peeta Basa Pati" userId="d5d7df4c-1c7c-46ba-b2e6-049fb9603be3" providerId="ADAL" clId="{C3319E7C-4216-4191-8DA2-2BDDE70CE815}" dt="2021-07-13T10:30:51.211" v="5011" actId="164"/>
        <pc:sldMkLst>
          <pc:docMk/>
          <pc:sldMk cId="584939259" sldId="812"/>
        </pc:sldMkLst>
        <pc:spChg chg="add mod">
          <ac:chgData name="Dr. Peeta Basa Pati" userId="d5d7df4c-1c7c-46ba-b2e6-049fb9603be3" providerId="ADAL" clId="{C3319E7C-4216-4191-8DA2-2BDDE70CE815}" dt="2021-07-13T10:19:26.404" v="4793" actId="20577"/>
          <ac:spMkLst>
            <pc:docMk/>
            <pc:sldMk cId="584939259" sldId="812"/>
            <ac:spMk id="2" creationId="{21104221-4CC9-4238-9584-AE99E793D5CD}"/>
          </ac:spMkLst>
        </pc:spChg>
        <pc:spChg chg="mod">
          <ac:chgData name="Dr. Peeta Basa Pati" userId="d5d7df4c-1c7c-46ba-b2e6-049fb9603be3" providerId="ADAL" clId="{C3319E7C-4216-4191-8DA2-2BDDE70CE815}" dt="2021-07-13T10:15:37.357" v="4576" actId="20577"/>
          <ac:spMkLst>
            <pc:docMk/>
            <pc:sldMk cId="584939259" sldId="812"/>
            <ac:spMk id="3" creationId="{7789A6B5-C0F5-5944-9623-D5C1946E11C8}"/>
          </ac:spMkLst>
        </pc:spChg>
        <pc:spChg chg="mod">
          <ac:chgData name="Dr. Peeta Basa Pati" userId="d5d7df4c-1c7c-46ba-b2e6-049fb9603be3" providerId="ADAL" clId="{C3319E7C-4216-4191-8DA2-2BDDE70CE815}" dt="2021-07-13T10:11:35.368" v="4394" actId="20577"/>
          <ac:spMkLst>
            <pc:docMk/>
            <pc:sldMk cId="584939259" sldId="812"/>
            <ac:spMk id="10" creationId="{25DD473F-DF8C-4A33-BB51-8DBEF5083383}"/>
          </ac:spMkLst>
        </pc:spChg>
        <pc:spChg chg="mod">
          <ac:chgData name="Dr. Peeta Basa Pati" userId="d5d7df4c-1c7c-46ba-b2e6-049fb9603be3" providerId="ADAL" clId="{C3319E7C-4216-4191-8DA2-2BDDE70CE815}" dt="2021-07-13T10:11:42.103" v="4395" actId="20577"/>
          <ac:spMkLst>
            <pc:docMk/>
            <pc:sldMk cId="584939259" sldId="812"/>
            <ac:spMk id="11" creationId="{1693605A-1BA4-4929-A3C3-FB3EFDBE4922}"/>
          </ac:spMkLst>
        </pc:spChg>
        <pc:spChg chg="mod">
          <ac:chgData name="Dr. Peeta Basa Pati" userId="d5d7df4c-1c7c-46ba-b2e6-049fb9603be3" providerId="ADAL" clId="{C3319E7C-4216-4191-8DA2-2BDDE70CE815}" dt="2021-07-13T10:27:03.923" v="5000" actId="1076"/>
          <ac:spMkLst>
            <pc:docMk/>
            <pc:sldMk cId="584939259" sldId="812"/>
            <ac:spMk id="12" creationId="{610F4E5E-B20C-4ED6-A3B9-3B16EA556DAC}"/>
          </ac:spMkLst>
        </pc:spChg>
        <pc:spChg chg="mod">
          <ac:chgData name="Dr. Peeta Basa Pati" userId="d5d7df4c-1c7c-46ba-b2e6-049fb9603be3" providerId="ADAL" clId="{C3319E7C-4216-4191-8DA2-2BDDE70CE815}" dt="2021-07-13T10:08:40.054" v="4347" actId="20577"/>
          <ac:spMkLst>
            <pc:docMk/>
            <pc:sldMk cId="584939259" sldId="812"/>
            <ac:spMk id="13" creationId="{09AF826A-C718-4587-9C93-02929A7B5C48}"/>
          </ac:spMkLst>
        </pc:spChg>
        <pc:spChg chg="add mod">
          <ac:chgData name="Dr. Peeta Basa Pati" userId="d5d7df4c-1c7c-46ba-b2e6-049fb9603be3" providerId="ADAL" clId="{C3319E7C-4216-4191-8DA2-2BDDE70CE815}" dt="2021-07-13T10:30:10.768" v="5009" actId="255"/>
          <ac:spMkLst>
            <pc:docMk/>
            <pc:sldMk cId="584939259" sldId="812"/>
            <ac:spMk id="15" creationId="{DA0125FF-FF0F-4D4B-8DF0-CABD8164722E}"/>
          </ac:spMkLst>
        </pc:spChg>
        <pc:spChg chg="add mod">
          <ac:chgData name="Dr. Peeta Basa Pati" userId="d5d7df4c-1c7c-46ba-b2e6-049fb9603be3" providerId="ADAL" clId="{C3319E7C-4216-4191-8DA2-2BDDE70CE815}" dt="2021-07-13T10:30:51.211" v="5011" actId="164"/>
          <ac:spMkLst>
            <pc:docMk/>
            <pc:sldMk cId="584939259" sldId="812"/>
            <ac:spMk id="19" creationId="{C25F3B93-C303-41A0-8AA5-8A3D3D92798B}"/>
          </ac:spMkLst>
        </pc:spChg>
        <pc:spChg chg="add mod">
          <ac:chgData name="Dr. Peeta Basa Pati" userId="d5d7df4c-1c7c-46ba-b2e6-049fb9603be3" providerId="ADAL" clId="{C3319E7C-4216-4191-8DA2-2BDDE70CE815}" dt="2021-07-13T10:30:51.211" v="5011" actId="164"/>
          <ac:spMkLst>
            <pc:docMk/>
            <pc:sldMk cId="584939259" sldId="812"/>
            <ac:spMk id="25" creationId="{D865172F-9422-4ACE-9B65-0579FBD2C70A}"/>
          </ac:spMkLst>
        </pc:spChg>
        <pc:grpChg chg="add mod">
          <ac:chgData name="Dr. Peeta Basa Pati" userId="d5d7df4c-1c7c-46ba-b2e6-049fb9603be3" providerId="ADAL" clId="{C3319E7C-4216-4191-8DA2-2BDDE70CE815}" dt="2021-07-13T10:30:51.211" v="5011" actId="164"/>
          <ac:grpSpMkLst>
            <pc:docMk/>
            <pc:sldMk cId="584939259" sldId="812"/>
            <ac:grpSpMk id="5" creationId="{F28C873F-5ABC-47AA-A99B-165172330E89}"/>
          </ac:grpSpMkLst>
        </pc:grpChg>
        <pc:grpChg chg="add mod">
          <ac:chgData name="Dr. Peeta Basa Pati" userId="d5d7df4c-1c7c-46ba-b2e6-049fb9603be3" providerId="ADAL" clId="{C3319E7C-4216-4191-8DA2-2BDDE70CE815}" dt="2021-07-13T10:30:51.211" v="5011" actId="164"/>
          <ac:grpSpMkLst>
            <pc:docMk/>
            <pc:sldMk cId="584939259" sldId="812"/>
            <ac:grpSpMk id="27" creationId="{F4E35B4A-07A2-4AFB-A00F-354CEA0CE127}"/>
          </ac:grpSpMkLst>
        </pc:grpChg>
        <pc:cxnChg chg="mod">
          <ac:chgData name="Dr. Peeta Basa Pati" userId="d5d7df4c-1c7c-46ba-b2e6-049fb9603be3" providerId="ADAL" clId="{C3319E7C-4216-4191-8DA2-2BDDE70CE815}" dt="2021-07-13T10:07:54.699" v="4328"/>
          <ac:cxnSpMkLst>
            <pc:docMk/>
            <pc:sldMk cId="584939259" sldId="812"/>
            <ac:cxnSpMk id="6" creationId="{0F8CDDE1-D35F-4793-BC8E-CEAEE47A387F}"/>
          </ac:cxnSpMkLst>
        </pc:cxnChg>
        <pc:cxnChg chg="mod">
          <ac:chgData name="Dr. Peeta Basa Pati" userId="d5d7df4c-1c7c-46ba-b2e6-049fb9603be3" providerId="ADAL" clId="{C3319E7C-4216-4191-8DA2-2BDDE70CE815}" dt="2021-07-13T10:07:54.699" v="4328"/>
          <ac:cxnSpMkLst>
            <pc:docMk/>
            <pc:sldMk cId="584939259" sldId="812"/>
            <ac:cxnSpMk id="7" creationId="{5A95C99B-6516-4FAC-9490-5AAF14B45477}"/>
          </ac:cxnSpMkLst>
        </pc:cxnChg>
        <pc:cxnChg chg="mod">
          <ac:chgData name="Dr. Peeta Basa Pati" userId="d5d7df4c-1c7c-46ba-b2e6-049fb9603be3" providerId="ADAL" clId="{C3319E7C-4216-4191-8DA2-2BDDE70CE815}" dt="2021-07-13T10:26:59.225" v="4999" actId="14100"/>
          <ac:cxnSpMkLst>
            <pc:docMk/>
            <pc:sldMk cId="584939259" sldId="812"/>
            <ac:cxnSpMk id="8" creationId="{5FBF00A4-801F-443B-8031-8222D583922B}"/>
          </ac:cxnSpMkLst>
        </pc:cxnChg>
        <pc:cxnChg chg="mod">
          <ac:chgData name="Dr. Peeta Basa Pati" userId="d5d7df4c-1c7c-46ba-b2e6-049fb9603be3" providerId="ADAL" clId="{C3319E7C-4216-4191-8DA2-2BDDE70CE815}" dt="2021-07-13T10:07:54.699" v="4328"/>
          <ac:cxnSpMkLst>
            <pc:docMk/>
            <pc:sldMk cId="584939259" sldId="812"/>
            <ac:cxnSpMk id="9" creationId="{14D5CDF0-92D1-458E-8C09-FE08E674DB03}"/>
          </ac:cxnSpMkLst>
        </pc:cxnChg>
        <pc:cxnChg chg="add mod">
          <ac:chgData name="Dr. Peeta Basa Pati" userId="d5d7df4c-1c7c-46ba-b2e6-049fb9603be3" providerId="ADAL" clId="{C3319E7C-4216-4191-8DA2-2BDDE70CE815}" dt="2021-07-13T10:30:51.211" v="5011" actId="164"/>
          <ac:cxnSpMkLst>
            <pc:docMk/>
            <pc:sldMk cId="584939259" sldId="812"/>
            <ac:cxnSpMk id="16" creationId="{E4FF827D-CE96-4ECD-81D6-32DF509E2376}"/>
          </ac:cxnSpMkLst>
        </pc:cxnChg>
        <pc:cxnChg chg="add mod">
          <ac:chgData name="Dr. Peeta Basa Pati" userId="d5d7df4c-1c7c-46ba-b2e6-049fb9603be3" providerId="ADAL" clId="{C3319E7C-4216-4191-8DA2-2BDDE70CE815}" dt="2021-07-13T10:30:51.211" v="5011" actId="164"/>
          <ac:cxnSpMkLst>
            <pc:docMk/>
            <pc:sldMk cId="584939259" sldId="812"/>
            <ac:cxnSpMk id="20" creationId="{2F5E140E-65A3-4175-A5A9-A1CA7994A46C}"/>
          </ac:cxnSpMkLst>
        </pc:cxnChg>
      </pc:sldChg>
      <pc:sldChg chg="addSp modSp add mod">
        <pc:chgData name="Dr. Peeta Basa Pati" userId="d5d7df4c-1c7c-46ba-b2e6-049fb9603be3" providerId="ADAL" clId="{C3319E7C-4216-4191-8DA2-2BDDE70CE815}" dt="2021-07-13T06:57:29.973" v="2800" actId="20577"/>
        <pc:sldMkLst>
          <pc:docMk/>
          <pc:sldMk cId="154106374" sldId="813"/>
        </pc:sldMkLst>
        <pc:spChg chg="mod">
          <ac:chgData name="Dr. Peeta Basa Pati" userId="d5d7df4c-1c7c-46ba-b2e6-049fb9603be3" providerId="ADAL" clId="{C3319E7C-4216-4191-8DA2-2BDDE70CE815}" dt="2021-07-13T06:53:35.094" v="2496" actId="20577"/>
          <ac:spMkLst>
            <pc:docMk/>
            <pc:sldMk cId="154106374" sldId="813"/>
            <ac:spMk id="3" creationId="{7789A6B5-C0F5-5944-9623-D5C1946E11C8}"/>
          </ac:spMkLst>
        </pc:spChg>
        <pc:spChg chg="add mod">
          <ac:chgData name="Dr. Peeta Basa Pati" userId="d5d7df4c-1c7c-46ba-b2e6-049fb9603be3" providerId="ADAL" clId="{C3319E7C-4216-4191-8DA2-2BDDE70CE815}" dt="2021-07-13T06:57:29.973" v="2800" actId="20577"/>
          <ac:spMkLst>
            <pc:docMk/>
            <pc:sldMk cId="154106374" sldId="813"/>
            <ac:spMk id="5" creationId="{F93D7AA4-031A-4202-BBA3-A61D889D57A8}"/>
          </ac:spMkLst>
        </pc:spChg>
      </pc:sldChg>
      <pc:sldChg chg="addSp delSp modSp add mod modNotesTx">
        <pc:chgData name="Dr. Peeta Basa Pati" userId="d5d7df4c-1c7c-46ba-b2e6-049fb9603be3" providerId="ADAL" clId="{C3319E7C-4216-4191-8DA2-2BDDE70CE815}" dt="2021-07-13T08:40:01.747" v="3693" actId="20577"/>
        <pc:sldMkLst>
          <pc:docMk/>
          <pc:sldMk cId="4038788784" sldId="814"/>
        </pc:sldMkLst>
        <pc:spChg chg="add del mod">
          <ac:chgData name="Dr. Peeta Basa Pati" userId="d5d7df4c-1c7c-46ba-b2e6-049fb9603be3" providerId="ADAL" clId="{C3319E7C-4216-4191-8DA2-2BDDE70CE815}" dt="2021-07-13T08:02:13.133" v="3091" actId="478"/>
          <ac:spMkLst>
            <pc:docMk/>
            <pc:sldMk cId="4038788784" sldId="814"/>
            <ac:spMk id="2" creationId="{17D37971-D43F-4083-B018-F52B9AEAF101}"/>
          </ac:spMkLst>
        </pc:spChg>
        <pc:spChg chg="mod">
          <ac:chgData name="Dr. Peeta Basa Pati" userId="d5d7df4c-1c7c-46ba-b2e6-049fb9603be3" providerId="ADAL" clId="{C3319E7C-4216-4191-8DA2-2BDDE70CE815}" dt="2021-07-13T07:46:21.564" v="2836" actId="20577"/>
          <ac:spMkLst>
            <pc:docMk/>
            <pc:sldMk cId="4038788784" sldId="814"/>
            <ac:spMk id="3" creationId="{7789A6B5-C0F5-5944-9623-D5C1946E11C8}"/>
          </ac:spMkLst>
        </pc:spChg>
        <pc:spChg chg="add">
          <ac:chgData name="Dr. Peeta Basa Pati" userId="d5d7df4c-1c7c-46ba-b2e6-049fb9603be3" providerId="ADAL" clId="{C3319E7C-4216-4191-8DA2-2BDDE70CE815}" dt="2021-07-13T07:51:02.711" v="2916" actId="11529"/>
          <ac:spMkLst>
            <pc:docMk/>
            <pc:sldMk cId="4038788784" sldId="814"/>
            <ac:spMk id="5" creationId="{718A9E50-D80C-46CB-BA09-3C2A3837428B}"/>
          </ac:spMkLst>
        </pc:spChg>
        <pc:spChg chg="add mod">
          <ac:chgData name="Dr. Peeta Basa Pati" userId="d5d7df4c-1c7c-46ba-b2e6-049fb9603be3" providerId="ADAL" clId="{C3319E7C-4216-4191-8DA2-2BDDE70CE815}" dt="2021-07-13T07:53:19.094" v="2948" actId="1076"/>
          <ac:spMkLst>
            <pc:docMk/>
            <pc:sldMk cId="4038788784" sldId="814"/>
            <ac:spMk id="6" creationId="{06AB0DE9-1889-46B8-B618-35C9F883BFB7}"/>
          </ac:spMkLst>
        </pc:spChg>
        <pc:spChg chg="add del mod">
          <ac:chgData name="Dr. Peeta Basa Pati" userId="d5d7df4c-1c7c-46ba-b2e6-049fb9603be3" providerId="ADAL" clId="{C3319E7C-4216-4191-8DA2-2BDDE70CE815}" dt="2021-07-13T07:54:37.288" v="2965" actId="478"/>
          <ac:spMkLst>
            <pc:docMk/>
            <pc:sldMk cId="4038788784" sldId="814"/>
            <ac:spMk id="9" creationId="{D4446910-CA1F-43CC-8D67-8EEC84F0AD39}"/>
          </ac:spMkLst>
        </pc:spChg>
        <pc:spChg chg="add mod">
          <ac:chgData name="Dr. Peeta Basa Pati" userId="d5d7df4c-1c7c-46ba-b2e6-049fb9603be3" providerId="ADAL" clId="{C3319E7C-4216-4191-8DA2-2BDDE70CE815}" dt="2021-07-13T07:55:18.973" v="2973" actId="15389"/>
          <ac:spMkLst>
            <pc:docMk/>
            <pc:sldMk cId="4038788784" sldId="814"/>
            <ac:spMk id="10" creationId="{C3079A79-61A5-4B70-91C6-464DBC252749}"/>
          </ac:spMkLst>
        </pc:spChg>
        <pc:spChg chg="add del mod">
          <ac:chgData name="Dr. Peeta Basa Pati" userId="d5d7df4c-1c7c-46ba-b2e6-049fb9603be3" providerId="ADAL" clId="{C3319E7C-4216-4191-8DA2-2BDDE70CE815}" dt="2021-07-13T07:56:11.271" v="3003" actId="478"/>
          <ac:spMkLst>
            <pc:docMk/>
            <pc:sldMk cId="4038788784" sldId="814"/>
            <ac:spMk id="11" creationId="{750EA888-94DC-49CB-B01B-673262558FF8}"/>
          </ac:spMkLst>
        </pc:spChg>
        <pc:spChg chg="add mod">
          <ac:chgData name="Dr. Peeta Basa Pati" userId="d5d7df4c-1c7c-46ba-b2e6-049fb9603be3" providerId="ADAL" clId="{C3319E7C-4216-4191-8DA2-2BDDE70CE815}" dt="2021-07-13T07:57:26.997" v="3023" actId="20577"/>
          <ac:spMkLst>
            <pc:docMk/>
            <pc:sldMk cId="4038788784" sldId="814"/>
            <ac:spMk id="12" creationId="{03B9BBE9-63C2-4F58-BE86-83C86B0C176C}"/>
          </ac:spMkLst>
        </pc:spChg>
        <pc:spChg chg="add mod">
          <ac:chgData name="Dr. Peeta Basa Pati" userId="d5d7df4c-1c7c-46ba-b2e6-049fb9603be3" providerId="ADAL" clId="{C3319E7C-4216-4191-8DA2-2BDDE70CE815}" dt="2021-07-13T07:56:36.740" v="3006" actId="1076"/>
          <ac:spMkLst>
            <pc:docMk/>
            <pc:sldMk cId="4038788784" sldId="814"/>
            <ac:spMk id="13" creationId="{914AAF5F-C66E-4820-A086-605FA86E3BE9}"/>
          </ac:spMkLst>
        </pc:spChg>
        <pc:spChg chg="add mod">
          <ac:chgData name="Dr. Peeta Basa Pati" userId="d5d7df4c-1c7c-46ba-b2e6-049fb9603be3" providerId="ADAL" clId="{C3319E7C-4216-4191-8DA2-2BDDE70CE815}" dt="2021-07-13T07:57:12.335" v="3019" actId="1037"/>
          <ac:spMkLst>
            <pc:docMk/>
            <pc:sldMk cId="4038788784" sldId="814"/>
            <ac:spMk id="14" creationId="{82252108-85FB-4A7A-A983-2790DEEAEFC9}"/>
          </ac:spMkLst>
        </pc:spChg>
        <pc:spChg chg="add mod">
          <ac:chgData name="Dr. Peeta Basa Pati" userId="d5d7df4c-1c7c-46ba-b2e6-049fb9603be3" providerId="ADAL" clId="{C3319E7C-4216-4191-8DA2-2BDDE70CE815}" dt="2021-07-13T08:02:36.834" v="3094" actId="1076"/>
          <ac:spMkLst>
            <pc:docMk/>
            <pc:sldMk cId="4038788784" sldId="814"/>
            <ac:spMk id="15" creationId="{068D2D86-730B-4800-A466-66D7CA977C94}"/>
          </ac:spMkLst>
        </pc:spChg>
        <pc:spChg chg="add mod">
          <ac:chgData name="Dr. Peeta Basa Pati" userId="d5d7df4c-1c7c-46ba-b2e6-049fb9603be3" providerId="ADAL" clId="{C3319E7C-4216-4191-8DA2-2BDDE70CE815}" dt="2021-07-13T08:03:19.984" v="3099" actId="114"/>
          <ac:spMkLst>
            <pc:docMk/>
            <pc:sldMk cId="4038788784" sldId="814"/>
            <ac:spMk id="16" creationId="{04467A34-AB40-47E1-AD8F-6D92D6FEC7BF}"/>
          </ac:spMkLst>
        </pc:spChg>
        <pc:spChg chg="add mod">
          <ac:chgData name="Dr. Peeta Basa Pati" userId="d5d7df4c-1c7c-46ba-b2e6-049fb9603be3" providerId="ADAL" clId="{C3319E7C-4216-4191-8DA2-2BDDE70CE815}" dt="2021-07-13T08:03:47.286" v="3105" actId="20577"/>
          <ac:spMkLst>
            <pc:docMk/>
            <pc:sldMk cId="4038788784" sldId="814"/>
            <ac:spMk id="17" creationId="{5C3433BB-7EAF-458A-87E2-CF60F8685BD9}"/>
          </ac:spMkLst>
        </pc:spChg>
        <pc:spChg chg="add mod">
          <ac:chgData name="Dr. Peeta Basa Pati" userId="d5d7df4c-1c7c-46ba-b2e6-049fb9603be3" providerId="ADAL" clId="{C3319E7C-4216-4191-8DA2-2BDDE70CE815}" dt="2021-07-13T08:04:16.464" v="3109" actId="20577"/>
          <ac:spMkLst>
            <pc:docMk/>
            <pc:sldMk cId="4038788784" sldId="814"/>
            <ac:spMk id="18" creationId="{98B26CF3-D5E7-409D-BBDF-FFE55E6A063C}"/>
          </ac:spMkLst>
        </pc:spChg>
        <pc:spChg chg="add mod">
          <ac:chgData name="Dr. Peeta Basa Pati" userId="d5d7df4c-1c7c-46ba-b2e6-049fb9603be3" providerId="ADAL" clId="{C3319E7C-4216-4191-8DA2-2BDDE70CE815}" dt="2021-07-13T08:04:59.901" v="3118" actId="1076"/>
          <ac:spMkLst>
            <pc:docMk/>
            <pc:sldMk cId="4038788784" sldId="814"/>
            <ac:spMk id="19" creationId="{C8525E5C-CB0D-49B1-AEA9-10B618CBD2CE}"/>
          </ac:spMkLst>
        </pc:spChg>
        <pc:spChg chg="add mod">
          <ac:chgData name="Dr. Peeta Basa Pati" userId="d5d7df4c-1c7c-46ba-b2e6-049fb9603be3" providerId="ADAL" clId="{C3319E7C-4216-4191-8DA2-2BDDE70CE815}" dt="2021-07-13T08:08:33.932" v="3219" actId="121"/>
          <ac:spMkLst>
            <pc:docMk/>
            <pc:sldMk cId="4038788784" sldId="814"/>
            <ac:spMk id="20" creationId="{205138EF-E8B1-417E-B04A-E74B50F613F2}"/>
          </ac:spMkLst>
        </pc:spChg>
        <pc:spChg chg="add del mod">
          <ac:chgData name="Dr. Peeta Basa Pati" userId="d5d7df4c-1c7c-46ba-b2e6-049fb9603be3" providerId="ADAL" clId="{C3319E7C-4216-4191-8DA2-2BDDE70CE815}" dt="2021-07-13T08:07:37.233" v="3149" actId="478"/>
          <ac:spMkLst>
            <pc:docMk/>
            <pc:sldMk cId="4038788784" sldId="814"/>
            <ac:spMk id="21" creationId="{C4C7EB38-52F9-4552-98DF-12710512CF85}"/>
          </ac:spMkLst>
        </pc:spChg>
        <pc:spChg chg="add mod">
          <ac:chgData name="Dr. Peeta Basa Pati" userId="d5d7df4c-1c7c-46ba-b2e6-049fb9603be3" providerId="ADAL" clId="{C3319E7C-4216-4191-8DA2-2BDDE70CE815}" dt="2021-07-13T08:08:48.402" v="3226" actId="121"/>
          <ac:spMkLst>
            <pc:docMk/>
            <pc:sldMk cId="4038788784" sldId="814"/>
            <ac:spMk id="22" creationId="{F2719700-FCC5-47C7-9861-34DF9B8D319E}"/>
          </ac:spMkLst>
        </pc:spChg>
        <pc:spChg chg="add mod">
          <ac:chgData name="Dr. Peeta Basa Pati" userId="d5d7df4c-1c7c-46ba-b2e6-049fb9603be3" providerId="ADAL" clId="{C3319E7C-4216-4191-8DA2-2BDDE70CE815}" dt="2021-07-13T08:09:00.481" v="3233" actId="121"/>
          <ac:spMkLst>
            <pc:docMk/>
            <pc:sldMk cId="4038788784" sldId="814"/>
            <ac:spMk id="23" creationId="{F16624FA-9FF0-48C3-BC49-638B54845A35}"/>
          </ac:spMkLst>
        </pc:spChg>
        <pc:spChg chg="add mod">
          <ac:chgData name="Dr. Peeta Basa Pati" userId="d5d7df4c-1c7c-46ba-b2e6-049fb9603be3" providerId="ADAL" clId="{C3319E7C-4216-4191-8DA2-2BDDE70CE815}" dt="2021-07-13T08:13:03.135" v="3345" actId="20577"/>
          <ac:spMkLst>
            <pc:docMk/>
            <pc:sldMk cId="4038788784" sldId="814"/>
            <ac:spMk id="24" creationId="{BAACE9B4-A74F-4227-AE94-B15818D81CE2}"/>
          </ac:spMkLst>
        </pc:spChg>
        <pc:spChg chg="add del mod">
          <ac:chgData name="Dr. Peeta Basa Pati" userId="d5d7df4c-1c7c-46ba-b2e6-049fb9603be3" providerId="ADAL" clId="{C3319E7C-4216-4191-8DA2-2BDDE70CE815}" dt="2021-07-13T08:21:23.223" v="3486"/>
          <ac:spMkLst>
            <pc:docMk/>
            <pc:sldMk cId="4038788784" sldId="814"/>
            <ac:spMk id="27" creationId="{604ACAB1-532E-4E94-8BE7-95EEA8F2C81D}"/>
          </ac:spMkLst>
        </pc:spChg>
        <pc:spChg chg="add">
          <ac:chgData name="Dr. Peeta Basa Pati" userId="d5d7df4c-1c7c-46ba-b2e6-049fb9603be3" providerId="ADAL" clId="{C3319E7C-4216-4191-8DA2-2BDDE70CE815}" dt="2021-07-13T08:14:23.554" v="3379" actId="11529"/>
          <ac:spMkLst>
            <pc:docMk/>
            <pc:sldMk cId="4038788784" sldId="814"/>
            <ac:spMk id="30" creationId="{4ACCBE7F-2A87-42C3-A3C8-07347E98D87D}"/>
          </ac:spMkLst>
        </pc:spChg>
        <pc:spChg chg="add mod">
          <ac:chgData name="Dr. Peeta Basa Pati" userId="d5d7df4c-1c7c-46ba-b2e6-049fb9603be3" providerId="ADAL" clId="{C3319E7C-4216-4191-8DA2-2BDDE70CE815}" dt="2021-07-13T08:17:22.345" v="3427" actId="20577"/>
          <ac:spMkLst>
            <pc:docMk/>
            <pc:sldMk cId="4038788784" sldId="814"/>
            <ac:spMk id="31" creationId="{423D4808-BC7F-4898-8ED2-A10841065FC1}"/>
          </ac:spMkLst>
        </pc:spChg>
        <pc:spChg chg="add mod">
          <ac:chgData name="Dr. Peeta Basa Pati" userId="d5d7df4c-1c7c-46ba-b2e6-049fb9603be3" providerId="ADAL" clId="{C3319E7C-4216-4191-8DA2-2BDDE70CE815}" dt="2021-07-13T08:18:02.711" v="3459" actId="1076"/>
          <ac:spMkLst>
            <pc:docMk/>
            <pc:sldMk cId="4038788784" sldId="814"/>
            <ac:spMk id="33" creationId="{A00D6709-FFA2-4BB8-8042-D2875198F9A0}"/>
          </ac:spMkLst>
        </pc:spChg>
        <pc:spChg chg="add mod">
          <ac:chgData name="Dr. Peeta Basa Pati" userId="d5d7df4c-1c7c-46ba-b2e6-049fb9603be3" providerId="ADAL" clId="{C3319E7C-4216-4191-8DA2-2BDDE70CE815}" dt="2021-07-13T08:19:26.005" v="3463" actId="20577"/>
          <ac:spMkLst>
            <pc:docMk/>
            <pc:sldMk cId="4038788784" sldId="814"/>
            <ac:spMk id="34" creationId="{CDB9FF6D-A91E-4DA1-9B47-2DE64B8639EF}"/>
          </ac:spMkLst>
        </pc:spChg>
        <pc:spChg chg="add">
          <ac:chgData name="Dr. Peeta Basa Pati" userId="d5d7df4c-1c7c-46ba-b2e6-049fb9603be3" providerId="ADAL" clId="{C3319E7C-4216-4191-8DA2-2BDDE70CE815}" dt="2021-07-13T08:19:53.042" v="3471" actId="11529"/>
          <ac:spMkLst>
            <pc:docMk/>
            <pc:sldMk cId="4038788784" sldId="814"/>
            <ac:spMk id="36" creationId="{E14C1D0D-6614-46A1-89B0-B54F4F73B96D}"/>
          </ac:spMkLst>
        </pc:spChg>
        <pc:spChg chg="add del mod">
          <ac:chgData name="Dr. Peeta Basa Pati" userId="d5d7df4c-1c7c-46ba-b2e6-049fb9603be3" providerId="ADAL" clId="{C3319E7C-4216-4191-8DA2-2BDDE70CE815}" dt="2021-07-13T08:33:57.402" v="3595" actId="478"/>
          <ac:spMkLst>
            <pc:docMk/>
            <pc:sldMk cId="4038788784" sldId="814"/>
            <ac:spMk id="37" creationId="{1489140C-12AF-4814-98BA-BFA25EEC5E78}"/>
          </ac:spMkLst>
        </pc:spChg>
        <pc:spChg chg="add mod">
          <ac:chgData name="Dr. Peeta Basa Pati" userId="d5d7df4c-1c7c-46ba-b2e6-049fb9603be3" providerId="ADAL" clId="{C3319E7C-4216-4191-8DA2-2BDDE70CE815}" dt="2021-07-13T08:23:25.890" v="3512" actId="14100"/>
          <ac:spMkLst>
            <pc:docMk/>
            <pc:sldMk cId="4038788784" sldId="814"/>
            <ac:spMk id="38" creationId="{B04DC621-3C97-44E4-9194-ACE15DA19A2D}"/>
          </ac:spMkLst>
        </pc:spChg>
        <pc:spChg chg="add mod">
          <ac:chgData name="Dr. Peeta Basa Pati" userId="d5d7df4c-1c7c-46ba-b2e6-049fb9603be3" providerId="ADAL" clId="{C3319E7C-4216-4191-8DA2-2BDDE70CE815}" dt="2021-07-13T08:25:47.464" v="3580" actId="14100"/>
          <ac:spMkLst>
            <pc:docMk/>
            <pc:sldMk cId="4038788784" sldId="814"/>
            <ac:spMk id="39" creationId="{1E98F019-B938-4670-9C60-DC1638914EA2}"/>
          </ac:spMkLst>
        </pc:spChg>
        <pc:spChg chg="add mod">
          <ac:chgData name="Dr. Peeta Basa Pati" userId="d5d7df4c-1c7c-46ba-b2e6-049fb9603be3" providerId="ADAL" clId="{C3319E7C-4216-4191-8DA2-2BDDE70CE815}" dt="2021-07-13T08:26:50.287" v="3594" actId="14100"/>
          <ac:spMkLst>
            <pc:docMk/>
            <pc:sldMk cId="4038788784" sldId="814"/>
            <ac:spMk id="40" creationId="{256E5E3A-00CC-42F5-91DD-0FAB272AFAA4}"/>
          </ac:spMkLst>
        </pc:spChg>
        <pc:cxnChg chg="add mod">
          <ac:chgData name="Dr. Peeta Basa Pati" userId="d5d7df4c-1c7c-46ba-b2e6-049fb9603be3" providerId="ADAL" clId="{C3319E7C-4216-4191-8DA2-2BDDE70CE815}" dt="2021-07-13T07:54:05.893" v="2960" actId="1582"/>
          <ac:cxnSpMkLst>
            <pc:docMk/>
            <pc:sldMk cId="4038788784" sldId="814"/>
            <ac:cxnSpMk id="8" creationId="{C9DFA93B-54F2-4B5B-A80E-14937015ABFD}"/>
          </ac:cxnSpMkLst>
        </pc:cxnChg>
        <pc:cxnChg chg="add mod">
          <ac:chgData name="Dr. Peeta Basa Pati" userId="d5d7df4c-1c7c-46ba-b2e6-049fb9603be3" providerId="ADAL" clId="{C3319E7C-4216-4191-8DA2-2BDDE70CE815}" dt="2021-07-13T08:14:15.579" v="3378" actId="14100"/>
          <ac:cxnSpMkLst>
            <pc:docMk/>
            <pc:sldMk cId="4038788784" sldId="814"/>
            <ac:cxnSpMk id="25" creationId="{4BB72F66-88EC-4B27-80A0-53A067D9BF84}"/>
          </ac:cxnSpMkLst>
        </pc:cxnChg>
        <pc:cxnChg chg="add mod">
          <ac:chgData name="Dr. Peeta Basa Pati" userId="d5d7df4c-1c7c-46ba-b2e6-049fb9603be3" providerId="ADAL" clId="{C3319E7C-4216-4191-8DA2-2BDDE70CE815}" dt="2021-07-13T08:17:36.709" v="3457" actId="1037"/>
          <ac:cxnSpMkLst>
            <pc:docMk/>
            <pc:sldMk cId="4038788784" sldId="814"/>
            <ac:cxnSpMk id="32" creationId="{E0CFBBBC-996B-4D16-AE6A-AFFA1DCBE500}"/>
          </ac:cxnSpMkLst>
        </pc:cxnChg>
        <pc:cxnChg chg="add mod">
          <ac:chgData name="Dr. Peeta Basa Pati" userId="d5d7df4c-1c7c-46ba-b2e6-049fb9603be3" providerId="ADAL" clId="{C3319E7C-4216-4191-8DA2-2BDDE70CE815}" dt="2021-07-13T08:19:31.821" v="3470" actId="1037"/>
          <ac:cxnSpMkLst>
            <pc:docMk/>
            <pc:sldMk cId="4038788784" sldId="814"/>
            <ac:cxnSpMk id="35" creationId="{96657001-0C08-44E7-8D9D-40D13B034F72}"/>
          </ac:cxnSpMkLst>
        </pc:cxnChg>
      </pc:sldChg>
      <pc:sldChg chg="delSp modSp add mod">
        <pc:chgData name="Dr. Peeta Basa Pati" userId="d5d7df4c-1c7c-46ba-b2e6-049fb9603be3" providerId="ADAL" clId="{C3319E7C-4216-4191-8DA2-2BDDE70CE815}" dt="2021-07-13T10:34:17.457" v="5381" actId="20577"/>
        <pc:sldMkLst>
          <pc:docMk/>
          <pc:sldMk cId="3198150241" sldId="815"/>
        </pc:sldMkLst>
        <pc:spChg chg="mod">
          <ac:chgData name="Dr. Peeta Basa Pati" userId="d5d7df4c-1c7c-46ba-b2e6-049fb9603be3" providerId="ADAL" clId="{C3319E7C-4216-4191-8DA2-2BDDE70CE815}" dt="2021-07-13T10:34:17.457" v="5381" actId="20577"/>
          <ac:spMkLst>
            <pc:docMk/>
            <pc:sldMk cId="3198150241" sldId="815"/>
            <ac:spMk id="2" creationId="{21104221-4CC9-4238-9584-AE99E793D5CD}"/>
          </ac:spMkLst>
        </pc:spChg>
        <pc:spChg chg="del">
          <ac:chgData name="Dr. Peeta Basa Pati" userId="d5d7df4c-1c7c-46ba-b2e6-049fb9603be3" providerId="ADAL" clId="{C3319E7C-4216-4191-8DA2-2BDDE70CE815}" dt="2021-07-13T10:31:28.714" v="5012" actId="478"/>
          <ac:spMkLst>
            <pc:docMk/>
            <pc:sldMk cId="3198150241" sldId="815"/>
            <ac:spMk id="15" creationId="{DA0125FF-FF0F-4D4B-8DF0-CABD8164722E}"/>
          </ac:spMkLst>
        </pc:spChg>
        <pc:grpChg chg="del">
          <ac:chgData name="Dr. Peeta Basa Pati" userId="d5d7df4c-1c7c-46ba-b2e6-049fb9603be3" providerId="ADAL" clId="{C3319E7C-4216-4191-8DA2-2BDDE70CE815}" dt="2021-07-13T10:31:33.164" v="5013" actId="478"/>
          <ac:grpSpMkLst>
            <pc:docMk/>
            <pc:sldMk cId="3198150241" sldId="815"/>
            <ac:grpSpMk id="5" creationId="{F28C873F-5ABC-47AA-A99B-165172330E89}"/>
          </ac:grpSpMkLst>
        </pc:grpChg>
      </pc:sldChg>
    </pc:docChg>
  </pc:docChgLst>
  <pc:docChgLst>
    <pc:chgData name="Dr. Peeta Basa Pati" userId="S::bp_peeta@blr.amrita.edu::d5d7df4c-1c7c-46ba-b2e6-049fb9603be3" providerId="AD" clId="Web-{31E987FE-6449-E76A-A9BF-6650EDFFA733}"/>
    <pc:docChg chg="modSld">
      <pc:chgData name="Dr. Peeta Basa Pati" userId="S::bp_peeta@blr.amrita.edu::d5d7df4c-1c7c-46ba-b2e6-049fb9603be3" providerId="AD" clId="Web-{31E987FE-6449-E76A-A9BF-6650EDFFA733}" dt="2021-08-22T10:41:29.300" v="32" actId="20577"/>
      <pc:docMkLst>
        <pc:docMk/>
      </pc:docMkLst>
      <pc:sldChg chg="modSp">
        <pc:chgData name="Dr. Peeta Basa Pati" userId="S::bp_peeta@blr.amrita.edu::d5d7df4c-1c7c-46ba-b2e6-049fb9603be3" providerId="AD" clId="Web-{31E987FE-6449-E76A-A9BF-6650EDFFA733}" dt="2021-08-22T10:41:29.300" v="32" actId="20577"/>
        <pc:sldMkLst>
          <pc:docMk/>
          <pc:sldMk cId="1650389509" sldId="847"/>
        </pc:sldMkLst>
        <pc:spChg chg="mod">
          <ac:chgData name="Dr. Peeta Basa Pati" userId="S::bp_peeta@blr.amrita.edu::d5d7df4c-1c7c-46ba-b2e6-049fb9603be3" providerId="AD" clId="Web-{31E987FE-6449-E76A-A9BF-6650EDFFA733}" dt="2021-08-22T10:41:29.300" v="32" actId="20577"/>
          <ac:spMkLst>
            <pc:docMk/>
            <pc:sldMk cId="1650389509" sldId="847"/>
            <ac:spMk id="2" creationId="{E98D2269-5F2F-4C32-AFA4-81900658789E}"/>
          </ac:spMkLst>
        </pc:spChg>
      </pc:sldChg>
    </pc:docChg>
  </pc:docChgLst>
  <pc:docChgLst>
    <pc:chgData name="Dr. Peeta Basa Pati" userId="d5d7df4c-1c7c-46ba-b2e6-049fb9603be3" providerId="ADAL" clId="{903AA1D8-BA48-4289-97DF-C659D2AEF247}"/>
    <pc:docChg chg="undo custSel addSld delSld modSld">
      <pc:chgData name="Dr. Peeta Basa Pati" userId="d5d7df4c-1c7c-46ba-b2e6-049fb9603be3" providerId="ADAL" clId="{903AA1D8-BA48-4289-97DF-C659D2AEF247}" dt="2021-07-26T10:16:42.685" v="711" actId="20577"/>
      <pc:docMkLst>
        <pc:docMk/>
      </pc:docMkLst>
      <pc:sldChg chg="modSp mod">
        <pc:chgData name="Dr. Peeta Basa Pati" userId="d5d7df4c-1c7c-46ba-b2e6-049fb9603be3" providerId="ADAL" clId="{903AA1D8-BA48-4289-97DF-C659D2AEF247}" dt="2021-07-26T08:47:28.081" v="111" actId="20577"/>
        <pc:sldMkLst>
          <pc:docMk/>
          <pc:sldMk cId="1398279195" sldId="774"/>
        </pc:sldMkLst>
        <pc:spChg chg="mod">
          <ac:chgData name="Dr. Peeta Basa Pati" userId="d5d7df4c-1c7c-46ba-b2e6-049fb9603be3" providerId="ADAL" clId="{903AA1D8-BA48-4289-97DF-C659D2AEF247}" dt="2021-07-26T08:47:28.081" v="111" actId="20577"/>
          <ac:spMkLst>
            <pc:docMk/>
            <pc:sldMk cId="1398279195" sldId="774"/>
            <ac:spMk id="10" creationId="{06A3B953-744B-3D4F-8898-C0158B157C87}"/>
          </ac:spMkLst>
        </pc:spChg>
      </pc:sldChg>
      <pc:sldChg chg="modSp mod">
        <pc:chgData name="Dr. Peeta Basa Pati" userId="d5d7df4c-1c7c-46ba-b2e6-049fb9603be3" providerId="ADAL" clId="{903AA1D8-BA48-4289-97DF-C659D2AEF247}" dt="2021-07-26T08:48:31.097" v="174" actId="20577"/>
        <pc:sldMkLst>
          <pc:docMk/>
          <pc:sldMk cId="3432407034" sldId="802"/>
        </pc:sldMkLst>
        <pc:spChg chg="mod">
          <ac:chgData name="Dr. Peeta Basa Pati" userId="d5d7df4c-1c7c-46ba-b2e6-049fb9603be3" providerId="ADAL" clId="{903AA1D8-BA48-4289-97DF-C659D2AEF247}" dt="2021-07-26T08:48:31.097" v="174" actId="20577"/>
          <ac:spMkLst>
            <pc:docMk/>
            <pc:sldMk cId="3432407034" sldId="802"/>
            <ac:spMk id="2" creationId="{C055A77D-7B36-3147-818D-85AAFF957124}"/>
          </ac:spMkLst>
        </pc:spChg>
      </pc:sldChg>
      <pc:sldChg chg="add del">
        <pc:chgData name="Dr. Peeta Basa Pati" userId="d5d7df4c-1c7c-46ba-b2e6-049fb9603be3" providerId="ADAL" clId="{903AA1D8-BA48-4289-97DF-C659D2AEF247}" dt="2021-07-26T08:52:47.564" v="175" actId="47"/>
        <pc:sldMkLst>
          <pc:docMk/>
          <pc:sldMk cId="1100685133" sldId="806"/>
        </pc:sldMkLst>
      </pc:sldChg>
      <pc:sldChg chg="add del">
        <pc:chgData name="Dr. Peeta Basa Pati" userId="d5d7df4c-1c7c-46ba-b2e6-049fb9603be3" providerId="ADAL" clId="{903AA1D8-BA48-4289-97DF-C659D2AEF247}" dt="2021-07-26T08:47:46.496" v="118"/>
        <pc:sldMkLst>
          <pc:docMk/>
          <pc:sldMk cId="1657836619" sldId="809"/>
        </pc:sldMkLst>
      </pc:sldChg>
      <pc:sldChg chg="modSp new del mod">
        <pc:chgData name="Dr. Peeta Basa Pati" userId="d5d7df4c-1c7c-46ba-b2e6-049fb9603be3" providerId="ADAL" clId="{903AA1D8-BA48-4289-97DF-C659D2AEF247}" dt="2021-07-26T08:47:27.559" v="108" actId="680"/>
        <pc:sldMkLst>
          <pc:docMk/>
          <pc:sldMk cId="1230153502" sldId="810"/>
        </pc:sldMkLst>
        <pc:spChg chg="mod">
          <ac:chgData name="Dr. Peeta Basa Pati" userId="d5d7df4c-1c7c-46ba-b2e6-049fb9603be3" providerId="ADAL" clId="{903AA1D8-BA48-4289-97DF-C659D2AEF247}" dt="2021-07-26T08:47:27.396" v="107" actId="20577"/>
          <ac:spMkLst>
            <pc:docMk/>
            <pc:sldMk cId="1230153502" sldId="810"/>
            <ac:spMk id="3" creationId="{B4CDA1E4-6B96-4AC2-A086-13640C5DFC04}"/>
          </ac:spMkLst>
        </pc:spChg>
      </pc:sldChg>
      <pc:sldChg chg="add del">
        <pc:chgData name="Dr. Peeta Basa Pati" userId="d5d7df4c-1c7c-46ba-b2e6-049fb9603be3" providerId="ADAL" clId="{903AA1D8-BA48-4289-97DF-C659D2AEF247}" dt="2021-07-26T08:52:47.564" v="175" actId="47"/>
        <pc:sldMkLst>
          <pc:docMk/>
          <pc:sldMk cId="584939259" sldId="812"/>
        </pc:sldMkLst>
      </pc:sldChg>
      <pc:sldChg chg="add del">
        <pc:chgData name="Dr. Peeta Basa Pati" userId="d5d7df4c-1c7c-46ba-b2e6-049fb9603be3" providerId="ADAL" clId="{903AA1D8-BA48-4289-97DF-C659D2AEF247}" dt="2021-07-26T08:47:28.505" v="113" actId="47"/>
        <pc:sldMkLst>
          <pc:docMk/>
          <pc:sldMk cId="2480580721" sldId="826"/>
        </pc:sldMkLst>
      </pc:sldChg>
      <pc:sldChg chg="addSp modSp new mod">
        <pc:chgData name="Dr. Peeta Basa Pati" userId="d5d7df4c-1c7c-46ba-b2e6-049fb9603be3" providerId="ADAL" clId="{903AA1D8-BA48-4289-97DF-C659D2AEF247}" dt="2021-07-26T09:18:10.409" v="542" actId="14734"/>
        <pc:sldMkLst>
          <pc:docMk/>
          <pc:sldMk cId="60547824" sldId="827"/>
        </pc:sldMkLst>
        <pc:spChg chg="mod">
          <ac:chgData name="Dr. Peeta Basa Pati" userId="d5d7df4c-1c7c-46ba-b2e6-049fb9603be3" providerId="ADAL" clId="{903AA1D8-BA48-4289-97DF-C659D2AEF247}" dt="2021-07-26T09:10:54.499" v="420" actId="14100"/>
          <ac:spMkLst>
            <pc:docMk/>
            <pc:sldMk cId="60547824" sldId="827"/>
            <ac:spMk id="2" creationId="{628889BA-7289-4430-BAA9-016CF613D331}"/>
          </ac:spMkLst>
        </pc:spChg>
        <pc:spChg chg="mod">
          <ac:chgData name="Dr. Peeta Basa Pati" userId="d5d7df4c-1c7c-46ba-b2e6-049fb9603be3" providerId="ADAL" clId="{903AA1D8-BA48-4289-97DF-C659D2AEF247}" dt="2021-07-26T08:59:41.759" v="224" actId="20577"/>
          <ac:spMkLst>
            <pc:docMk/>
            <pc:sldMk cId="60547824" sldId="827"/>
            <ac:spMk id="3" creationId="{594ECDF1-5BB0-4ADD-99FB-10A48A10FD79}"/>
          </ac:spMkLst>
        </pc:spChg>
        <pc:graphicFrameChg chg="add mod modGraphic">
          <ac:chgData name="Dr. Peeta Basa Pati" userId="d5d7df4c-1c7c-46ba-b2e6-049fb9603be3" providerId="ADAL" clId="{903AA1D8-BA48-4289-97DF-C659D2AEF247}" dt="2021-07-26T09:18:10.409" v="542" actId="14734"/>
          <ac:graphicFrameMkLst>
            <pc:docMk/>
            <pc:sldMk cId="60547824" sldId="827"/>
            <ac:graphicFrameMk id="5" creationId="{403E6AA8-AEA1-4DED-8807-2FE5F56FB156}"/>
          </ac:graphicFrameMkLst>
        </pc:graphicFrameChg>
        <pc:picChg chg="add mod">
          <ac:chgData name="Dr. Peeta Basa Pati" userId="d5d7df4c-1c7c-46ba-b2e6-049fb9603be3" providerId="ADAL" clId="{903AA1D8-BA48-4289-97DF-C659D2AEF247}" dt="2021-07-26T09:10:59.162" v="421" actId="1076"/>
          <ac:picMkLst>
            <pc:docMk/>
            <pc:sldMk cId="60547824" sldId="827"/>
            <ac:picMk id="1026" creationId="{6406DFD5-2256-48AC-A6AF-27F63B9925AA}"/>
          </ac:picMkLst>
        </pc:picChg>
      </pc:sldChg>
      <pc:sldChg chg="modSp new mod">
        <pc:chgData name="Dr. Peeta Basa Pati" userId="d5d7df4c-1c7c-46ba-b2e6-049fb9603be3" providerId="ADAL" clId="{903AA1D8-BA48-4289-97DF-C659D2AEF247}" dt="2021-07-26T09:22:54.621" v="551" actId="20577"/>
        <pc:sldMkLst>
          <pc:docMk/>
          <pc:sldMk cId="1302113070" sldId="828"/>
        </pc:sldMkLst>
        <pc:spChg chg="mod">
          <ac:chgData name="Dr. Peeta Basa Pati" userId="d5d7df4c-1c7c-46ba-b2e6-049fb9603be3" providerId="ADAL" clId="{903AA1D8-BA48-4289-97DF-C659D2AEF247}" dt="2021-07-26T09:22:54.621" v="551" actId="20577"/>
          <ac:spMkLst>
            <pc:docMk/>
            <pc:sldMk cId="1302113070" sldId="828"/>
            <ac:spMk id="2" creationId="{FBC0DE5C-54CF-42EB-9242-551BD02C88CD}"/>
          </ac:spMkLst>
        </pc:spChg>
      </pc:sldChg>
      <pc:sldChg chg="modSp new mod">
        <pc:chgData name="Dr. Peeta Basa Pati" userId="d5d7df4c-1c7c-46ba-b2e6-049fb9603be3" providerId="ADAL" clId="{903AA1D8-BA48-4289-97DF-C659D2AEF247}" dt="2021-07-26T09:29:19.746" v="576" actId="20577"/>
        <pc:sldMkLst>
          <pc:docMk/>
          <pc:sldMk cId="2683865862" sldId="829"/>
        </pc:sldMkLst>
        <pc:spChg chg="mod">
          <ac:chgData name="Dr. Peeta Basa Pati" userId="d5d7df4c-1c7c-46ba-b2e6-049fb9603be3" providerId="ADAL" clId="{903AA1D8-BA48-4289-97DF-C659D2AEF247}" dt="2021-07-26T09:29:19.746" v="576" actId="20577"/>
          <ac:spMkLst>
            <pc:docMk/>
            <pc:sldMk cId="2683865862" sldId="829"/>
            <ac:spMk id="3" creationId="{A8342390-CD66-4222-9D9E-96D6AC4FA5D5}"/>
          </ac:spMkLst>
        </pc:spChg>
      </pc:sldChg>
      <pc:sldChg chg="modSp new mod">
        <pc:chgData name="Dr. Peeta Basa Pati" userId="d5d7df4c-1c7c-46ba-b2e6-049fb9603be3" providerId="ADAL" clId="{903AA1D8-BA48-4289-97DF-C659D2AEF247}" dt="2021-07-26T09:29:37.826" v="596" actId="20577"/>
        <pc:sldMkLst>
          <pc:docMk/>
          <pc:sldMk cId="2481281198" sldId="830"/>
        </pc:sldMkLst>
        <pc:spChg chg="mod">
          <ac:chgData name="Dr. Peeta Basa Pati" userId="d5d7df4c-1c7c-46ba-b2e6-049fb9603be3" providerId="ADAL" clId="{903AA1D8-BA48-4289-97DF-C659D2AEF247}" dt="2021-07-26T09:29:37.826" v="596" actId="20577"/>
          <ac:spMkLst>
            <pc:docMk/>
            <pc:sldMk cId="2481281198" sldId="830"/>
            <ac:spMk id="3" creationId="{BB2D1FCF-D4CC-447A-89AC-9FF23870FA0B}"/>
          </ac:spMkLst>
        </pc:spChg>
      </pc:sldChg>
      <pc:sldChg chg="modSp new mod">
        <pc:chgData name="Dr. Peeta Basa Pati" userId="d5d7df4c-1c7c-46ba-b2e6-049fb9603be3" providerId="ADAL" clId="{903AA1D8-BA48-4289-97DF-C659D2AEF247}" dt="2021-07-26T10:10:03.919" v="618" actId="20577"/>
        <pc:sldMkLst>
          <pc:docMk/>
          <pc:sldMk cId="416904651" sldId="831"/>
        </pc:sldMkLst>
        <pc:spChg chg="mod">
          <ac:chgData name="Dr. Peeta Basa Pati" userId="d5d7df4c-1c7c-46ba-b2e6-049fb9603be3" providerId="ADAL" clId="{903AA1D8-BA48-4289-97DF-C659D2AEF247}" dt="2021-07-26T10:10:03.919" v="618" actId="20577"/>
          <ac:spMkLst>
            <pc:docMk/>
            <pc:sldMk cId="416904651" sldId="831"/>
            <ac:spMk id="3" creationId="{9E6D2DA0-E5B2-45AC-B1C6-8C46E5E33C83}"/>
          </ac:spMkLst>
        </pc:spChg>
      </pc:sldChg>
      <pc:sldChg chg="modSp new mod">
        <pc:chgData name="Dr. Peeta Basa Pati" userId="d5d7df4c-1c7c-46ba-b2e6-049fb9603be3" providerId="ADAL" clId="{903AA1D8-BA48-4289-97DF-C659D2AEF247}" dt="2021-07-26T10:13:03.690" v="640" actId="20577"/>
        <pc:sldMkLst>
          <pc:docMk/>
          <pc:sldMk cId="777763853" sldId="832"/>
        </pc:sldMkLst>
        <pc:spChg chg="mod">
          <ac:chgData name="Dr. Peeta Basa Pati" userId="d5d7df4c-1c7c-46ba-b2e6-049fb9603be3" providerId="ADAL" clId="{903AA1D8-BA48-4289-97DF-C659D2AEF247}" dt="2021-07-26T10:13:03.690" v="640" actId="20577"/>
          <ac:spMkLst>
            <pc:docMk/>
            <pc:sldMk cId="777763853" sldId="832"/>
            <ac:spMk id="3" creationId="{763E10C7-C806-477B-A557-9716E13FCDD2}"/>
          </ac:spMkLst>
        </pc:spChg>
      </pc:sldChg>
      <pc:sldChg chg="modSp new mod">
        <pc:chgData name="Dr. Peeta Basa Pati" userId="d5d7df4c-1c7c-46ba-b2e6-049fb9603be3" providerId="ADAL" clId="{903AA1D8-BA48-4289-97DF-C659D2AEF247}" dt="2021-07-26T10:13:38.789" v="661" actId="20577"/>
        <pc:sldMkLst>
          <pc:docMk/>
          <pc:sldMk cId="3629743856" sldId="833"/>
        </pc:sldMkLst>
        <pc:spChg chg="mod">
          <ac:chgData name="Dr. Peeta Basa Pati" userId="d5d7df4c-1c7c-46ba-b2e6-049fb9603be3" providerId="ADAL" clId="{903AA1D8-BA48-4289-97DF-C659D2AEF247}" dt="2021-07-26T10:13:38.789" v="661" actId="20577"/>
          <ac:spMkLst>
            <pc:docMk/>
            <pc:sldMk cId="3629743856" sldId="833"/>
            <ac:spMk id="3" creationId="{9127C1FE-4D27-479D-A546-130E994703AF}"/>
          </ac:spMkLst>
        </pc:spChg>
      </pc:sldChg>
      <pc:sldChg chg="modSp new mod">
        <pc:chgData name="Dr. Peeta Basa Pati" userId="d5d7df4c-1c7c-46ba-b2e6-049fb9603be3" providerId="ADAL" clId="{903AA1D8-BA48-4289-97DF-C659D2AEF247}" dt="2021-07-26T10:15:21.319" v="686" actId="20577"/>
        <pc:sldMkLst>
          <pc:docMk/>
          <pc:sldMk cId="305864050" sldId="834"/>
        </pc:sldMkLst>
        <pc:spChg chg="mod">
          <ac:chgData name="Dr. Peeta Basa Pati" userId="d5d7df4c-1c7c-46ba-b2e6-049fb9603be3" providerId="ADAL" clId="{903AA1D8-BA48-4289-97DF-C659D2AEF247}" dt="2021-07-26T10:15:21.319" v="686" actId="20577"/>
          <ac:spMkLst>
            <pc:docMk/>
            <pc:sldMk cId="305864050" sldId="834"/>
            <ac:spMk id="3" creationId="{DA59E6DD-440C-40AE-86FF-1B37288C2FF7}"/>
          </ac:spMkLst>
        </pc:spChg>
      </pc:sldChg>
      <pc:sldChg chg="modSp new mod">
        <pc:chgData name="Dr. Peeta Basa Pati" userId="d5d7df4c-1c7c-46ba-b2e6-049fb9603be3" providerId="ADAL" clId="{903AA1D8-BA48-4289-97DF-C659D2AEF247}" dt="2021-07-26T10:16:42.685" v="711" actId="20577"/>
        <pc:sldMkLst>
          <pc:docMk/>
          <pc:sldMk cId="30570217" sldId="835"/>
        </pc:sldMkLst>
        <pc:spChg chg="mod">
          <ac:chgData name="Dr. Peeta Basa Pati" userId="d5d7df4c-1c7c-46ba-b2e6-049fb9603be3" providerId="ADAL" clId="{903AA1D8-BA48-4289-97DF-C659D2AEF247}" dt="2021-07-26T10:16:42.685" v="711" actId="20577"/>
          <ac:spMkLst>
            <pc:docMk/>
            <pc:sldMk cId="30570217" sldId="835"/>
            <ac:spMk id="3" creationId="{EEF7C28A-E129-44B6-8DD2-BCD67D72C59C}"/>
          </ac:spMkLst>
        </pc:spChg>
      </pc:sldChg>
      <pc:sldChg chg="add del">
        <pc:chgData name="Dr. Peeta Basa Pati" userId="d5d7df4c-1c7c-46ba-b2e6-049fb9603be3" providerId="ADAL" clId="{903AA1D8-BA48-4289-97DF-C659D2AEF247}" dt="2021-07-26T08:52:47.564" v="175" actId="47"/>
        <pc:sldMkLst>
          <pc:docMk/>
          <pc:sldMk cId="1423170909" sldId="836"/>
        </pc:sldMkLst>
      </pc:sldChg>
      <pc:sldChg chg="add del">
        <pc:chgData name="Dr. Peeta Basa Pati" userId="d5d7df4c-1c7c-46ba-b2e6-049fb9603be3" providerId="ADAL" clId="{903AA1D8-BA48-4289-97DF-C659D2AEF247}" dt="2021-07-26T08:52:47.564" v="175" actId="47"/>
        <pc:sldMkLst>
          <pc:docMk/>
          <pc:sldMk cId="3182485382" sldId="837"/>
        </pc:sldMkLst>
      </pc:sldChg>
      <pc:sldChg chg="add del">
        <pc:chgData name="Dr. Peeta Basa Pati" userId="d5d7df4c-1c7c-46ba-b2e6-049fb9603be3" providerId="ADAL" clId="{903AA1D8-BA48-4289-97DF-C659D2AEF247}" dt="2021-07-26T08:52:47.564" v="175" actId="47"/>
        <pc:sldMkLst>
          <pc:docMk/>
          <pc:sldMk cId="14440370" sldId="838"/>
        </pc:sldMkLst>
      </pc:sldChg>
      <pc:sldChg chg="add del">
        <pc:chgData name="Dr. Peeta Basa Pati" userId="d5d7df4c-1c7c-46ba-b2e6-049fb9603be3" providerId="ADAL" clId="{903AA1D8-BA48-4289-97DF-C659D2AEF247}" dt="2021-07-26T08:52:47.564" v="175" actId="47"/>
        <pc:sldMkLst>
          <pc:docMk/>
          <pc:sldMk cId="1892467422" sldId="839"/>
        </pc:sldMkLst>
      </pc:sldChg>
      <pc:sldChg chg="add del">
        <pc:chgData name="Dr. Peeta Basa Pati" userId="d5d7df4c-1c7c-46ba-b2e6-049fb9603be3" providerId="ADAL" clId="{903AA1D8-BA48-4289-97DF-C659D2AEF247}" dt="2021-07-26T08:52:47.564" v="175" actId="47"/>
        <pc:sldMkLst>
          <pc:docMk/>
          <pc:sldMk cId="668075946" sldId="840"/>
        </pc:sldMkLst>
      </pc:sldChg>
      <pc:sldChg chg="add del">
        <pc:chgData name="Dr. Peeta Basa Pati" userId="d5d7df4c-1c7c-46ba-b2e6-049fb9603be3" providerId="ADAL" clId="{903AA1D8-BA48-4289-97DF-C659D2AEF247}" dt="2021-07-26T08:52:47.564" v="175" actId="47"/>
        <pc:sldMkLst>
          <pc:docMk/>
          <pc:sldMk cId="2212265302" sldId="841"/>
        </pc:sldMkLst>
      </pc:sldChg>
      <pc:sldChg chg="add del">
        <pc:chgData name="Dr. Peeta Basa Pati" userId="d5d7df4c-1c7c-46ba-b2e6-049fb9603be3" providerId="ADAL" clId="{903AA1D8-BA48-4289-97DF-C659D2AEF247}" dt="2021-07-26T08:52:47.564" v="175" actId="47"/>
        <pc:sldMkLst>
          <pc:docMk/>
          <pc:sldMk cId="1487093292" sldId="842"/>
        </pc:sldMkLst>
      </pc:sldChg>
      <pc:sldChg chg="add del">
        <pc:chgData name="Dr. Peeta Basa Pati" userId="d5d7df4c-1c7c-46ba-b2e6-049fb9603be3" providerId="ADAL" clId="{903AA1D8-BA48-4289-97DF-C659D2AEF247}" dt="2021-07-26T08:52:47.564" v="175" actId="47"/>
        <pc:sldMkLst>
          <pc:docMk/>
          <pc:sldMk cId="4046240876" sldId="843"/>
        </pc:sldMkLst>
      </pc:sldChg>
      <pc:sldChg chg="add del">
        <pc:chgData name="Dr. Peeta Basa Pati" userId="d5d7df4c-1c7c-46ba-b2e6-049fb9603be3" providerId="ADAL" clId="{903AA1D8-BA48-4289-97DF-C659D2AEF247}" dt="2021-07-26T08:52:47.564" v="175" actId="47"/>
        <pc:sldMkLst>
          <pc:docMk/>
          <pc:sldMk cId="1605508408" sldId="844"/>
        </pc:sldMkLst>
      </pc:sldChg>
      <pc:sldChg chg="add del">
        <pc:chgData name="Dr. Peeta Basa Pati" userId="d5d7df4c-1c7c-46ba-b2e6-049fb9603be3" providerId="ADAL" clId="{903AA1D8-BA48-4289-97DF-C659D2AEF247}" dt="2021-07-26T08:52:47.564" v="175" actId="47"/>
        <pc:sldMkLst>
          <pc:docMk/>
          <pc:sldMk cId="954688815" sldId="845"/>
        </pc:sldMkLst>
      </pc:sldChg>
      <pc:sldChg chg="add del">
        <pc:chgData name="Dr. Peeta Basa Pati" userId="d5d7df4c-1c7c-46ba-b2e6-049fb9603be3" providerId="ADAL" clId="{903AA1D8-BA48-4289-97DF-C659D2AEF247}" dt="2021-07-26T08:52:47.564" v="175" actId="47"/>
        <pc:sldMkLst>
          <pc:docMk/>
          <pc:sldMk cId="2204737744" sldId="846"/>
        </pc:sldMkLst>
      </pc:sldChg>
      <pc:sldChg chg="add del">
        <pc:chgData name="Dr. Peeta Basa Pati" userId="d5d7df4c-1c7c-46ba-b2e6-049fb9603be3" providerId="ADAL" clId="{903AA1D8-BA48-4289-97DF-C659D2AEF247}" dt="2021-07-26T08:52:47.564" v="175" actId="47"/>
        <pc:sldMkLst>
          <pc:docMk/>
          <pc:sldMk cId="3649114918" sldId="847"/>
        </pc:sldMkLst>
      </pc:sldChg>
      <pc:sldChg chg="add del">
        <pc:chgData name="Dr. Peeta Basa Pati" userId="d5d7df4c-1c7c-46ba-b2e6-049fb9603be3" providerId="ADAL" clId="{903AA1D8-BA48-4289-97DF-C659D2AEF247}" dt="2021-07-26T08:52:47.564" v="175" actId="47"/>
        <pc:sldMkLst>
          <pc:docMk/>
          <pc:sldMk cId="3921414917" sldId="848"/>
        </pc:sldMkLst>
      </pc:sldChg>
      <pc:sldChg chg="add del">
        <pc:chgData name="Dr. Peeta Basa Pati" userId="d5d7df4c-1c7c-46ba-b2e6-049fb9603be3" providerId="ADAL" clId="{903AA1D8-BA48-4289-97DF-C659D2AEF247}" dt="2021-07-26T08:52:47.564" v="175" actId="47"/>
        <pc:sldMkLst>
          <pc:docMk/>
          <pc:sldMk cId="3275942760" sldId="849"/>
        </pc:sldMkLst>
      </pc:sldChg>
    </pc:docChg>
  </pc:docChgLst>
  <pc:docChgLst>
    <pc:chgData name="Dr. Peeta Basa Pati" userId="d5d7df4c-1c7c-46ba-b2e6-049fb9603be3" providerId="ADAL" clId="{64F032AE-8446-439F-AEFC-217A0BCDD390}"/>
    <pc:docChg chg="custSel addSld delSld modSld">
      <pc:chgData name="Dr. Peeta Basa Pati" userId="d5d7df4c-1c7c-46ba-b2e6-049fb9603be3" providerId="ADAL" clId="{64F032AE-8446-439F-AEFC-217A0BCDD390}" dt="2021-07-12T05:22:56.046" v="380" actId="478"/>
      <pc:docMkLst>
        <pc:docMk/>
      </pc:docMkLst>
      <pc:sldChg chg="modSp mod">
        <pc:chgData name="Dr. Peeta Basa Pati" userId="d5d7df4c-1c7c-46ba-b2e6-049fb9603be3" providerId="ADAL" clId="{64F032AE-8446-439F-AEFC-217A0BCDD390}" dt="2021-07-12T05:10:41.360" v="108" actId="404"/>
        <pc:sldMkLst>
          <pc:docMk/>
          <pc:sldMk cId="1398279195" sldId="774"/>
        </pc:sldMkLst>
        <pc:spChg chg="mod">
          <ac:chgData name="Dr. Peeta Basa Pati" userId="d5d7df4c-1c7c-46ba-b2e6-049fb9603be3" providerId="ADAL" clId="{64F032AE-8446-439F-AEFC-217A0BCDD390}" dt="2021-07-12T05:10:41.360" v="108" actId="404"/>
          <ac:spMkLst>
            <pc:docMk/>
            <pc:sldMk cId="1398279195" sldId="774"/>
            <ac:spMk id="10" creationId="{06A3B953-744B-3D4F-8898-C0158B157C87}"/>
          </ac:spMkLst>
        </pc:spChg>
      </pc:sldChg>
      <pc:sldChg chg="del">
        <pc:chgData name="Dr. Peeta Basa Pati" userId="d5d7df4c-1c7c-46ba-b2e6-049fb9603be3" providerId="ADAL" clId="{64F032AE-8446-439F-AEFC-217A0BCDD390}" dt="2021-07-12T05:11:03.576" v="109" actId="47"/>
        <pc:sldMkLst>
          <pc:docMk/>
          <pc:sldMk cId="385688046" sldId="798"/>
        </pc:sldMkLst>
      </pc:sldChg>
      <pc:sldChg chg="addSp delSp modSp mod">
        <pc:chgData name="Dr. Peeta Basa Pati" userId="d5d7df4c-1c7c-46ba-b2e6-049fb9603be3" providerId="ADAL" clId="{64F032AE-8446-439F-AEFC-217A0BCDD390}" dt="2021-07-12T05:22:56.046" v="380" actId="478"/>
        <pc:sldMkLst>
          <pc:docMk/>
          <pc:sldMk cId="1976961647" sldId="799"/>
        </pc:sldMkLst>
        <pc:spChg chg="del">
          <ac:chgData name="Dr. Peeta Basa Pati" userId="d5d7df4c-1c7c-46ba-b2e6-049fb9603be3" providerId="ADAL" clId="{64F032AE-8446-439F-AEFC-217A0BCDD390}" dt="2021-07-12T05:18:45.504" v="310" actId="478"/>
          <ac:spMkLst>
            <pc:docMk/>
            <pc:sldMk cId="1976961647" sldId="799"/>
            <ac:spMk id="2" creationId="{C055A77D-7B36-3147-818D-85AAFF957124}"/>
          </ac:spMkLst>
        </pc:spChg>
        <pc:spChg chg="mod">
          <ac:chgData name="Dr. Peeta Basa Pati" userId="d5d7df4c-1c7c-46ba-b2e6-049fb9603be3" providerId="ADAL" clId="{64F032AE-8446-439F-AEFC-217A0BCDD390}" dt="2021-07-12T05:22:48.496" v="377" actId="20577"/>
          <ac:spMkLst>
            <pc:docMk/>
            <pc:sldMk cId="1976961647" sldId="799"/>
            <ac:spMk id="3" creationId="{7789A6B5-C0F5-5944-9623-D5C1946E11C8}"/>
          </ac:spMkLst>
        </pc:spChg>
        <pc:spChg chg="add del mod">
          <ac:chgData name="Dr. Peeta Basa Pati" userId="d5d7df4c-1c7c-46ba-b2e6-049fb9603be3" providerId="ADAL" clId="{64F032AE-8446-439F-AEFC-217A0BCDD390}" dt="2021-07-12T05:18:47.535" v="311" actId="478"/>
          <ac:spMkLst>
            <pc:docMk/>
            <pc:sldMk cId="1976961647" sldId="799"/>
            <ac:spMk id="9" creationId="{847C51A9-F3B6-4DE6-844C-CCA536176A7E}"/>
          </ac:spMkLst>
        </pc:spChg>
        <pc:picChg chg="del mod">
          <ac:chgData name="Dr. Peeta Basa Pati" userId="d5d7df4c-1c7c-46ba-b2e6-049fb9603be3" providerId="ADAL" clId="{64F032AE-8446-439F-AEFC-217A0BCDD390}" dt="2021-07-12T05:22:51.881" v="378" actId="478"/>
          <ac:picMkLst>
            <pc:docMk/>
            <pc:sldMk cId="1976961647" sldId="799"/>
            <ac:picMk id="5" creationId="{76430777-09D4-476A-B19A-8E6B54B05839}"/>
          </ac:picMkLst>
        </pc:picChg>
        <pc:picChg chg="del">
          <ac:chgData name="Dr. Peeta Basa Pati" userId="d5d7df4c-1c7c-46ba-b2e6-049fb9603be3" providerId="ADAL" clId="{64F032AE-8446-439F-AEFC-217A0BCDD390}" dt="2021-07-12T05:19:53.140" v="318" actId="478"/>
          <ac:picMkLst>
            <pc:docMk/>
            <pc:sldMk cId="1976961647" sldId="799"/>
            <ac:picMk id="6" creationId="{A62C6745-1279-42A1-8CAF-74DD3CA088AD}"/>
          </ac:picMkLst>
        </pc:picChg>
        <pc:picChg chg="del">
          <ac:chgData name="Dr. Peeta Basa Pati" userId="d5d7df4c-1c7c-46ba-b2e6-049fb9603be3" providerId="ADAL" clId="{64F032AE-8446-439F-AEFC-217A0BCDD390}" dt="2021-07-12T05:20:46.361" v="322" actId="478"/>
          <ac:picMkLst>
            <pc:docMk/>
            <pc:sldMk cId="1976961647" sldId="799"/>
            <ac:picMk id="7" creationId="{F55B17AD-49F1-4B0B-A148-4899C79E0220}"/>
          </ac:picMkLst>
        </pc:picChg>
        <pc:picChg chg="add del mod">
          <ac:chgData name="Dr. Peeta Basa Pati" userId="d5d7df4c-1c7c-46ba-b2e6-049fb9603be3" providerId="ADAL" clId="{64F032AE-8446-439F-AEFC-217A0BCDD390}" dt="2021-07-12T05:22:53.925" v="379" actId="478"/>
          <ac:picMkLst>
            <pc:docMk/>
            <pc:sldMk cId="1976961647" sldId="799"/>
            <ac:picMk id="11" creationId="{A0C6134E-37A7-442C-ABC2-632E614C181F}"/>
          </ac:picMkLst>
        </pc:picChg>
        <pc:picChg chg="add del mod">
          <ac:chgData name="Dr. Peeta Basa Pati" userId="d5d7df4c-1c7c-46ba-b2e6-049fb9603be3" providerId="ADAL" clId="{64F032AE-8446-439F-AEFC-217A0BCDD390}" dt="2021-07-12T05:22:56.046" v="380" actId="478"/>
          <ac:picMkLst>
            <pc:docMk/>
            <pc:sldMk cId="1976961647" sldId="799"/>
            <ac:picMk id="13" creationId="{BFD8C04E-4B01-4291-BC2F-68ED17B48810}"/>
          </ac:picMkLst>
        </pc:picChg>
      </pc:sldChg>
      <pc:sldChg chg="modSp mod">
        <pc:chgData name="Dr. Peeta Basa Pati" userId="d5d7df4c-1c7c-46ba-b2e6-049fb9603be3" providerId="ADAL" clId="{64F032AE-8446-439F-AEFC-217A0BCDD390}" dt="2021-07-12T05:13:55.229" v="282" actId="20577"/>
        <pc:sldMkLst>
          <pc:docMk/>
          <pc:sldMk cId="3432407034" sldId="802"/>
        </pc:sldMkLst>
        <pc:spChg chg="mod">
          <ac:chgData name="Dr. Peeta Basa Pati" userId="d5d7df4c-1c7c-46ba-b2e6-049fb9603be3" providerId="ADAL" clId="{64F032AE-8446-439F-AEFC-217A0BCDD390}" dt="2021-07-12T05:13:55.229" v="282" actId="20577"/>
          <ac:spMkLst>
            <pc:docMk/>
            <pc:sldMk cId="3432407034" sldId="802"/>
            <ac:spMk id="2" creationId="{C055A77D-7B36-3147-818D-85AAFF957124}"/>
          </ac:spMkLst>
        </pc:spChg>
        <pc:spChg chg="mod">
          <ac:chgData name="Dr. Peeta Basa Pati" userId="d5d7df4c-1c7c-46ba-b2e6-049fb9603be3" providerId="ADAL" clId="{64F032AE-8446-439F-AEFC-217A0BCDD390}" dt="2021-07-12T05:11:12.277" v="116" actId="20577"/>
          <ac:spMkLst>
            <pc:docMk/>
            <pc:sldMk cId="3432407034" sldId="802"/>
            <ac:spMk id="3" creationId="{7789A6B5-C0F5-5944-9623-D5C1946E11C8}"/>
          </ac:spMkLst>
        </pc:spChg>
      </pc:sldChg>
      <pc:sldChg chg="addSp delSp modSp add mod">
        <pc:chgData name="Dr. Peeta Basa Pati" userId="d5d7df4c-1c7c-46ba-b2e6-049fb9603be3" providerId="ADAL" clId="{64F032AE-8446-439F-AEFC-217A0BCDD390}" dt="2021-07-12T05:17:50.370" v="290" actId="478"/>
        <pc:sldMkLst>
          <pc:docMk/>
          <pc:sldMk cId="640623206" sldId="803"/>
        </pc:sldMkLst>
        <pc:spChg chg="del mod">
          <ac:chgData name="Dr. Peeta Basa Pati" userId="d5d7df4c-1c7c-46ba-b2e6-049fb9603be3" providerId="ADAL" clId="{64F032AE-8446-439F-AEFC-217A0BCDD390}" dt="2021-07-12T05:17:46.947" v="289" actId="478"/>
          <ac:spMkLst>
            <pc:docMk/>
            <pc:sldMk cId="640623206" sldId="803"/>
            <ac:spMk id="2" creationId="{C055A77D-7B36-3147-818D-85AAFF957124}"/>
          </ac:spMkLst>
        </pc:spChg>
        <pc:spChg chg="mod">
          <ac:chgData name="Dr. Peeta Basa Pati" userId="d5d7df4c-1c7c-46ba-b2e6-049fb9603be3" providerId="ADAL" clId="{64F032AE-8446-439F-AEFC-217A0BCDD390}" dt="2021-07-12T05:17:41.230" v="288" actId="20577"/>
          <ac:spMkLst>
            <pc:docMk/>
            <pc:sldMk cId="640623206" sldId="803"/>
            <ac:spMk id="3" creationId="{7789A6B5-C0F5-5944-9623-D5C1946E11C8}"/>
          </ac:spMkLst>
        </pc:spChg>
        <pc:spChg chg="add del mod">
          <ac:chgData name="Dr. Peeta Basa Pati" userId="d5d7df4c-1c7c-46ba-b2e6-049fb9603be3" providerId="ADAL" clId="{64F032AE-8446-439F-AEFC-217A0BCDD390}" dt="2021-07-12T05:17:50.370" v="290" actId="478"/>
          <ac:spMkLst>
            <pc:docMk/>
            <pc:sldMk cId="640623206" sldId="803"/>
            <ac:spMk id="6" creationId="{974958CC-AB62-4A80-9A33-63B201CE2354}"/>
          </ac:spMkLst>
        </pc:spChg>
      </pc:sldChg>
      <pc:sldChg chg="add">
        <pc:chgData name="Dr. Peeta Basa Pati" userId="d5d7df4c-1c7c-46ba-b2e6-049fb9603be3" providerId="ADAL" clId="{64F032AE-8446-439F-AEFC-217A0BCDD390}" dt="2021-07-12T05:18:31.239" v="293"/>
        <pc:sldMkLst>
          <pc:docMk/>
          <pc:sldMk cId="471374856" sldId="804"/>
        </pc:sldMkLst>
      </pc:sldChg>
      <pc:sldChg chg="add del">
        <pc:chgData name="Dr. Peeta Basa Pati" userId="d5d7df4c-1c7c-46ba-b2e6-049fb9603be3" providerId="ADAL" clId="{64F032AE-8446-439F-AEFC-217A0BCDD390}" dt="2021-07-12T05:18:28.531" v="292"/>
        <pc:sldMkLst>
          <pc:docMk/>
          <pc:sldMk cId="2372988807" sldId="804"/>
        </pc:sldMkLst>
      </pc:sldChg>
      <pc:sldChg chg="modSp add mod">
        <pc:chgData name="Dr. Peeta Basa Pati" userId="d5d7df4c-1c7c-46ba-b2e6-049fb9603be3" providerId="ADAL" clId="{64F032AE-8446-439F-AEFC-217A0BCDD390}" dt="2021-07-12T05:22:26.253" v="353" actId="20577"/>
        <pc:sldMkLst>
          <pc:docMk/>
          <pc:sldMk cId="1562627111" sldId="805"/>
        </pc:sldMkLst>
        <pc:spChg chg="mod">
          <ac:chgData name="Dr. Peeta Basa Pati" userId="d5d7df4c-1c7c-46ba-b2e6-049fb9603be3" providerId="ADAL" clId="{64F032AE-8446-439F-AEFC-217A0BCDD390}" dt="2021-07-12T05:22:26.253" v="353" actId="20577"/>
          <ac:spMkLst>
            <pc:docMk/>
            <pc:sldMk cId="1562627111" sldId="805"/>
            <ac:spMk id="3" creationId="{7789A6B5-C0F5-5944-9623-D5C1946E11C8}"/>
          </ac:spMkLst>
        </pc:spChg>
      </pc:sldChg>
    </pc:docChg>
  </pc:docChgLst>
  <pc:docChgLst>
    <pc:chgData name="Dr. Peeta Basa Pati" userId="d5d7df4c-1c7c-46ba-b2e6-049fb9603be3" providerId="ADAL" clId="{EB2F82D6-AF5A-43B0-AC59-FC899333BA13}"/>
    <pc:docChg chg="undo custSel addSld delSld modSld">
      <pc:chgData name="Dr. Peeta Basa Pati" userId="d5d7df4c-1c7c-46ba-b2e6-049fb9603be3" providerId="ADAL" clId="{EB2F82D6-AF5A-43B0-AC59-FC899333BA13}" dt="2021-08-18T09:22:17.150" v="1403" actId="20577"/>
      <pc:docMkLst>
        <pc:docMk/>
      </pc:docMkLst>
      <pc:sldChg chg="modSp mod">
        <pc:chgData name="Dr. Peeta Basa Pati" userId="d5d7df4c-1c7c-46ba-b2e6-049fb9603be3" providerId="ADAL" clId="{EB2F82D6-AF5A-43B0-AC59-FC899333BA13}" dt="2021-08-18T06:12:22.098" v="39" actId="20577"/>
        <pc:sldMkLst>
          <pc:docMk/>
          <pc:sldMk cId="1398279195" sldId="774"/>
        </pc:sldMkLst>
        <pc:spChg chg="mod">
          <ac:chgData name="Dr. Peeta Basa Pati" userId="d5d7df4c-1c7c-46ba-b2e6-049fb9603be3" providerId="ADAL" clId="{EB2F82D6-AF5A-43B0-AC59-FC899333BA13}" dt="2021-08-18T06:12:22.098" v="39" actId="20577"/>
          <ac:spMkLst>
            <pc:docMk/>
            <pc:sldMk cId="1398279195" sldId="774"/>
            <ac:spMk id="10" creationId="{06A3B953-744B-3D4F-8898-C0158B157C87}"/>
          </ac:spMkLst>
        </pc:spChg>
      </pc:sldChg>
      <pc:sldChg chg="addSp delSp modSp add del mod">
        <pc:chgData name="Dr. Peeta Basa Pati" userId="d5d7df4c-1c7c-46ba-b2e6-049fb9603be3" providerId="ADAL" clId="{EB2F82D6-AF5A-43B0-AC59-FC899333BA13}" dt="2021-08-18T08:02:59.731" v="681" actId="20577"/>
        <pc:sldMkLst>
          <pc:docMk/>
          <pc:sldMk cId="1976961647" sldId="799"/>
        </pc:sldMkLst>
        <pc:spChg chg="add del mod">
          <ac:chgData name="Dr. Peeta Basa Pati" userId="d5d7df4c-1c7c-46ba-b2e6-049fb9603be3" providerId="ADAL" clId="{EB2F82D6-AF5A-43B0-AC59-FC899333BA13}" dt="2021-08-18T06:21:30.541" v="241" actId="478"/>
          <ac:spMkLst>
            <pc:docMk/>
            <pc:sldMk cId="1976961647" sldId="799"/>
            <ac:spMk id="2" creationId="{F7EE38F1-A97D-4EAF-86A9-0C787ECE4049}"/>
          </ac:spMkLst>
        </pc:spChg>
        <pc:spChg chg="mod">
          <ac:chgData name="Dr. Peeta Basa Pati" userId="d5d7df4c-1c7c-46ba-b2e6-049fb9603be3" providerId="ADAL" clId="{EB2F82D6-AF5A-43B0-AC59-FC899333BA13}" dt="2021-08-18T06:14:39.528" v="215" actId="20577"/>
          <ac:spMkLst>
            <pc:docMk/>
            <pc:sldMk cId="1976961647" sldId="799"/>
            <ac:spMk id="3" creationId="{7789A6B5-C0F5-5944-9623-D5C1946E11C8}"/>
          </ac:spMkLst>
        </pc:spChg>
        <pc:spChg chg="add del mod">
          <ac:chgData name="Dr. Peeta Basa Pati" userId="d5d7df4c-1c7c-46ba-b2e6-049fb9603be3" providerId="ADAL" clId="{EB2F82D6-AF5A-43B0-AC59-FC899333BA13}" dt="2021-08-18T06:21:30.541" v="241" actId="478"/>
          <ac:spMkLst>
            <pc:docMk/>
            <pc:sldMk cId="1976961647" sldId="799"/>
            <ac:spMk id="5" creationId="{6E6F969A-2584-4AB2-BB72-2360FD19592D}"/>
          </ac:spMkLst>
        </pc:spChg>
        <pc:spChg chg="add mod">
          <ac:chgData name="Dr. Peeta Basa Pati" userId="d5d7df4c-1c7c-46ba-b2e6-049fb9603be3" providerId="ADAL" clId="{EB2F82D6-AF5A-43B0-AC59-FC899333BA13}" dt="2021-08-18T07:55:13.357" v="393" actId="1036"/>
          <ac:spMkLst>
            <pc:docMk/>
            <pc:sldMk cId="1976961647" sldId="799"/>
            <ac:spMk id="6" creationId="{938A5F03-C8FF-4D69-A8D7-4CDD47791FDA}"/>
          </ac:spMkLst>
        </pc:spChg>
        <pc:spChg chg="add mod">
          <ac:chgData name="Dr. Peeta Basa Pati" userId="d5d7df4c-1c7c-46ba-b2e6-049fb9603be3" providerId="ADAL" clId="{EB2F82D6-AF5A-43B0-AC59-FC899333BA13}" dt="2021-08-18T07:55:13.357" v="393" actId="1036"/>
          <ac:spMkLst>
            <pc:docMk/>
            <pc:sldMk cId="1976961647" sldId="799"/>
            <ac:spMk id="8" creationId="{0287A59F-4C4E-4C98-961F-796D40A49391}"/>
          </ac:spMkLst>
        </pc:spChg>
        <pc:spChg chg="add mod">
          <ac:chgData name="Dr. Peeta Basa Pati" userId="d5d7df4c-1c7c-46ba-b2e6-049fb9603be3" providerId="ADAL" clId="{EB2F82D6-AF5A-43B0-AC59-FC899333BA13}" dt="2021-08-18T07:57:43.442" v="413" actId="20577"/>
          <ac:spMkLst>
            <pc:docMk/>
            <pc:sldMk cId="1976961647" sldId="799"/>
            <ac:spMk id="20" creationId="{17D044A8-2AEB-4BB3-8CF4-C741860EC9BF}"/>
          </ac:spMkLst>
        </pc:spChg>
        <pc:spChg chg="add mod">
          <ac:chgData name="Dr. Peeta Basa Pati" userId="d5d7df4c-1c7c-46ba-b2e6-049fb9603be3" providerId="ADAL" clId="{EB2F82D6-AF5A-43B0-AC59-FC899333BA13}" dt="2021-08-18T08:02:59.731" v="681" actId="20577"/>
          <ac:spMkLst>
            <pc:docMk/>
            <pc:sldMk cId="1976961647" sldId="799"/>
            <ac:spMk id="24" creationId="{F2A978F6-F468-464F-BDB1-E8D6B0370D4B}"/>
          </ac:spMkLst>
        </pc:spChg>
        <pc:spChg chg="mod">
          <ac:chgData name="Dr. Peeta Basa Pati" userId="d5d7df4c-1c7c-46ba-b2e6-049fb9603be3" providerId="ADAL" clId="{EB2F82D6-AF5A-43B0-AC59-FC899333BA13}" dt="2021-08-18T08:01:10.395" v="514" actId="27636"/>
          <ac:spMkLst>
            <pc:docMk/>
            <pc:sldMk cId="1976961647" sldId="799"/>
            <ac:spMk id="49" creationId="{87089994-C051-4625-B991-B29D18E21722}"/>
          </ac:spMkLst>
        </pc:spChg>
        <pc:picChg chg="add mod">
          <ac:chgData name="Dr. Peeta Basa Pati" userId="d5d7df4c-1c7c-46ba-b2e6-049fb9603be3" providerId="ADAL" clId="{EB2F82D6-AF5A-43B0-AC59-FC899333BA13}" dt="2021-08-18T07:51:48.826" v="316" actId="1037"/>
          <ac:picMkLst>
            <pc:docMk/>
            <pc:sldMk cId="1976961647" sldId="799"/>
            <ac:picMk id="7" creationId="{A4953B7E-0DAB-4182-891A-033355EF7789}"/>
          </ac:picMkLst>
        </pc:picChg>
        <pc:picChg chg="add del mod">
          <ac:chgData name="Dr. Peeta Basa Pati" userId="d5d7df4c-1c7c-46ba-b2e6-049fb9603be3" providerId="ADAL" clId="{EB2F82D6-AF5A-43B0-AC59-FC899333BA13}" dt="2021-08-18T07:57:08.636" v="402" actId="478"/>
          <ac:picMkLst>
            <pc:docMk/>
            <pc:sldMk cId="1976961647" sldId="799"/>
            <ac:picMk id="18" creationId="{819C3A8B-7822-415B-9B37-431333C6A447}"/>
          </ac:picMkLst>
        </pc:picChg>
        <pc:cxnChg chg="add mod">
          <ac:chgData name="Dr. Peeta Basa Pati" userId="d5d7df4c-1c7c-46ba-b2e6-049fb9603be3" providerId="ADAL" clId="{EB2F82D6-AF5A-43B0-AC59-FC899333BA13}" dt="2021-08-18T07:55:13.357" v="393" actId="1036"/>
          <ac:cxnSpMkLst>
            <pc:docMk/>
            <pc:sldMk cId="1976961647" sldId="799"/>
            <ac:cxnSpMk id="10" creationId="{54120FE4-5E4B-4903-93AD-9DF735BA6B8F}"/>
          </ac:cxnSpMkLst>
        </pc:cxnChg>
        <pc:cxnChg chg="add mod">
          <ac:chgData name="Dr. Peeta Basa Pati" userId="d5d7df4c-1c7c-46ba-b2e6-049fb9603be3" providerId="ADAL" clId="{EB2F82D6-AF5A-43B0-AC59-FC899333BA13}" dt="2021-08-18T07:55:13.357" v="393" actId="1036"/>
          <ac:cxnSpMkLst>
            <pc:docMk/>
            <pc:sldMk cId="1976961647" sldId="799"/>
            <ac:cxnSpMk id="13" creationId="{A24F3D11-7362-4CBC-B426-9A67CDA610CF}"/>
          </ac:cxnSpMkLst>
        </pc:cxnChg>
        <pc:cxnChg chg="add mod">
          <ac:chgData name="Dr. Peeta Basa Pati" userId="d5d7df4c-1c7c-46ba-b2e6-049fb9603be3" providerId="ADAL" clId="{EB2F82D6-AF5A-43B0-AC59-FC899333BA13}" dt="2021-08-18T07:57:35.335" v="408" actId="1037"/>
          <ac:cxnSpMkLst>
            <pc:docMk/>
            <pc:sldMk cId="1976961647" sldId="799"/>
            <ac:cxnSpMk id="16" creationId="{3693DCCC-B635-4E06-9C93-6552F11A7EC9}"/>
          </ac:cxnSpMkLst>
        </pc:cxnChg>
      </pc:sldChg>
      <pc:sldChg chg="modSp mod">
        <pc:chgData name="Dr. Peeta Basa Pati" userId="d5d7df4c-1c7c-46ba-b2e6-049fb9603be3" providerId="ADAL" clId="{EB2F82D6-AF5A-43B0-AC59-FC899333BA13}" dt="2021-08-18T06:14:01.753" v="180" actId="20577"/>
        <pc:sldMkLst>
          <pc:docMk/>
          <pc:sldMk cId="3432407034" sldId="802"/>
        </pc:sldMkLst>
        <pc:spChg chg="mod">
          <ac:chgData name="Dr. Peeta Basa Pati" userId="d5d7df4c-1c7c-46ba-b2e6-049fb9603be3" providerId="ADAL" clId="{EB2F82D6-AF5A-43B0-AC59-FC899333BA13}" dt="2021-08-18T06:14:01.753" v="180" actId="20577"/>
          <ac:spMkLst>
            <pc:docMk/>
            <pc:sldMk cId="3432407034" sldId="802"/>
            <ac:spMk id="2" creationId="{C055A77D-7B36-3147-818D-85AAFF957124}"/>
          </ac:spMkLst>
        </pc:spChg>
      </pc:sldChg>
      <pc:sldChg chg="del">
        <pc:chgData name="Dr. Peeta Basa Pati" userId="d5d7df4c-1c7c-46ba-b2e6-049fb9603be3" providerId="ADAL" clId="{EB2F82D6-AF5A-43B0-AC59-FC899333BA13}" dt="2021-08-18T08:04:15.944" v="684" actId="47"/>
        <pc:sldMkLst>
          <pc:docMk/>
          <pc:sldMk cId="60547824" sldId="827"/>
        </pc:sldMkLst>
      </pc:sldChg>
      <pc:sldChg chg="del">
        <pc:chgData name="Dr. Peeta Basa Pati" userId="d5d7df4c-1c7c-46ba-b2e6-049fb9603be3" providerId="ADAL" clId="{EB2F82D6-AF5A-43B0-AC59-FC899333BA13}" dt="2021-08-18T08:04:15.944" v="684" actId="47"/>
        <pc:sldMkLst>
          <pc:docMk/>
          <pc:sldMk cId="2683865862" sldId="829"/>
        </pc:sldMkLst>
      </pc:sldChg>
      <pc:sldChg chg="del">
        <pc:chgData name="Dr. Peeta Basa Pati" userId="d5d7df4c-1c7c-46ba-b2e6-049fb9603be3" providerId="ADAL" clId="{EB2F82D6-AF5A-43B0-AC59-FC899333BA13}" dt="2021-08-18T08:04:15.944" v="684" actId="47"/>
        <pc:sldMkLst>
          <pc:docMk/>
          <pc:sldMk cId="2634414774" sldId="830"/>
        </pc:sldMkLst>
      </pc:sldChg>
      <pc:sldChg chg="del">
        <pc:chgData name="Dr. Peeta Basa Pati" userId="d5d7df4c-1c7c-46ba-b2e6-049fb9603be3" providerId="ADAL" clId="{EB2F82D6-AF5A-43B0-AC59-FC899333BA13}" dt="2021-08-18T08:04:15.944" v="684" actId="47"/>
        <pc:sldMkLst>
          <pc:docMk/>
          <pc:sldMk cId="2875049073" sldId="832"/>
        </pc:sldMkLst>
      </pc:sldChg>
      <pc:sldChg chg="addSp delSp modSp mod">
        <pc:chgData name="Dr. Peeta Basa Pati" userId="d5d7df4c-1c7c-46ba-b2e6-049fb9603be3" providerId="ADAL" clId="{EB2F82D6-AF5A-43B0-AC59-FC899333BA13}" dt="2021-08-18T08:43:06.709" v="994" actId="20577"/>
        <pc:sldMkLst>
          <pc:docMk/>
          <pc:sldMk cId="119425620" sldId="834"/>
        </pc:sldMkLst>
        <pc:spChg chg="mod">
          <ac:chgData name="Dr. Peeta Basa Pati" userId="d5d7df4c-1c7c-46ba-b2e6-049fb9603be3" providerId="ADAL" clId="{EB2F82D6-AF5A-43B0-AC59-FC899333BA13}" dt="2021-08-18T08:05:33.623" v="739" actId="6549"/>
          <ac:spMkLst>
            <pc:docMk/>
            <pc:sldMk cId="119425620" sldId="834"/>
            <ac:spMk id="3" creationId="{84BE2117-3F97-441C-A560-41B176D335D2}"/>
          </ac:spMkLst>
        </pc:spChg>
        <pc:spChg chg="del">
          <ac:chgData name="Dr. Peeta Basa Pati" userId="d5d7df4c-1c7c-46ba-b2e6-049fb9603be3" providerId="ADAL" clId="{EB2F82D6-AF5A-43B0-AC59-FC899333BA13}" dt="2021-08-18T08:04:09.452" v="683" actId="478"/>
          <ac:spMkLst>
            <pc:docMk/>
            <pc:sldMk cId="119425620" sldId="834"/>
            <ac:spMk id="7" creationId="{06BBED91-01D7-489C-889A-5598660C6E84}"/>
          </ac:spMkLst>
        </pc:spChg>
        <pc:spChg chg="add mod">
          <ac:chgData name="Dr. Peeta Basa Pati" userId="d5d7df4c-1c7c-46ba-b2e6-049fb9603be3" providerId="ADAL" clId="{EB2F82D6-AF5A-43B0-AC59-FC899333BA13}" dt="2021-08-18T08:06:44.207" v="773" actId="1038"/>
          <ac:spMkLst>
            <pc:docMk/>
            <pc:sldMk cId="119425620" sldId="834"/>
            <ac:spMk id="12" creationId="{29285474-C51F-44DC-B1DF-A4061FED8966}"/>
          </ac:spMkLst>
        </pc:spChg>
        <pc:spChg chg="add mod">
          <ac:chgData name="Dr. Peeta Basa Pati" userId="d5d7df4c-1c7c-46ba-b2e6-049fb9603be3" providerId="ADAL" clId="{EB2F82D6-AF5A-43B0-AC59-FC899333BA13}" dt="2021-08-18T08:06:55.437" v="789" actId="1035"/>
          <ac:spMkLst>
            <pc:docMk/>
            <pc:sldMk cId="119425620" sldId="834"/>
            <ac:spMk id="13" creationId="{FD94861B-72C0-417F-BAE5-B2AEE34129E9}"/>
          </ac:spMkLst>
        </pc:spChg>
        <pc:spChg chg="add mod">
          <ac:chgData name="Dr. Peeta Basa Pati" userId="d5d7df4c-1c7c-46ba-b2e6-049fb9603be3" providerId="ADAL" clId="{EB2F82D6-AF5A-43B0-AC59-FC899333BA13}" dt="2021-08-18T08:08:01.938" v="798" actId="1076"/>
          <ac:spMkLst>
            <pc:docMk/>
            <pc:sldMk cId="119425620" sldId="834"/>
            <ac:spMk id="14" creationId="{D1C084C2-4B7B-410E-93E4-D2751338316D}"/>
          </ac:spMkLst>
        </pc:spChg>
        <pc:spChg chg="add mod">
          <ac:chgData name="Dr. Peeta Basa Pati" userId="d5d7df4c-1c7c-46ba-b2e6-049fb9603be3" providerId="ADAL" clId="{EB2F82D6-AF5A-43B0-AC59-FC899333BA13}" dt="2021-08-18T08:10:05.617" v="842" actId="1037"/>
          <ac:spMkLst>
            <pc:docMk/>
            <pc:sldMk cId="119425620" sldId="834"/>
            <ac:spMk id="17" creationId="{AE0FE0E6-AAAA-44C1-9A3C-F95702A4A0A6}"/>
          </ac:spMkLst>
        </pc:spChg>
        <pc:spChg chg="add mod">
          <ac:chgData name="Dr. Peeta Basa Pati" userId="d5d7df4c-1c7c-46ba-b2e6-049fb9603be3" providerId="ADAL" clId="{EB2F82D6-AF5A-43B0-AC59-FC899333BA13}" dt="2021-08-18T08:08:05.595" v="799" actId="1076"/>
          <ac:spMkLst>
            <pc:docMk/>
            <pc:sldMk cId="119425620" sldId="834"/>
            <ac:spMk id="18" creationId="{49887994-AA93-45F2-A88A-D330091B2C31}"/>
          </ac:spMkLst>
        </pc:spChg>
        <pc:spChg chg="add mod">
          <ac:chgData name="Dr. Peeta Basa Pati" userId="d5d7df4c-1c7c-46ba-b2e6-049fb9603be3" providerId="ADAL" clId="{EB2F82D6-AF5A-43B0-AC59-FC899333BA13}" dt="2021-08-18T08:08:09.327" v="800" actId="1076"/>
          <ac:spMkLst>
            <pc:docMk/>
            <pc:sldMk cId="119425620" sldId="834"/>
            <ac:spMk id="19" creationId="{AAE4DF92-628E-45DB-8D33-78537EB5FAE1}"/>
          </ac:spMkLst>
        </pc:spChg>
        <pc:spChg chg="add mod">
          <ac:chgData name="Dr. Peeta Basa Pati" userId="d5d7df4c-1c7c-46ba-b2e6-049fb9603be3" providerId="ADAL" clId="{EB2F82D6-AF5A-43B0-AC59-FC899333BA13}" dt="2021-08-18T08:08:13.744" v="801" actId="1076"/>
          <ac:spMkLst>
            <pc:docMk/>
            <pc:sldMk cId="119425620" sldId="834"/>
            <ac:spMk id="20" creationId="{84B0A3C7-7F45-46B3-8180-19C0163555F0}"/>
          </ac:spMkLst>
        </pc:spChg>
        <pc:spChg chg="add mod">
          <ac:chgData name="Dr. Peeta Basa Pati" userId="d5d7df4c-1c7c-46ba-b2e6-049fb9603be3" providerId="ADAL" clId="{EB2F82D6-AF5A-43B0-AC59-FC899333BA13}" dt="2021-08-18T08:08:18.567" v="802" actId="1076"/>
          <ac:spMkLst>
            <pc:docMk/>
            <pc:sldMk cId="119425620" sldId="834"/>
            <ac:spMk id="21" creationId="{50D9E7A1-CB4B-44DA-BE58-49685DB10296}"/>
          </ac:spMkLst>
        </pc:spChg>
        <pc:spChg chg="add mod">
          <ac:chgData name="Dr. Peeta Basa Pati" userId="d5d7df4c-1c7c-46ba-b2e6-049fb9603be3" providerId="ADAL" clId="{EB2F82D6-AF5A-43B0-AC59-FC899333BA13}" dt="2021-08-18T08:08:34.024" v="809" actId="1076"/>
          <ac:spMkLst>
            <pc:docMk/>
            <pc:sldMk cId="119425620" sldId="834"/>
            <ac:spMk id="22" creationId="{F2C8EF59-C433-427B-A0D2-1DE6C063B637}"/>
          </ac:spMkLst>
        </pc:spChg>
        <pc:spChg chg="add mod">
          <ac:chgData name="Dr. Peeta Basa Pati" userId="d5d7df4c-1c7c-46ba-b2e6-049fb9603be3" providerId="ADAL" clId="{EB2F82D6-AF5A-43B0-AC59-FC899333BA13}" dt="2021-08-18T08:08:27.931" v="804"/>
          <ac:spMkLst>
            <pc:docMk/>
            <pc:sldMk cId="119425620" sldId="834"/>
            <ac:spMk id="23" creationId="{87F96E33-4C72-4FBB-8F2C-0F195A289910}"/>
          </ac:spMkLst>
        </pc:spChg>
        <pc:spChg chg="add mod">
          <ac:chgData name="Dr. Peeta Basa Pati" userId="d5d7df4c-1c7c-46ba-b2e6-049fb9603be3" providerId="ADAL" clId="{EB2F82D6-AF5A-43B0-AC59-FC899333BA13}" dt="2021-08-18T08:08:43.083" v="812" actId="1076"/>
          <ac:spMkLst>
            <pc:docMk/>
            <pc:sldMk cId="119425620" sldId="834"/>
            <ac:spMk id="24" creationId="{E0339C78-A06D-4B94-B9DC-12C69EBCCDB3}"/>
          </ac:spMkLst>
        </pc:spChg>
        <pc:spChg chg="add mod">
          <ac:chgData name="Dr. Peeta Basa Pati" userId="d5d7df4c-1c7c-46ba-b2e6-049fb9603be3" providerId="ADAL" clId="{EB2F82D6-AF5A-43B0-AC59-FC899333BA13}" dt="2021-08-18T08:08:40.146" v="811" actId="1076"/>
          <ac:spMkLst>
            <pc:docMk/>
            <pc:sldMk cId="119425620" sldId="834"/>
            <ac:spMk id="25" creationId="{715163AC-C632-494A-A03E-5632FB1F4547}"/>
          </ac:spMkLst>
        </pc:spChg>
        <pc:spChg chg="add mod">
          <ac:chgData name="Dr. Peeta Basa Pati" userId="d5d7df4c-1c7c-46ba-b2e6-049fb9603be3" providerId="ADAL" clId="{EB2F82D6-AF5A-43B0-AC59-FC899333BA13}" dt="2021-08-18T08:08:52.109" v="813" actId="1076"/>
          <ac:spMkLst>
            <pc:docMk/>
            <pc:sldMk cId="119425620" sldId="834"/>
            <ac:spMk id="26" creationId="{52F4A79F-ECB3-4EF7-8AAC-584044CA1D16}"/>
          </ac:spMkLst>
        </pc:spChg>
        <pc:spChg chg="add mod">
          <ac:chgData name="Dr. Peeta Basa Pati" userId="d5d7df4c-1c7c-46ba-b2e6-049fb9603be3" providerId="ADAL" clId="{EB2F82D6-AF5A-43B0-AC59-FC899333BA13}" dt="2021-08-18T08:08:37.237" v="810" actId="1076"/>
          <ac:spMkLst>
            <pc:docMk/>
            <pc:sldMk cId="119425620" sldId="834"/>
            <ac:spMk id="27" creationId="{3469287D-D545-4866-8343-CB50A6F4C9EA}"/>
          </ac:spMkLst>
        </pc:spChg>
        <pc:spChg chg="add mod">
          <ac:chgData name="Dr. Peeta Basa Pati" userId="d5d7df4c-1c7c-46ba-b2e6-049fb9603be3" providerId="ADAL" clId="{EB2F82D6-AF5A-43B0-AC59-FC899333BA13}" dt="2021-08-18T08:43:06.709" v="994" actId="20577"/>
          <ac:spMkLst>
            <pc:docMk/>
            <pc:sldMk cId="119425620" sldId="834"/>
            <ac:spMk id="31" creationId="{437CAC0F-E72E-48AE-BB43-9068756F5A14}"/>
          </ac:spMkLst>
        </pc:spChg>
        <pc:picChg chg="del">
          <ac:chgData name="Dr. Peeta Basa Pati" userId="d5d7df4c-1c7c-46ba-b2e6-049fb9603be3" providerId="ADAL" clId="{EB2F82D6-AF5A-43B0-AC59-FC899333BA13}" dt="2021-08-18T08:04:09.452" v="683" actId="478"/>
          <ac:picMkLst>
            <pc:docMk/>
            <pc:sldMk cId="119425620" sldId="834"/>
            <ac:picMk id="5" creationId="{E796239F-DCFB-4D90-870B-71C709B4F2DA}"/>
          </ac:picMkLst>
        </pc:picChg>
        <pc:picChg chg="del">
          <ac:chgData name="Dr. Peeta Basa Pati" userId="d5d7df4c-1c7c-46ba-b2e6-049fb9603be3" providerId="ADAL" clId="{EB2F82D6-AF5A-43B0-AC59-FC899333BA13}" dt="2021-08-18T08:04:09.452" v="683" actId="478"/>
          <ac:picMkLst>
            <pc:docMk/>
            <pc:sldMk cId="119425620" sldId="834"/>
            <ac:picMk id="2050" creationId="{AE2CCBF9-20D6-4C33-A72A-B5344E2C7F1C}"/>
          </ac:picMkLst>
        </pc:picChg>
        <pc:picChg chg="del">
          <ac:chgData name="Dr. Peeta Basa Pati" userId="d5d7df4c-1c7c-46ba-b2e6-049fb9603be3" providerId="ADAL" clId="{EB2F82D6-AF5A-43B0-AC59-FC899333BA13}" dt="2021-08-18T08:04:09.452" v="683" actId="478"/>
          <ac:picMkLst>
            <pc:docMk/>
            <pc:sldMk cId="119425620" sldId="834"/>
            <ac:picMk id="2052" creationId="{EC6665AE-A126-490A-9345-81EE1EF8DD13}"/>
          </ac:picMkLst>
        </pc:picChg>
        <pc:picChg chg="del">
          <ac:chgData name="Dr. Peeta Basa Pati" userId="d5d7df4c-1c7c-46ba-b2e6-049fb9603be3" providerId="ADAL" clId="{EB2F82D6-AF5A-43B0-AC59-FC899333BA13}" dt="2021-08-18T08:04:09.452" v="683" actId="478"/>
          <ac:picMkLst>
            <pc:docMk/>
            <pc:sldMk cId="119425620" sldId="834"/>
            <ac:picMk id="2054" creationId="{320B5666-BAC5-4018-9A8F-6976ABB8F324}"/>
          </ac:picMkLst>
        </pc:picChg>
        <pc:cxnChg chg="add del">
          <ac:chgData name="Dr. Peeta Basa Pati" userId="d5d7df4c-1c7c-46ba-b2e6-049fb9603be3" providerId="ADAL" clId="{EB2F82D6-AF5A-43B0-AC59-FC899333BA13}" dt="2021-08-18T08:05:49.680" v="741" actId="11529"/>
          <ac:cxnSpMkLst>
            <pc:docMk/>
            <pc:sldMk cId="119425620" sldId="834"/>
            <ac:cxnSpMk id="6" creationId="{9D2C7BBE-35A0-47EB-B01D-F85BD2F4A4C5}"/>
          </ac:cxnSpMkLst>
        </pc:cxnChg>
        <pc:cxnChg chg="add mod">
          <ac:chgData name="Dr. Peeta Basa Pati" userId="d5d7df4c-1c7c-46ba-b2e6-049fb9603be3" providerId="ADAL" clId="{EB2F82D6-AF5A-43B0-AC59-FC899333BA13}" dt="2021-08-18T08:06:19.852" v="744" actId="1582"/>
          <ac:cxnSpMkLst>
            <pc:docMk/>
            <pc:sldMk cId="119425620" sldId="834"/>
            <ac:cxnSpMk id="9" creationId="{7C380A37-A2C5-43F9-AF04-DA8AD8F0B605}"/>
          </ac:cxnSpMkLst>
        </pc:cxnChg>
        <pc:cxnChg chg="add mod">
          <ac:chgData name="Dr. Peeta Basa Pati" userId="d5d7df4c-1c7c-46ba-b2e6-049fb9603be3" providerId="ADAL" clId="{EB2F82D6-AF5A-43B0-AC59-FC899333BA13}" dt="2021-08-18T08:06:24.279" v="745" actId="108"/>
          <ac:cxnSpMkLst>
            <pc:docMk/>
            <pc:sldMk cId="119425620" sldId="834"/>
            <ac:cxnSpMk id="11" creationId="{1D4BFB32-0F75-45F7-A9B2-AE0CF019F006}"/>
          </ac:cxnSpMkLst>
        </pc:cxnChg>
        <pc:cxnChg chg="add mod">
          <ac:chgData name="Dr. Peeta Basa Pati" userId="d5d7df4c-1c7c-46ba-b2e6-049fb9603be3" providerId="ADAL" clId="{EB2F82D6-AF5A-43B0-AC59-FC899333BA13}" dt="2021-08-18T08:09:30.707" v="817" actId="693"/>
          <ac:cxnSpMkLst>
            <pc:docMk/>
            <pc:sldMk cId="119425620" sldId="834"/>
            <ac:cxnSpMk id="16" creationId="{180C9DEA-B748-4980-AC6D-8AC5D9C63027}"/>
          </ac:cxnSpMkLst>
        </pc:cxnChg>
      </pc:sldChg>
      <pc:sldChg chg="del">
        <pc:chgData name="Dr. Peeta Basa Pati" userId="d5d7df4c-1c7c-46ba-b2e6-049fb9603be3" providerId="ADAL" clId="{EB2F82D6-AF5A-43B0-AC59-FC899333BA13}" dt="2021-08-18T08:04:15.944" v="684" actId="47"/>
        <pc:sldMkLst>
          <pc:docMk/>
          <pc:sldMk cId="159742788" sldId="835"/>
        </pc:sldMkLst>
      </pc:sldChg>
      <pc:sldChg chg="del">
        <pc:chgData name="Dr. Peeta Basa Pati" userId="d5d7df4c-1c7c-46ba-b2e6-049fb9603be3" providerId="ADAL" clId="{EB2F82D6-AF5A-43B0-AC59-FC899333BA13}" dt="2021-08-18T08:04:15.944" v="684" actId="47"/>
        <pc:sldMkLst>
          <pc:docMk/>
          <pc:sldMk cId="1662828618" sldId="836"/>
        </pc:sldMkLst>
      </pc:sldChg>
      <pc:sldChg chg="del">
        <pc:chgData name="Dr. Peeta Basa Pati" userId="d5d7df4c-1c7c-46ba-b2e6-049fb9603be3" providerId="ADAL" clId="{EB2F82D6-AF5A-43B0-AC59-FC899333BA13}" dt="2021-08-18T08:04:15.944" v="684" actId="47"/>
        <pc:sldMkLst>
          <pc:docMk/>
          <pc:sldMk cId="3591341694" sldId="837"/>
        </pc:sldMkLst>
      </pc:sldChg>
      <pc:sldChg chg="del">
        <pc:chgData name="Dr. Peeta Basa Pati" userId="d5d7df4c-1c7c-46ba-b2e6-049fb9603be3" providerId="ADAL" clId="{EB2F82D6-AF5A-43B0-AC59-FC899333BA13}" dt="2021-08-18T08:04:15.944" v="684" actId="47"/>
        <pc:sldMkLst>
          <pc:docMk/>
          <pc:sldMk cId="1186574471" sldId="838"/>
        </pc:sldMkLst>
      </pc:sldChg>
      <pc:sldChg chg="del">
        <pc:chgData name="Dr. Peeta Basa Pati" userId="d5d7df4c-1c7c-46ba-b2e6-049fb9603be3" providerId="ADAL" clId="{EB2F82D6-AF5A-43B0-AC59-FC899333BA13}" dt="2021-08-18T08:04:25.637" v="688" actId="47"/>
        <pc:sldMkLst>
          <pc:docMk/>
          <pc:sldMk cId="1754288544" sldId="839"/>
        </pc:sldMkLst>
      </pc:sldChg>
      <pc:sldChg chg="del">
        <pc:chgData name="Dr. Peeta Basa Pati" userId="d5d7df4c-1c7c-46ba-b2e6-049fb9603be3" providerId="ADAL" clId="{EB2F82D6-AF5A-43B0-AC59-FC899333BA13}" dt="2021-08-18T08:04:01.879" v="682" actId="47"/>
        <pc:sldMkLst>
          <pc:docMk/>
          <pc:sldMk cId="294104183" sldId="840"/>
        </pc:sldMkLst>
      </pc:sldChg>
      <pc:sldChg chg="addSp modSp add mod">
        <pc:chgData name="Dr. Peeta Basa Pati" userId="d5d7df4c-1c7c-46ba-b2e6-049fb9603be3" providerId="ADAL" clId="{EB2F82D6-AF5A-43B0-AC59-FC899333BA13}" dt="2021-08-18T08:53:11.027" v="1100" actId="20577"/>
        <pc:sldMkLst>
          <pc:docMk/>
          <pc:sldMk cId="1604180413" sldId="840"/>
        </pc:sldMkLst>
        <pc:spChg chg="mod">
          <ac:chgData name="Dr. Peeta Basa Pati" userId="d5d7df4c-1c7c-46ba-b2e6-049fb9603be3" providerId="ADAL" clId="{EB2F82D6-AF5A-43B0-AC59-FC899333BA13}" dt="2021-08-18T08:43:42.835" v="1016" actId="20577"/>
          <ac:spMkLst>
            <pc:docMk/>
            <pc:sldMk cId="1604180413" sldId="840"/>
            <ac:spMk id="3" creationId="{84BE2117-3F97-441C-A560-41B176D335D2}"/>
          </ac:spMkLst>
        </pc:spChg>
        <pc:spChg chg="add mod">
          <ac:chgData name="Dr. Peeta Basa Pati" userId="d5d7df4c-1c7c-46ba-b2e6-049fb9603be3" providerId="ADAL" clId="{EB2F82D6-AF5A-43B0-AC59-FC899333BA13}" dt="2021-08-18T08:53:11.027" v="1100" actId="20577"/>
          <ac:spMkLst>
            <pc:docMk/>
            <pc:sldMk cId="1604180413" sldId="840"/>
            <ac:spMk id="8" creationId="{A18715C8-31CB-4A85-8B56-5EE0D02DDB76}"/>
          </ac:spMkLst>
        </pc:spChg>
        <pc:picChg chg="add mod">
          <ac:chgData name="Dr. Peeta Basa Pati" userId="d5d7df4c-1c7c-46ba-b2e6-049fb9603be3" providerId="ADAL" clId="{EB2F82D6-AF5A-43B0-AC59-FC899333BA13}" dt="2021-08-18T08:49:32.056" v="1019" actId="14100"/>
          <ac:picMkLst>
            <pc:docMk/>
            <pc:sldMk cId="1604180413" sldId="840"/>
            <ac:picMk id="5" creationId="{7942A1A6-22AC-4DA5-A404-6758B85BE8F5}"/>
          </ac:picMkLst>
        </pc:picChg>
        <pc:picChg chg="add mod">
          <ac:chgData name="Dr. Peeta Basa Pati" userId="d5d7df4c-1c7c-46ba-b2e6-049fb9603be3" providerId="ADAL" clId="{EB2F82D6-AF5A-43B0-AC59-FC899333BA13}" dt="2021-08-18T08:51:03.031" v="1023" actId="1076"/>
          <ac:picMkLst>
            <pc:docMk/>
            <pc:sldMk cId="1604180413" sldId="840"/>
            <ac:picMk id="7" creationId="{C1FB5E12-BD6E-41AB-9ADC-B864271CD6AE}"/>
          </ac:picMkLst>
        </pc:picChg>
      </pc:sldChg>
      <pc:sldChg chg="addSp modSp add mod">
        <pc:chgData name="Dr. Peeta Basa Pati" userId="d5d7df4c-1c7c-46ba-b2e6-049fb9603be3" providerId="ADAL" clId="{EB2F82D6-AF5A-43B0-AC59-FC899333BA13}" dt="2021-08-18T08:58:47.052" v="1104" actId="1076"/>
        <pc:sldMkLst>
          <pc:docMk/>
          <pc:sldMk cId="1073220611" sldId="841"/>
        </pc:sldMkLst>
        <pc:picChg chg="add mod">
          <ac:chgData name="Dr. Peeta Basa Pati" userId="d5d7df4c-1c7c-46ba-b2e6-049fb9603be3" providerId="ADAL" clId="{EB2F82D6-AF5A-43B0-AC59-FC899333BA13}" dt="2021-08-18T08:58:47.052" v="1104" actId="1076"/>
          <ac:picMkLst>
            <pc:docMk/>
            <pc:sldMk cId="1073220611" sldId="841"/>
            <ac:picMk id="5" creationId="{A595AAFA-4809-47D6-9436-6807639FA8E9}"/>
          </ac:picMkLst>
        </pc:picChg>
      </pc:sldChg>
      <pc:sldChg chg="del">
        <pc:chgData name="Dr. Peeta Basa Pati" userId="d5d7df4c-1c7c-46ba-b2e6-049fb9603be3" providerId="ADAL" clId="{EB2F82D6-AF5A-43B0-AC59-FC899333BA13}" dt="2021-08-18T08:04:15.944" v="684" actId="47"/>
        <pc:sldMkLst>
          <pc:docMk/>
          <pc:sldMk cId="3811395985" sldId="841"/>
        </pc:sldMkLst>
      </pc:sldChg>
      <pc:sldChg chg="modSp add mod">
        <pc:chgData name="Dr. Peeta Basa Pati" userId="d5d7df4c-1c7c-46ba-b2e6-049fb9603be3" providerId="ADAL" clId="{EB2F82D6-AF5A-43B0-AC59-FC899333BA13}" dt="2021-08-18T09:00:20.931" v="1169" actId="20577"/>
        <pc:sldMkLst>
          <pc:docMk/>
          <pc:sldMk cId="176718690" sldId="842"/>
        </pc:sldMkLst>
        <pc:spChg chg="mod">
          <ac:chgData name="Dr. Peeta Basa Pati" userId="d5d7df4c-1c7c-46ba-b2e6-049fb9603be3" providerId="ADAL" clId="{EB2F82D6-AF5A-43B0-AC59-FC899333BA13}" dt="2021-08-18T09:00:20.931" v="1169" actId="20577"/>
          <ac:spMkLst>
            <pc:docMk/>
            <pc:sldMk cId="176718690" sldId="842"/>
            <ac:spMk id="3" creationId="{84BE2117-3F97-441C-A560-41B176D335D2}"/>
          </ac:spMkLst>
        </pc:spChg>
      </pc:sldChg>
      <pc:sldChg chg="add">
        <pc:chgData name="Dr. Peeta Basa Pati" userId="d5d7df4c-1c7c-46ba-b2e6-049fb9603be3" providerId="ADAL" clId="{EB2F82D6-AF5A-43B0-AC59-FC899333BA13}" dt="2021-08-18T08:54:31.575" v="1101"/>
        <pc:sldMkLst>
          <pc:docMk/>
          <pc:sldMk cId="4065181066" sldId="843"/>
        </pc:sldMkLst>
      </pc:sldChg>
      <pc:sldChg chg="modSp add mod">
        <pc:chgData name="Dr. Peeta Basa Pati" userId="d5d7df4c-1c7c-46ba-b2e6-049fb9603be3" providerId="ADAL" clId="{EB2F82D6-AF5A-43B0-AC59-FC899333BA13}" dt="2021-08-18T09:16:41.911" v="1207" actId="20577"/>
        <pc:sldMkLst>
          <pc:docMk/>
          <pc:sldMk cId="1112197597" sldId="844"/>
        </pc:sldMkLst>
        <pc:spChg chg="mod">
          <ac:chgData name="Dr. Peeta Basa Pati" userId="d5d7df4c-1c7c-46ba-b2e6-049fb9603be3" providerId="ADAL" clId="{EB2F82D6-AF5A-43B0-AC59-FC899333BA13}" dt="2021-08-18T09:16:41.911" v="1207" actId="20577"/>
          <ac:spMkLst>
            <pc:docMk/>
            <pc:sldMk cId="1112197597" sldId="844"/>
            <ac:spMk id="3" creationId="{84BE2117-3F97-441C-A560-41B176D335D2}"/>
          </ac:spMkLst>
        </pc:spChg>
      </pc:sldChg>
      <pc:sldChg chg="add">
        <pc:chgData name="Dr. Peeta Basa Pati" userId="d5d7df4c-1c7c-46ba-b2e6-049fb9603be3" providerId="ADAL" clId="{EB2F82D6-AF5A-43B0-AC59-FC899333BA13}" dt="2021-08-18T08:59:53.559" v="1106"/>
        <pc:sldMkLst>
          <pc:docMk/>
          <pc:sldMk cId="1315763331" sldId="845"/>
        </pc:sldMkLst>
      </pc:sldChg>
      <pc:sldChg chg="modSp add mod">
        <pc:chgData name="Dr. Peeta Basa Pati" userId="d5d7df4c-1c7c-46ba-b2e6-049fb9603be3" providerId="ADAL" clId="{EB2F82D6-AF5A-43B0-AC59-FC899333BA13}" dt="2021-08-18T09:22:17.150" v="1403" actId="20577"/>
        <pc:sldMkLst>
          <pc:docMk/>
          <pc:sldMk cId="1287293502" sldId="846"/>
        </pc:sldMkLst>
        <pc:spChg chg="mod">
          <ac:chgData name="Dr. Peeta Basa Pati" userId="d5d7df4c-1c7c-46ba-b2e6-049fb9603be3" providerId="ADAL" clId="{EB2F82D6-AF5A-43B0-AC59-FC899333BA13}" dt="2021-08-18T09:22:17.150" v="1403" actId="20577"/>
          <ac:spMkLst>
            <pc:docMk/>
            <pc:sldMk cId="1287293502" sldId="846"/>
            <ac:spMk id="3" creationId="{84BE2117-3F97-441C-A560-41B176D335D2}"/>
          </ac:spMkLst>
        </pc:spChg>
      </pc:sldChg>
      <pc:sldChg chg="addSp modSp add mod">
        <pc:chgData name="Dr. Peeta Basa Pati" userId="d5d7df4c-1c7c-46ba-b2e6-049fb9603be3" providerId="ADAL" clId="{EB2F82D6-AF5A-43B0-AC59-FC899333BA13}" dt="2021-08-18T09:21:38.821" v="1374" actId="20577"/>
        <pc:sldMkLst>
          <pc:docMk/>
          <pc:sldMk cId="1650389509" sldId="847"/>
        </pc:sldMkLst>
        <pc:spChg chg="add mod">
          <ac:chgData name="Dr. Peeta Basa Pati" userId="d5d7df4c-1c7c-46ba-b2e6-049fb9603be3" providerId="ADAL" clId="{EB2F82D6-AF5A-43B0-AC59-FC899333BA13}" dt="2021-08-18T09:21:38.821" v="1374" actId="20577"/>
          <ac:spMkLst>
            <pc:docMk/>
            <pc:sldMk cId="1650389509" sldId="847"/>
            <ac:spMk id="2" creationId="{E98D2269-5F2F-4C32-AFA4-81900658789E}"/>
          </ac:spMkLst>
        </pc:spChg>
        <pc:spChg chg="mod">
          <ac:chgData name="Dr. Peeta Basa Pati" userId="d5d7df4c-1c7c-46ba-b2e6-049fb9603be3" providerId="ADAL" clId="{EB2F82D6-AF5A-43B0-AC59-FC899333BA13}" dt="2021-08-18T09:18:18.767" v="1231" actId="20577"/>
          <ac:spMkLst>
            <pc:docMk/>
            <pc:sldMk cId="1650389509" sldId="847"/>
            <ac:spMk id="3" creationId="{84BE2117-3F97-441C-A560-41B176D335D2}"/>
          </ac:spMkLst>
        </pc:spChg>
      </pc:sldChg>
    </pc:docChg>
  </pc:docChgLst>
  <pc:docChgLst>
    <pc:chgData name="Dr. Peeta Basa Pati" userId="d5d7df4c-1c7c-46ba-b2e6-049fb9603be3" providerId="ADAL" clId="{C9B0B1AD-6AF0-483F-B9F2-FE3D435B3105}"/>
    <pc:docChg chg="undo custSel addSld delSld modSld sldOrd">
      <pc:chgData name="Dr. Peeta Basa Pati" userId="d5d7df4c-1c7c-46ba-b2e6-049fb9603be3" providerId="ADAL" clId="{C9B0B1AD-6AF0-483F-B9F2-FE3D435B3105}" dt="2021-07-26T05:11:10.061" v="3525" actId="20577"/>
      <pc:docMkLst>
        <pc:docMk/>
      </pc:docMkLst>
      <pc:sldChg chg="del">
        <pc:chgData name="Dr. Peeta Basa Pati" userId="d5d7df4c-1c7c-46ba-b2e6-049fb9603be3" providerId="ADAL" clId="{C9B0B1AD-6AF0-483F-B9F2-FE3D435B3105}" dt="2021-07-22T10:05:18.791" v="2452" actId="47"/>
        <pc:sldMkLst>
          <pc:docMk/>
          <pc:sldMk cId="0" sldId="260"/>
        </pc:sldMkLst>
      </pc:sldChg>
      <pc:sldChg chg="del">
        <pc:chgData name="Dr. Peeta Basa Pati" userId="d5d7df4c-1c7c-46ba-b2e6-049fb9603be3" providerId="ADAL" clId="{C9B0B1AD-6AF0-483F-B9F2-FE3D435B3105}" dt="2021-07-22T10:05:20.508" v="2453" actId="47"/>
        <pc:sldMkLst>
          <pc:docMk/>
          <pc:sldMk cId="0" sldId="261"/>
        </pc:sldMkLst>
      </pc:sldChg>
      <pc:sldChg chg="del">
        <pc:chgData name="Dr. Peeta Basa Pati" userId="d5d7df4c-1c7c-46ba-b2e6-049fb9603be3" providerId="ADAL" clId="{C9B0B1AD-6AF0-483F-B9F2-FE3D435B3105}" dt="2021-07-22T10:05:21.314" v="2454" actId="47"/>
        <pc:sldMkLst>
          <pc:docMk/>
          <pc:sldMk cId="0" sldId="262"/>
        </pc:sldMkLst>
      </pc:sldChg>
      <pc:sldChg chg="del">
        <pc:chgData name="Dr. Peeta Basa Pati" userId="d5d7df4c-1c7c-46ba-b2e6-049fb9603be3" providerId="ADAL" clId="{C9B0B1AD-6AF0-483F-B9F2-FE3D435B3105}" dt="2021-07-22T10:05:22.029" v="2455" actId="47"/>
        <pc:sldMkLst>
          <pc:docMk/>
          <pc:sldMk cId="0" sldId="263"/>
        </pc:sldMkLst>
      </pc:sldChg>
      <pc:sldChg chg="del">
        <pc:chgData name="Dr. Peeta Basa Pati" userId="d5d7df4c-1c7c-46ba-b2e6-049fb9603be3" providerId="ADAL" clId="{C9B0B1AD-6AF0-483F-B9F2-FE3D435B3105}" dt="2021-07-22T10:05:22.683" v="2456" actId="47"/>
        <pc:sldMkLst>
          <pc:docMk/>
          <pc:sldMk cId="0" sldId="264"/>
        </pc:sldMkLst>
      </pc:sldChg>
      <pc:sldChg chg="del">
        <pc:chgData name="Dr. Peeta Basa Pati" userId="d5d7df4c-1c7c-46ba-b2e6-049fb9603be3" providerId="ADAL" clId="{C9B0B1AD-6AF0-483F-B9F2-FE3D435B3105}" dt="2021-07-22T10:05:28.011" v="2459" actId="47"/>
        <pc:sldMkLst>
          <pc:docMk/>
          <pc:sldMk cId="0" sldId="277"/>
        </pc:sldMkLst>
      </pc:sldChg>
      <pc:sldChg chg="modSp mod">
        <pc:chgData name="Dr. Peeta Basa Pati" userId="d5d7df4c-1c7c-46ba-b2e6-049fb9603be3" providerId="ADAL" clId="{C9B0B1AD-6AF0-483F-B9F2-FE3D435B3105}" dt="2021-07-26T05:11:10.061" v="3525" actId="20577"/>
        <pc:sldMkLst>
          <pc:docMk/>
          <pc:sldMk cId="1398279195" sldId="774"/>
        </pc:sldMkLst>
        <pc:spChg chg="mod">
          <ac:chgData name="Dr. Peeta Basa Pati" userId="d5d7df4c-1c7c-46ba-b2e6-049fb9603be3" providerId="ADAL" clId="{C9B0B1AD-6AF0-483F-B9F2-FE3D435B3105}" dt="2021-07-26T05:11:10.061" v="3525" actId="20577"/>
          <ac:spMkLst>
            <pc:docMk/>
            <pc:sldMk cId="1398279195" sldId="774"/>
            <ac:spMk id="10" creationId="{06A3B953-744B-3D4F-8898-C0158B157C87}"/>
          </ac:spMkLst>
        </pc:spChg>
      </pc:sldChg>
      <pc:sldChg chg="delSp modSp mod ord">
        <pc:chgData name="Dr. Peeta Basa Pati" userId="d5d7df4c-1c7c-46ba-b2e6-049fb9603be3" providerId="ADAL" clId="{C9B0B1AD-6AF0-483F-B9F2-FE3D435B3105}" dt="2021-07-22T10:03:50.712" v="2437" actId="1037"/>
        <pc:sldMkLst>
          <pc:docMk/>
          <pc:sldMk cId="4230959271" sldId="794"/>
        </pc:sldMkLst>
        <pc:spChg chg="del">
          <ac:chgData name="Dr. Peeta Basa Pati" userId="d5d7df4c-1c7c-46ba-b2e6-049fb9603be3" providerId="ADAL" clId="{C9B0B1AD-6AF0-483F-B9F2-FE3D435B3105}" dt="2021-07-22T10:03:44.716" v="2421" actId="478"/>
          <ac:spMkLst>
            <pc:docMk/>
            <pc:sldMk cId="4230959271" sldId="794"/>
            <ac:spMk id="6" creationId="{72B7AF75-5019-C643-A204-219ECAFB3615}"/>
          </ac:spMkLst>
        </pc:spChg>
        <pc:spChg chg="del">
          <ac:chgData name="Dr. Peeta Basa Pati" userId="d5d7df4c-1c7c-46ba-b2e6-049fb9603be3" providerId="ADAL" clId="{C9B0B1AD-6AF0-483F-B9F2-FE3D435B3105}" dt="2021-07-22T10:03:44.716" v="2421" actId="478"/>
          <ac:spMkLst>
            <pc:docMk/>
            <pc:sldMk cId="4230959271" sldId="794"/>
            <ac:spMk id="7" creationId="{0A11C930-6C7E-114B-A66E-AE224B69D43E}"/>
          </ac:spMkLst>
        </pc:spChg>
        <pc:picChg chg="mod">
          <ac:chgData name="Dr. Peeta Basa Pati" userId="d5d7df4c-1c7c-46ba-b2e6-049fb9603be3" providerId="ADAL" clId="{C9B0B1AD-6AF0-483F-B9F2-FE3D435B3105}" dt="2021-07-22T10:03:50.712" v="2437" actId="1037"/>
          <ac:picMkLst>
            <pc:docMk/>
            <pc:sldMk cId="4230959271" sldId="794"/>
            <ac:picMk id="9" creationId="{615E8BC6-9217-0A40-9898-432D8A1FFF91}"/>
          </ac:picMkLst>
        </pc:picChg>
      </pc:sldChg>
      <pc:sldChg chg="del">
        <pc:chgData name="Dr. Peeta Basa Pati" userId="d5d7df4c-1c7c-46ba-b2e6-049fb9603be3" providerId="ADAL" clId="{C9B0B1AD-6AF0-483F-B9F2-FE3D435B3105}" dt="2021-07-19T08:07:30.921" v="1" actId="47"/>
        <pc:sldMkLst>
          <pc:docMk/>
          <pc:sldMk cId="1976961647" sldId="799"/>
        </pc:sldMkLst>
      </pc:sldChg>
      <pc:sldChg chg="modSp mod">
        <pc:chgData name="Dr. Peeta Basa Pati" userId="d5d7df4c-1c7c-46ba-b2e6-049fb9603be3" providerId="ADAL" clId="{C9B0B1AD-6AF0-483F-B9F2-FE3D435B3105}" dt="2021-07-26T04:58:54.857" v="3389" actId="6549"/>
        <pc:sldMkLst>
          <pc:docMk/>
          <pc:sldMk cId="3432407034" sldId="802"/>
        </pc:sldMkLst>
        <pc:spChg chg="mod">
          <ac:chgData name="Dr. Peeta Basa Pati" userId="d5d7df4c-1c7c-46ba-b2e6-049fb9603be3" providerId="ADAL" clId="{C9B0B1AD-6AF0-483F-B9F2-FE3D435B3105}" dt="2021-07-26T04:58:54.857" v="3389" actId="6549"/>
          <ac:spMkLst>
            <pc:docMk/>
            <pc:sldMk cId="3432407034" sldId="802"/>
            <ac:spMk id="2" creationId="{C055A77D-7B36-3147-818D-85AAFF957124}"/>
          </ac:spMkLst>
        </pc:spChg>
      </pc:sldChg>
      <pc:sldChg chg="add">
        <pc:chgData name="Dr. Peeta Basa Pati" userId="d5d7df4c-1c7c-46ba-b2e6-049fb9603be3" providerId="ADAL" clId="{C9B0B1AD-6AF0-483F-B9F2-FE3D435B3105}" dt="2021-07-19T08:06:59.391" v="0"/>
        <pc:sldMkLst>
          <pc:docMk/>
          <pc:sldMk cId="1100685133" sldId="806"/>
        </pc:sldMkLst>
      </pc:sldChg>
      <pc:sldChg chg="add">
        <pc:chgData name="Dr. Peeta Basa Pati" userId="d5d7df4c-1c7c-46ba-b2e6-049fb9603be3" providerId="ADAL" clId="{C9B0B1AD-6AF0-483F-B9F2-FE3D435B3105}" dt="2021-07-19T08:06:59.391" v="0"/>
        <pc:sldMkLst>
          <pc:docMk/>
          <pc:sldMk cId="584939259" sldId="812"/>
        </pc:sldMkLst>
      </pc:sldChg>
      <pc:sldChg chg="del">
        <pc:chgData name="Dr. Peeta Basa Pati" userId="d5d7df4c-1c7c-46ba-b2e6-049fb9603be3" providerId="ADAL" clId="{C9B0B1AD-6AF0-483F-B9F2-FE3D435B3105}" dt="2021-07-22T10:04:21.799" v="2438" actId="47"/>
        <pc:sldMkLst>
          <pc:docMk/>
          <pc:sldMk cId="154106374" sldId="813"/>
        </pc:sldMkLst>
      </pc:sldChg>
      <pc:sldChg chg="del">
        <pc:chgData name="Dr. Peeta Basa Pati" userId="d5d7df4c-1c7c-46ba-b2e6-049fb9603be3" providerId="ADAL" clId="{C9B0B1AD-6AF0-483F-B9F2-FE3D435B3105}" dt="2021-07-19T08:07:32.378" v="2" actId="47"/>
        <pc:sldMkLst>
          <pc:docMk/>
          <pc:sldMk cId="1844036890" sldId="817"/>
        </pc:sldMkLst>
      </pc:sldChg>
      <pc:sldChg chg="del">
        <pc:chgData name="Dr. Peeta Basa Pati" userId="d5d7df4c-1c7c-46ba-b2e6-049fb9603be3" providerId="ADAL" clId="{C9B0B1AD-6AF0-483F-B9F2-FE3D435B3105}" dt="2021-07-22T10:05:29.652" v="2460" actId="47"/>
        <pc:sldMkLst>
          <pc:docMk/>
          <pc:sldMk cId="368212058" sldId="818"/>
        </pc:sldMkLst>
      </pc:sldChg>
      <pc:sldChg chg="del">
        <pc:chgData name="Dr. Peeta Basa Pati" userId="d5d7df4c-1c7c-46ba-b2e6-049fb9603be3" providerId="ADAL" clId="{C9B0B1AD-6AF0-483F-B9F2-FE3D435B3105}" dt="2021-07-22T10:04:23.054" v="2439" actId="47"/>
        <pc:sldMkLst>
          <pc:docMk/>
          <pc:sldMk cId="3431844220" sldId="819"/>
        </pc:sldMkLst>
      </pc:sldChg>
      <pc:sldChg chg="del">
        <pc:chgData name="Dr. Peeta Basa Pati" userId="d5d7df4c-1c7c-46ba-b2e6-049fb9603be3" providerId="ADAL" clId="{C9B0B1AD-6AF0-483F-B9F2-FE3D435B3105}" dt="2021-07-22T10:04:27.067" v="2441" actId="47"/>
        <pc:sldMkLst>
          <pc:docMk/>
          <pc:sldMk cId="4091253448" sldId="820"/>
        </pc:sldMkLst>
      </pc:sldChg>
      <pc:sldChg chg="del">
        <pc:chgData name="Dr. Peeta Basa Pati" userId="d5d7df4c-1c7c-46ba-b2e6-049fb9603be3" providerId="ADAL" clId="{C9B0B1AD-6AF0-483F-B9F2-FE3D435B3105}" dt="2021-07-22T10:04:34.907" v="2447" actId="47"/>
        <pc:sldMkLst>
          <pc:docMk/>
          <pc:sldMk cId="4218936699" sldId="821"/>
        </pc:sldMkLst>
      </pc:sldChg>
      <pc:sldChg chg="del">
        <pc:chgData name="Dr. Peeta Basa Pati" userId="d5d7df4c-1c7c-46ba-b2e6-049fb9603be3" providerId="ADAL" clId="{C9B0B1AD-6AF0-483F-B9F2-FE3D435B3105}" dt="2021-07-22T10:04:29.047" v="2442" actId="47"/>
        <pc:sldMkLst>
          <pc:docMk/>
          <pc:sldMk cId="3680631530" sldId="822"/>
        </pc:sldMkLst>
      </pc:sldChg>
      <pc:sldChg chg="del">
        <pc:chgData name="Dr. Peeta Basa Pati" userId="d5d7df4c-1c7c-46ba-b2e6-049fb9603be3" providerId="ADAL" clId="{C9B0B1AD-6AF0-483F-B9F2-FE3D435B3105}" dt="2021-07-22T10:05:24.267" v="2457" actId="47"/>
        <pc:sldMkLst>
          <pc:docMk/>
          <pc:sldMk cId="1538241942" sldId="823"/>
        </pc:sldMkLst>
      </pc:sldChg>
      <pc:sldChg chg="del">
        <pc:chgData name="Dr. Peeta Basa Pati" userId="d5d7df4c-1c7c-46ba-b2e6-049fb9603be3" providerId="ADAL" clId="{C9B0B1AD-6AF0-483F-B9F2-FE3D435B3105}" dt="2021-07-22T10:05:25.933" v="2458" actId="47"/>
        <pc:sldMkLst>
          <pc:docMk/>
          <pc:sldMk cId="3605239577" sldId="824"/>
        </pc:sldMkLst>
      </pc:sldChg>
      <pc:sldChg chg="del">
        <pc:chgData name="Dr. Peeta Basa Pati" userId="d5d7df4c-1c7c-46ba-b2e6-049fb9603be3" providerId="ADAL" clId="{C9B0B1AD-6AF0-483F-B9F2-FE3D435B3105}" dt="2021-07-22T10:04:24.497" v="2440" actId="47"/>
        <pc:sldMkLst>
          <pc:docMk/>
          <pc:sldMk cId="945556297" sldId="825"/>
        </pc:sldMkLst>
      </pc:sldChg>
      <pc:sldChg chg="addSp delSp modSp add del mod modAnim">
        <pc:chgData name="Dr. Peeta Basa Pati" userId="d5d7df4c-1c7c-46ba-b2e6-049fb9603be3" providerId="ADAL" clId="{C9B0B1AD-6AF0-483F-B9F2-FE3D435B3105}" dt="2021-07-22T06:56:24.448" v="660" actId="20577"/>
        <pc:sldMkLst>
          <pc:docMk/>
          <pc:sldMk cId="2480580721" sldId="826"/>
        </pc:sldMkLst>
        <pc:spChg chg="mod">
          <ac:chgData name="Dr. Peeta Basa Pati" userId="d5d7df4c-1c7c-46ba-b2e6-049fb9603be3" providerId="ADAL" clId="{C9B0B1AD-6AF0-483F-B9F2-FE3D435B3105}" dt="2021-07-22T06:56:24.448" v="660" actId="20577"/>
          <ac:spMkLst>
            <pc:docMk/>
            <pc:sldMk cId="2480580721" sldId="826"/>
            <ac:spMk id="3" creationId="{7789A6B5-C0F5-5944-9623-D5C1946E11C8}"/>
          </ac:spMkLst>
        </pc:spChg>
        <pc:spChg chg="add mod">
          <ac:chgData name="Dr. Peeta Basa Pati" userId="d5d7df4c-1c7c-46ba-b2e6-049fb9603be3" providerId="ADAL" clId="{C9B0B1AD-6AF0-483F-B9F2-FE3D435B3105}" dt="2021-07-22T06:48:26.412" v="325" actId="207"/>
          <ac:spMkLst>
            <pc:docMk/>
            <pc:sldMk cId="2480580721" sldId="826"/>
            <ac:spMk id="5" creationId="{EFEFD06B-87D6-434B-A248-0BF7DB3148B9}"/>
          </ac:spMkLst>
        </pc:spChg>
        <pc:spChg chg="add mod">
          <ac:chgData name="Dr. Peeta Basa Pati" userId="d5d7df4c-1c7c-46ba-b2e6-049fb9603be3" providerId="ADAL" clId="{C9B0B1AD-6AF0-483F-B9F2-FE3D435B3105}" dt="2021-07-22T06:55:31.966" v="605" actId="20577"/>
          <ac:spMkLst>
            <pc:docMk/>
            <pc:sldMk cId="2480580721" sldId="826"/>
            <ac:spMk id="6" creationId="{45B33104-F346-40BD-9EBF-9C8603F7EE4D}"/>
          </ac:spMkLst>
        </pc:spChg>
        <pc:spChg chg="mod">
          <ac:chgData name="Dr. Peeta Basa Pati" userId="d5d7df4c-1c7c-46ba-b2e6-049fb9603be3" providerId="ADAL" clId="{C9B0B1AD-6AF0-483F-B9F2-FE3D435B3105}" dt="2021-07-22T06:47:30.342" v="247" actId="255"/>
          <ac:spMkLst>
            <pc:docMk/>
            <pc:sldMk cId="2480580721" sldId="826"/>
            <ac:spMk id="8" creationId="{9D22EF97-620D-47C8-AEA6-90589E06FA34}"/>
          </ac:spMkLst>
        </pc:spChg>
        <pc:spChg chg="mod">
          <ac:chgData name="Dr. Peeta Basa Pati" userId="d5d7df4c-1c7c-46ba-b2e6-049fb9603be3" providerId="ADAL" clId="{C9B0B1AD-6AF0-483F-B9F2-FE3D435B3105}" dt="2021-07-22T06:46:35.963" v="239" actId="403"/>
          <ac:spMkLst>
            <pc:docMk/>
            <pc:sldMk cId="2480580721" sldId="826"/>
            <ac:spMk id="17" creationId="{89901487-6D6C-4958-BB3E-320ADD0C34CC}"/>
          </ac:spMkLst>
        </pc:spChg>
        <pc:spChg chg="mod">
          <ac:chgData name="Dr. Peeta Basa Pati" userId="d5d7df4c-1c7c-46ba-b2e6-049fb9603be3" providerId="ADAL" clId="{C9B0B1AD-6AF0-483F-B9F2-FE3D435B3105}" dt="2021-07-22T06:46:35.963" v="239" actId="403"/>
          <ac:spMkLst>
            <pc:docMk/>
            <pc:sldMk cId="2480580721" sldId="826"/>
            <ac:spMk id="20" creationId="{E85AEE59-2664-4207-84B8-F57FBBFE1420}"/>
          </ac:spMkLst>
        </pc:spChg>
        <pc:spChg chg="mod">
          <ac:chgData name="Dr. Peeta Basa Pati" userId="d5d7df4c-1c7c-46ba-b2e6-049fb9603be3" providerId="ADAL" clId="{C9B0B1AD-6AF0-483F-B9F2-FE3D435B3105}" dt="2021-07-22T06:46:35.963" v="239" actId="403"/>
          <ac:spMkLst>
            <pc:docMk/>
            <pc:sldMk cId="2480580721" sldId="826"/>
            <ac:spMk id="21" creationId="{A804BA2A-FF52-4761-B22A-EA47270E5A84}"/>
          </ac:spMkLst>
        </pc:spChg>
        <pc:spChg chg="mod">
          <ac:chgData name="Dr. Peeta Basa Pati" userId="d5d7df4c-1c7c-46ba-b2e6-049fb9603be3" providerId="ADAL" clId="{C9B0B1AD-6AF0-483F-B9F2-FE3D435B3105}" dt="2021-07-22T06:46:35.963" v="239" actId="403"/>
          <ac:spMkLst>
            <pc:docMk/>
            <pc:sldMk cId="2480580721" sldId="826"/>
            <ac:spMk id="23" creationId="{CA8B5DE0-4A57-4CEC-8FC8-94F330D88D9F}"/>
          </ac:spMkLst>
        </pc:spChg>
        <pc:spChg chg="mod">
          <ac:chgData name="Dr. Peeta Basa Pati" userId="d5d7df4c-1c7c-46ba-b2e6-049fb9603be3" providerId="ADAL" clId="{C9B0B1AD-6AF0-483F-B9F2-FE3D435B3105}" dt="2021-07-22T06:46:35.963" v="239" actId="403"/>
          <ac:spMkLst>
            <pc:docMk/>
            <pc:sldMk cId="2480580721" sldId="826"/>
            <ac:spMk id="24" creationId="{3B973DAD-56EB-4BB7-8105-59624769F95C}"/>
          </ac:spMkLst>
        </pc:spChg>
        <pc:spChg chg="mod">
          <ac:chgData name="Dr. Peeta Basa Pati" userId="d5d7df4c-1c7c-46ba-b2e6-049fb9603be3" providerId="ADAL" clId="{C9B0B1AD-6AF0-483F-B9F2-FE3D435B3105}" dt="2021-07-22T06:46:35.963" v="239" actId="403"/>
          <ac:spMkLst>
            <pc:docMk/>
            <pc:sldMk cId="2480580721" sldId="826"/>
            <ac:spMk id="27" creationId="{0860093A-3FB8-4226-8758-1864FCE9E875}"/>
          </ac:spMkLst>
        </pc:spChg>
        <pc:spChg chg="mod">
          <ac:chgData name="Dr. Peeta Basa Pati" userId="d5d7df4c-1c7c-46ba-b2e6-049fb9603be3" providerId="ADAL" clId="{C9B0B1AD-6AF0-483F-B9F2-FE3D435B3105}" dt="2021-07-22T06:46:35.963" v="239" actId="403"/>
          <ac:spMkLst>
            <pc:docMk/>
            <pc:sldMk cId="2480580721" sldId="826"/>
            <ac:spMk id="28" creationId="{F11C1BF7-2ACE-4C08-BD3F-6DF7F9911957}"/>
          </ac:spMkLst>
        </pc:spChg>
        <pc:spChg chg="mod">
          <ac:chgData name="Dr. Peeta Basa Pati" userId="d5d7df4c-1c7c-46ba-b2e6-049fb9603be3" providerId="ADAL" clId="{C9B0B1AD-6AF0-483F-B9F2-FE3D435B3105}" dt="2021-07-22T06:47:30.342" v="247" actId="255"/>
          <ac:spMkLst>
            <pc:docMk/>
            <pc:sldMk cId="2480580721" sldId="826"/>
            <ac:spMk id="33" creationId="{1A5B293B-0BC8-46CD-8E91-9BA70DD96577}"/>
          </ac:spMkLst>
        </pc:spChg>
        <pc:spChg chg="add mod">
          <ac:chgData name="Dr. Peeta Basa Pati" userId="d5d7df4c-1c7c-46ba-b2e6-049fb9603be3" providerId="ADAL" clId="{C9B0B1AD-6AF0-483F-B9F2-FE3D435B3105}" dt="2021-07-22T06:49:01.345" v="327"/>
          <ac:spMkLst>
            <pc:docMk/>
            <pc:sldMk cId="2480580721" sldId="826"/>
            <ac:spMk id="35" creationId="{C58A5C55-12E8-447F-922E-C189D2A405D6}"/>
          </ac:spMkLst>
        </pc:spChg>
        <pc:spChg chg="add mod">
          <ac:chgData name="Dr. Peeta Basa Pati" userId="d5d7df4c-1c7c-46ba-b2e6-049fb9603be3" providerId="ADAL" clId="{C9B0B1AD-6AF0-483F-B9F2-FE3D435B3105}" dt="2021-07-22T06:49:01.345" v="327"/>
          <ac:spMkLst>
            <pc:docMk/>
            <pc:sldMk cId="2480580721" sldId="826"/>
            <ac:spMk id="37" creationId="{BE5573C1-F668-4CF1-8957-372CC6B1FDA9}"/>
          </ac:spMkLst>
        </pc:spChg>
        <pc:spChg chg="add del mod">
          <ac:chgData name="Dr. Peeta Basa Pati" userId="d5d7df4c-1c7c-46ba-b2e6-049fb9603be3" providerId="ADAL" clId="{C9B0B1AD-6AF0-483F-B9F2-FE3D435B3105}" dt="2021-07-22T06:55:24.445" v="585" actId="478"/>
          <ac:spMkLst>
            <pc:docMk/>
            <pc:sldMk cId="2480580721" sldId="826"/>
            <ac:spMk id="40" creationId="{480BE8A6-019E-41FA-9308-289DB5DF6909}"/>
          </ac:spMkLst>
        </pc:spChg>
        <pc:grpChg chg="add mod">
          <ac:chgData name="Dr. Peeta Basa Pati" userId="d5d7df4c-1c7c-46ba-b2e6-049fb9603be3" providerId="ADAL" clId="{C9B0B1AD-6AF0-483F-B9F2-FE3D435B3105}" dt="2021-07-22T06:46:35.963" v="239" actId="403"/>
          <ac:grpSpMkLst>
            <pc:docMk/>
            <pc:sldMk cId="2480580721" sldId="826"/>
            <ac:grpSpMk id="2" creationId="{B07AB8E0-02CA-4356-B971-867E047AEDF1}"/>
          </ac:grpSpMkLst>
        </pc:grpChg>
        <pc:grpChg chg="mod">
          <ac:chgData name="Dr. Peeta Basa Pati" userId="d5d7df4c-1c7c-46ba-b2e6-049fb9603be3" providerId="ADAL" clId="{C9B0B1AD-6AF0-483F-B9F2-FE3D435B3105}" dt="2021-07-22T06:46:35.963" v="239" actId="403"/>
          <ac:grpSpMkLst>
            <pc:docMk/>
            <pc:sldMk cId="2480580721" sldId="826"/>
            <ac:grpSpMk id="9" creationId="{BC419978-42FF-4D7D-A82E-7D8B7C2F03C8}"/>
          </ac:grpSpMkLst>
        </pc:grpChg>
        <pc:grpChg chg="mod">
          <ac:chgData name="Dr. Peeta Basa Pati" userId="d5d7df4c-1c7c-46ba-b2e6-049fb9603be3" providerId="ADAL" clId="{C9B0B1AD-6AF0-483F-B9F2-FE3D435B3105}" dt="2021-07-22T06:46:35.963" v="239" actId="403"/>
          <ac:grpSpMkLst>
            <pc:docMk/>
            <pc:sldMk cId="2480580721" sldId="826"/>
            <ac:grpSpMk id="10" creationId="{EFE32B9B-C1A5-4E39-BD23-8A1ED4E9216A}"/>
          </ac:grpSpMkLst>
        </pc:grpChg>
        <pc:grpChg chg="mod">
          <ac:chgData name="Dr. Peeta Basa Pati" userId="d5d7df4c-1c7c-46ba-b2e6-049fb9603be3" providerId="ADAL" clId="{C9B0B1AD-6AF0-483F-B9F2-FE3D435B3105}" dt="2021-07-22T06:46:35.963" v="239" actId="403"/>
          <ac:grpSpMkLst>
            <pc:docMk/>
            <pc:sldMk cId="2480580721" sldId="826"/>
            <ac:grpSpMk id="16" creationId="{DBE2FFBE-D9F4-47C2-872B-F7428FE29CC5}"/>
          </ac:grpSpMkLst>
        </pc:grpChg>
        <pc:grpChg chg="add mod">
          <ac:chgData name="Dr. Peeta Basa Pati" userId="d5d7df4c-1c7c-46ba-b2e6-049fb9603be3" providerId="ADAL" clId="{C9B0B1AD-6AF0-483F-B9F2-FE3D435B3105}" dt="2021-07-22T06:49:01.345" v="327"/>
          <ac:grpSpMkLst>
            <pc:docMk/>
            <pc:sldMk cId="2480580721" sldId="826"/>
            <ac:grpSpMk id="32" creationId="{C3E8520D-7682-4482-9DE6-A14D983DB433}"/>
          </ac:grpSpMkLst>
        </pc:grpChg>
        <pc:grpChg chg="del">
          <ac:chgData name="Dr. Peeta Basa Pati" userId="d5d7df4c-1c7c-46ba-b2e6-049fb9603be3" providerId="ADAL" clId="{C9B0B1AD-6AF0-483F-B9F2-FE3D435B3105}" dt="2021-07-22T06:45:41.900" v="223" actId="478"/>
          <ac:grpSpMkLst>
            <pc:docMk/>
            <pc:sldMk cId="2480580721" sldId="826"/>
            <ac:grpSpMk id="41" creationId="{66AE88C6-271B-4C69-9075-995DF6DDC951}"/>
          </ac:grpSpMkLst>
        </pc:grpChg>
        <pc:graphicFrameChg chg="add mod">
          <ac:chgData name="Dr. Peeta Basa Pati" userId="d5d7df4c-1c7c-46ba-b2e6-049fb9603be3" providerId="ADAL" clId="{C9B0B1AD-6AF0-483F-B9F2-FE3D435B3105}" dt="2021-07-22T06:50:18.657" v="410" actId="1038"/>
          <ac:graphicFrameMkLst>
            <pc:docMk/>
            <pc:sldMk cId="2480580721" sldId="826"/>
            <ac:graphicFrameMk id="39" creationId="{7A160AA2-B708-48A8-9B80-C6DFB5148EE4}"/>
          </ac:graphicFrameMkLst>
        </pc:graphicFrameChg>
        <pc:picChg chg="mod">
          <ac:chgData name="Dr. Peeta Basa Pati" userId="d5d7df4c-1c7c-46ba-b2e6-049fb9603be3" providerId="ADAL" clId="{C9B0B1AD-6AF0-483F-B9F2-FE3D435B3105}" dt="2021-07-22T06:46:35.963" v="239" actId="403"/>
          <ac:picMkLst>
            <pc:docMk/>
            <pc:sldMk cId="2480580721" sldId="826"/>
            <ac:picMk id="1032" creationId="{F161B2FF-2ADF-463E-9CDE-C02F7808E485}"/>
          </ac:picMkLst>
        </pc:picChg>
        <pc:picChg chg="mod">
          <ac:chgData name="Dr. Peeta Basa Pati" userId="d5d7df4c-1c7c-46ba-b2e6-049fb9603be3" providerId="ADAL" clId="{C9B0B1AD-6AF0-483F-B9F2-FE3D435B3105}" dt="2021-07-22T06:46:35.963" v="239" actId="403"/>
          <ac:picMkLst>
            <pc:docMk/>
            <pc:sldMk cId="2480580721" sldId="826"/>
            <ac:picMk id="1034" creationId="{1A0E5EB6-0291-4920-BCE7-4BDA1C4C0B16}"/>
          </ac:picMkLst>
        </pc:picChg>
        <pc:cxnChg chg="mod">
          <ac:chgData name="Dr. Peeta Basa Pati" userId="d5d7df4c-1c7c-46ba-b2e6-049fb9603be3" providerId="ADAL" clId="{C9B0B1AD-6AF0-483F-B9F2-FE3D435B3105}" dt="2021-07-22T06:46:35.963" v="239" actId="403"/>
          <ac:cxnSpMkLst>
            <pc:docMk/>
            <pc:sldMk cId="2480580721" sldId="826"/>
            <ac:cxnSpMk id="18" creationId="{E84A4BBE-7B26-44E0-8309-7E5B4431DBBF}"/>
          </ac:cxnSpMkLst>
        </pc:cxnChg>
        <pc:cxnChg chg="mod">
          <ac:chgData name="Dr. Peeta Basa Pati" userId="d5d7df4c-1c7c-46ba-b2e6-049fb9603be3" providerId="ADAL" clId="{C9B0B1AD-6AF0-483F-B9F2-FE3D435B3105}" dt="2021-07-22T06:46:35.963" v="239" actId="403"/>
          <ac:cxnSpMkLst>
            <pc:docMk/>
            <pc:sldMk cId="2480580721" sldId="826"/>
            <ac:cxnSpMk id="19" creationId="{2D0E4BA6-EB34-4CBB-B336-286420748BCA}"/>
          </ac:cxnSpMkLst>
        </pc:cxnChg>
        <pc:cxnChg chg="mod">
          <ac:chgData name="Dr. Peeta Basa Pati" userId="d5d7df4c-1c7c-46ba-b2e6-049fb9603be3" providerId="ADAL" clId="{C9B0B1AD-6AF0-483F-B9F2-FE3D435B3105}" dt="2021-07-22T06:47:30.342" v="247" actId="255"/>
          <ac:cxnSpMkLst>
            <pc:docMk/>
            <pc:sldMk cId="2480580721" sldId="826"/>
            <ac:cxnSpMk id="22" creationId="{9D95E0E8-3E81-4E68-A777-E5E4F7C47395}"/>
          </ac:cxnSpMkLst>
        </pc:cxnChg>
        <pc:cxnChg chg="mod">
          <ac:chgData name="Dr. Peeta Basa Pati" userId="d5d7df4c-1c7c-46ba-b2e6-049fb9603be3" providerId="ADAL" clId="{C9B0B1AD-6AF0-483F-B9F2-FE3D435B3105}" dt="2021-07-22T06:46:35.963" v="239" actId="403"/>
          <ac:cxnSpMkLst>
            <pc:docMk/>
            <pc:sldMk cId="2480580721" sldId="826"/>
            <ac:cxnSpMk id="25" creationId="{B10204D9-2676-4BBB-AB55-A9D9365C2011}"/>
          </ac:cxnSpMkLst>
        </pc:cxnChg>
        <pc:cxnChg chg="mod">
          <ac:chgData name="Dr. Peeta Basa Pati" userId="d5d7df4c-1c7c-46ba-b2e6-049fb9603be3" providerId="ADAL" clId="{C9B0B1AD-6AF0-483F-B9F2-FE3D435B3105}" dt="2021-07-22T06:46:35.963" v="239" actId="403"/>
          <ac:cxnSpMkLst>
            <pc:docMk/>
            <pc:sldMk cId="2480580721" sldId="826"/>
            <ac:cxnSpMk id="26" creationId="{1B955423-D449-485D-AE2F-24611BB6956F}"/>
          </ac:cxnSpMkLst>
        </pc:cxnChg>
        <pc:cxnChg chg="mod">
          <ac:chgData name="Dr. Peeta Basa Pati" userId="d5d7df4c-1c7c-46ba-b2e6-049fb9603be3" providerId="ADAL" clId="{C9B0B1AD-6AF0-483F-B9F2-FE3D435B3105}" dt="2021-07-22T06:46:35.963" v="239" actId="403"/>
          <ac:cxnSpMkLst>
            <pc:docMk/>
            <pc:sldMk cId="2480580721" sldId="826"/>
            <ac:cxnSpMk id="36" creationId="{17733245-74B3-4359-8293-563D9CF3A34D}"/>
          </ac:cxnSpMkLst>
        </pc:cxnChg>
      </pc:sldChg>
      <pc:sldChg chg="del">
        <pc:chgData name="Dr. Peeta Basa Pati" userId="d5d7df4c-1c7c-46ba-b2e6-049fb9603be3" providerId="ADAL" clId="{C9B0B1AD-6AF0-483F-B9F2-FE3D435B3105}" dt="2021-07-22T10:04:56.954" v="2450" actId="47"/>
        <pc:sldMkLst>
          <pc:docMk/>
          <pc:sldMk cId="3874618481" sldId="827"/>
        </pc:sldMkLst>
      </pc:sldChg>
      <pc:sldChg chg="del">
        <pc:chgData name="Dr. Peeta Basa Pati" userId="d5d7df4c-1c7c-46ba-b2e6-049fb9603be3" providerId="ADAL" clId="{C9B0B1AD-6AF0-483F-B9F2-FE3D435B3105}" dt="2021-07-22T10:04:31.626" v="2444" actId="47"/>
        <pc:sldMkLst>
          <pc:docMk/>
          <pc:sldMk cId="1302113070" sldId="828"/>
        </pc:sldMkLst>
      </pc:sldChg>
      <pc:sldChg chg="del">
        <pc:chgData name="Dr. Peeta Basa Pati" userId="d5d7df4c-1c7c-46ba-b2e6-049fb9603be3" providerId="ADAL" clId="{C9B0B1AD-6AF0-483F-B9F2-FE3D435B3105}" dt="2021-07-22T10:04:30.759" v="2443" actId="47"/>
        <pc:sldMkLst>
          <pc:docMk/>
          <pc:sldMk cId="3938231667" sldId="829"/>
        </pc:sldMkLst>
      </pc:sldChg>
      <pc:sldChg chg="del">
        <pc:chgData name="Dr. Peeta Basa Pati" userId="d5d7df4c-1c7c-46ba-b2e6-049fb9603be3" providerId="ADAL" clId="{C9B0B1AD-6AF0-483F-B9F2-FE3D435B3105}" dt="2021-07-22T10:04:33.983" v="2446" actId="47"/>
        <pc:sldMkLst>
          <pc:docMk/>
          <pc:sldMk cId="3013572202" sldId="830"/>
        </pc:sldMkLst>
      </pc:sldChg>
      <pc:sldChg chg="add del">
        <pc:chgData name="Dr. Peeta Basa Pati" userId="d5d7df4c-1c7c-46ba-b2e6-049fb9603be3" providerId="ADAL" clId="{C9B0B1AD-6AF0-483F-B9F2-FE3D435B3105}" dt="2021-07-26T05:10:33.423" v="3477" actId="47"/>
        <pc:sldMkLst>
          <pc:docMk/>
          <pc:sldMk cId="2702555918" sldId="831"/>
        </pc:sldMkLst>
      </pc:sldChg>
      <pc:sldChg chg="del ord">
        <pc:chgData name="Dr. Peeta Basa Pati" userId="d5d7df4c-1c7c-46ba-b2e6-049fb9603be3" providerId="ADAL" clId="{C9B0B1AD-6AF0-483F-B9F2-FE3D435B3105}" dt="2021-07-22T10:04:32.807" v="2445" actId="47"/>
        <pc:sldMkLst>
          <pc:docMk/>
          <pc:sldMk cId="2794927881" sldId="832"/>
        </pc:sldMkLst>
      </pc:sldChg>
      <pc:sldChg chg="del">
        <pc:chgData name="Dr. Peeta Basa Pati" userId="d5d7df4c-1c7c-46ba-b2e6-049fb9603be3" providerId="ADAL" clId="{C9B0B1AD-6AF0-483F-B9F2-FE3D435B3105}" dt="2021-07-22T10:04:37.179" v="2448" actId="47"/>
        <pc:sldMkLst>
          <pc:docMk/>
          <pc:sldMk cId="598595441" sldId="833"/>
        </pc:sldMkLst>
      </pc:sldChg>
      <pc:sldChg chg="del">
        <pc:chgData name="Dr. Peeta Basa Pati" userId="d5d7df4c-1c7c-46ba-b2e6-049fb9603be3" providerId="ADAL" clId="{C9B0B1AD-6AF0-483F-B9F2-FE3D435B3105}" dt="2021-07-22T10:04:55.698" v="2449" actId="47"/>
        <pc:sldMkLst>
          <pc:docMk/>
          <pc:sldMk cId="2816960290" sldId="834"/>
        </pc:sldMkLst>
      </pc:sldChg>
      <pc:sldChg chg="del">
        <pc:chgData name="Dr. Peeta Basa Pati" userId="d5d7df4c-1c7c-46ba-b2e6-049fb9603be3" providerId="ADAL" clId="{C9B0B1AD-6AF0-483F-B9F2-FE3D435B3105}" dt="2021-07-22T10:04:58.323" v="2451" actId="47"/>
        <pc:sldMkLst>
          <pc:docMk/>
          <pc:sldMk cId="1388032658" sldId="835"/>
        </pc:sldMkLst>
      </pc:sldChg>
      <pc:sldChg chg="addSp delSp modSp add mod ord setBg">
        <pc:chgData name="Dr. Peeta Basa Pati" userId="d5d7df4c-1c7c-46ba-b2e6-049fb9603be3" providerId="ADAL" clId="{C9B0B1AD-6AF0-483F-B9F2-FE3D435B3105}" dt="2021-07-26T04:57:42.418" v="3386" actId="1038"/>
        <pc:sldMkLst>
          <pc:docMk/>
          <pc:sldMk cId="1423170909" sldId="836"/>
        </pc:sldMkLst>
        <pc:spChg chg="add del">
          <ac:chgData name="Dr. Peeta Basa Pati" userId="d5d7df4c-1c7c-46ba-b2e6-049fb9603be3" providerId="ADAL" clId="{C9B0B1AD-6AF0-483F-B9F2-FE3D435B3105}" dt="2021-07-26T03:48:06.311" v="2746"/>
          <ac:spMkLst>
            <pc:docMk/>
            <pc:sldMk cId="1423170909" sldId="836"/>
            <ac:spMk id="2" creationId="{37719CAE-7E2D-4099-8C6A-6902E41A221C}"/>
          </ac:spMkLst>
        </pc:spChg>
        <pc:spChg chg="mod">
          <ac:chgData name="Dr. Peeta Basa Pati" userId="d5d7df4c-1c7c-46ba-b2e6-049fb9603be3" providerId="ADAL" clId="{C9B0B1AD-6AF0-483F-B9F2-FE3D435B3105}" dt="2021-07-26T03:37:28.351" v="2475" actId="20577"/>
          <ac:spMkLst>
            <pc:docMk/>
            <pc:sldMk cId="1423170909" sldId="836"/>
            <ac:spMk id="3" creationId="{7789A6B5-C0F5-5944-9623-D5C1946E11C8}"/>
          </ac:spMkLst>
        </pc:spChg>
        <pc:spChg chg="del">
          <ac:chgData name="Dr. Peeta Basa Pati" userId="d5d7df4c-1c7c-46ba-b2e6-049fb9603be3" providerId="ADAL" clId="{C9B0B1AD-6AF0-483F-B9F2-FE3D435B3105}" dt="2021-07-26T03:37:32.640" v="2476" actId="478"/>
          <ac:spMkLst>
            <pc:docMk/>
            <pc:sldMk cId="1423170909" sldId="836"/>
            <ac:spMk id="5" creationId="{77A68709-09A4-4DA2-B382-1E2DC4929A65}"/>
          </ac:spMkLst>
        </pc:spChg>
        <pc:spChg chg="add mod">
          <ac:chgData name="Dr. Peeta Basa Pati" userId="d5d7df4c-1c7c-46ba-b2e6-049fb9603be3" providerId="ADAL" clId="{C9B0B1AD-6AF0-483F-B9F2-FE3D435B3105}" dt="2021-07-26T04:54:15.543" v="3174" actId="1035"/>
          <ac:spMkLst>
            <pc:docMk/>
            <pc:sldMk cId="1423170909" sldId="836"/>
            <ac:spMk id="6" creationId="{37017B6A-86AC-4774-94C9-350C90DC92A8}"/>
          </ac:spMkLst>
        </pc:spChg>
        <pc:spChg chg="del">
          <ac:chgData name="Dr. Peeta Basa Pati" userId="d5d7df4c-1c7c-46ba-b2e6-049fb9603be3" providerId="ADAL" clId="{C9B0B1AD-6AF0-483F-B9F2-FE3D435B3105}" dt="2021-07-26T03:37:32.640" v="2476" actId="478"/>
          <ac:spMkLst>
            <pc:docMk/>
            <pc:sldMk cId="1423170909" sldId="836"/>
            <ac:spMk id="7" creationId="{7205216A-E101-4B05-AFC0-C9A7F09A80F5}"/>
          </ac:spMkLst>
        </pc:spChg>
        <pc:spChg chg="add mod">
          <ac:chgData name="Dr. Peeta Basa Pati" userId="d5d7df4c-1c7c-46ba-b2e6-049fb9603be3" providerId="ADAL" clId="{C9B0B1AD-6AF0-483F-B9F2-FE3D435B3105}" dt="2021-07-26T04:53:26.709" v="3158" actId="1076"/>
          <ac:spMkLst>
            <pc:docMk/>
            <pc:sldMk cId="1423170909" sldId="836"/>
            <ac:spMk id="8" creationId="{C42EAC71-E5AF-4CB2-BC6C-FCE24D131399}"/>
          </ac:spMkLst>
        </pc:spChg>
        <pc:spChg chg="add del">
          <ac:chgData name="Dr. Peeta Basa Pati" userId="d5d7df4c-1c7c-46ba-b2e6-049fb9603be3" providerId="ADAL" clId="{C9B0B1AD-6AF0-483F-B9F2-FE3D435B3105}" dt="2021-07-26T03:48:06.311" v="2746"/>
          <ac:spMkLst>
            <pc:docMk/>
            <pc:sldMk cId="1423170909" sldId="836"/>
            <ac:spMk id="9" creationId="{1304AF58-D291-42AE-9290-BFC28C280EEB}"/>
          </ac:spMkLst>
        </pc:spChg>
        <pc:spChg chg="add del">
          <ac:chgData name="Dr. Peeta Basa Pati" userId="d5d7df4c-1c7c-46ba-b2e6-049fb9603be3" providerId="ADAL" clId="{C9B0B1AD-6AF0-483F-B9F2-FE3D435B3105}" dt="2021-07-26T03:48:06.311" v="2746"/>
          <ac:spMkLst>
            <pc:docMk/>
            <pc:sldMk cId="1423170909" sldId="836"/>
            <ac:spMk id="10" creationId="{EC5A3136-D8B1-4C38-B1B6-BC0735998F1E}"/>
          </ac:spMkLst>
        </pc:spChg>
        <pc:spChg chg="add del">
          <ac:chgData name="Dr. Peeta Basa Pati" userId="d5d7df4c-1c7c-46ba-b2e6-049fb9603be3" providerId="ADAL" clId="{C9B0B1AD-6AF0-483F-B9F2-FE3D435B3105}" dt="2021-07-26T03:48:06.311" v="2746"/>
          <ac:spMkLst>
            <pc:docMk/>
            <pc:sldMk cId="1423170909" sldId="836"/>
            <ac:spMk id="11" creationId="{CE8B4B6C-1648-4206-8646-14557DAF96E1}"/>
          </ac:spMkLst>
        </pc:spChg>
        <pc:spChg chg="add del">
          <ac:chgData name="Dr. Peeta Basa Pati" userId="d5d7df4c-1c7c-46ba-b2e6-049fb9603be3" providerId="ADAL" clId="{C9B0B1AD-6AF0-483F-B9F2-FE3D435B3105}" dt="2021-07-26T03:48:06.311" v="2746"/>
          <ac:spMkLst>
            <pc:docMk/>
            <pc:sldMk cId="1423170909" sldId="836"/>
            <ac:spMk id="12" creationId="{25EFDA81-5A6C-4ED8-A230-D5445F2A5F9B}"/>
          </ac:spMkLst>
        </pc:spChg>
        <pc:spChg chg="add del">
          <ac:chgData name="Dr. Peeta Basa Pati" userId="d5d7df4c-1c7c-46ba-b2e6-049fb9603be3" providerId="ADAL" clId="{C9B0B1AD-6AF0-483F-B9F2-FE3D435B3105}" dt="2021-07-26T03:48:06.311" v="2746"/>
          <ac:spMkLst>
            <pc:docMk/>
            <pc:sldMk cId="1423170909" sldId="836"/>
            <ac:spMk id="13" creationId="{68098C40-D352-4805-B1CE-26D834406017}"/>
          </ac:spMkLst>
        </pc:spChg>
        <pc:spChg chg="add del">
          <ac:chgData name="Dr. Peeta Basa Pati" userId="d5d7df4c-1c7c-46ba-b2e6-049fb9603be3" providerId="ADAL" clId="{C9B0B1AD-6AF0-483F-B9F2-FE3D435B3105}" dt="2021-07-26T03:54:34.693" v="2810"/>
          <ac:spMkLst>
            <pc:docMk/>
            <pc:sldMk cId="1423170909" sldId="836"/>
            <ac:spMk id="14" creationId="{1CF8910C-326D-40D3-B57B-75B0D78396CD}"/>
          </ac:spMkLst>
        </pc:spChg>
        <pc:spChg chg="add del">
          <ac:chgData name="Dr. Peeta Basa Pati" userId="d5d7df4c-1c7c-46ba-b2e6-049fb9603be3" providerId="ADAL" clId="{C9B0B1AD-6AF0-483F-B9F2-FE3D435B3105}" dt="2021-07-26T03:54:48.367" v="2812"/>
          <ac:spMkLst>
            <pc:docMk/>
            <pc:sldMk cId="1423170909" sldId="836"/>
            <ac:spMk id="15" creationId="{09406768-BB2D-41F2-A41C-18843106DC3F}"/>
          </ac:spMkLst>
        </pc:spChg>
        <pc:spChg chg="add del">
          <ac:chgData name="Dr. Peeta Basa Pati" userId="d5d7df4c-1c7c-46ba-b2e6-049fb9603be3" providerId="ADAL" clId="{C9B0B1AD-6AF0-483F-B9F2-FE3D435B3105}" dt="2021-07-26T03:54:48.367" v="2812"/>
          <ac:spMkLst>
            <pc:docMk/>
            <pc:sldMk cId="1423170909" sldId="836"/>
            <ac:spMk id="16" creationId="{3D542F89-B8DE-46E2-B1F8-0EFEA47364C6}"/>
          </ac:spMkLst>
        </pc:spChg>
        <pc:spChg chg="add del">
          <ac:chgData name="Dr. Peeta Basa Pati" userId="d5d7df4c-1c7c-46ba-b2e6-049fb9603be3" providerId="ADAL" clId="{C9B0B1AD-6AF0-483F-B9F2-FE3D435B3105}" dt="2021-07-26T03:54:58.168" v="2814"/>
          <ac:spMkLst>
            <pc:docMk/>
            <pc:sldMk cId="1423170909" sldId="836"/>
            <ac:spMk id="17" creationId="{539D72FC-F9BD-4BBA-8B07-1565C696E9AD}"/>
          </ac:spMkLst>
        </pc:spChg>
        <pc:spChg chg="add del">
          <ac:chgData name="Dr. Peeta Basa Pati" userId="d5d7df4c-1c7c-46ba-b2e6-049fb9603be3" providerId="ADAL" clId="{C9B0B1AD-6AF0-483F-B9F2-FE3D435B3105}" dt="2021-07-26T03:54:58.168" v="2814"/>
          <ac:spMkLst>
            <pc:docMk/>
            <pc:sldMk cId="1423170909" sldId="836"/>
            <ac:spMk id="18" creationId="{2B7028E9-96BC-4386-834D-AD05A11BAFA3}"/>
          </ac:spMkLst>
        </pc:spChg>
        <pc:spChg chg="add mod">
          <ac:chgData name="Dr. Peeta Basa Pati" userId="d5d7df4c-1c7c-46ba-b2e6-049fb9603be3" providerId="ADAL" clId="{C9B0B1AD-6AF0-483F-B9F2-FE3D435B3105}" dt="2021-07-26T04:57:25.406" v="3358" actId="164"/>
          <ac:spMkLst>
            <pc:docMk/>
            <pc:sldMk cId="1423170909" sldId="836"/>
            <ac:spMk id="30" creationId="{35F541FF-21A3-4D7B-AFE1-3405E30F43C5}"/>
          </ac:spMkLst>
        </pc:spChg>
        <pc:spChg chg="add mod">
          <ac:chgData name="Dr. Peeta Basa Pati" userId="d5d7df4c-1c7c-46ba-b2e6-049fb9603be3" providerId="ADAL" clId="{C9B0B1AD-6AF0-483F-B9F2-FE3D435B3105}" dt="2021-07-26T04:57:25.406" v="3358" actId="164"/>
          <ac:spMkLst>
            <pc:docMk/>
            <pc:sldMk cId="1423170909" sldId="836"/>
            <ac:spMk id="32" creationId="{BBCD0951-A5D2-469F-BFE9-C1B7CD1682B0}"/>
          </ac:spMkLst>
        </pc:spChg>
        <pc:grpChg chg="add mod">
          <ac:chgData name="Dr. Peeta Basa Pati" userId="d5d7df4c-1c7c-46ba-b2e6-049fb9603be3" providerId="ADAL" clId="{C9B0B1AD-6AF0-483F-B9F2-FE3D435B3105}" dt="2021-07-26T04:53:47.033" v="3161" actId="1076"/>
          <ac:grpSpMkLst>
            <pc:docMk/>
            <pc:sldMk cId="1423170909" sldId="836"/>
            <ac:grpSpMk id="23" creationId="{7E147D38-A4B3-48EC-A4F8-FB49D4274628}"/>
          </ac:grpSpMkLst>
        </pc:grpChg>
        <pc:grpChg chg="add mod">
          <ac:chgData name="Dr. Peeta Basa Pati" userId="d5d7df4c-1c7c-46ba-b2e6-049fb9603be3" providerId="ADAL" clId="{C9B0B1AD-6AF0-483F-B9F2-FE3D435B3105}" dt="2021-07-26T04:57:42.418" v="3386" actId="1038"/>
          <ac:grpSpMkLst>
            <pc:docMk/>
            <pc:sldMk cId="1423170909" sldId="836"/>
            <ac:grpSpMk id="34" creationId="{DD3840F3-AEFA-49F1-A6BF-B5576B6C6E07}"/>
          </ac:grpSpMkLst>
        </pc:grpChg>
        <pc:picChg chg="add mod">
          <ac:chgData name="Dr. Peeta Basa Pati" userId="d5d7df4c-1c7c-46ba-b2e6-049fb9603be3" providerId="ADAL" clId="{C9B0B1AD-6AF0-483F-B9F2-FE3D435B3105}" dt="2021-07-26T04:53:11.391" v="3143" actId="164"/>
          <ac:picMkLst>
            <pc:docMk/>
            <pc:sldMk cId="1423170909" sldId="836"/>
            <ac:picMk id="20" creationId="{B250263C-150E-4D6D-8CD7-61A6DF5288D2}"/>
          </ac:picMkLst>
        </pc:picChg>
        <pc:picChg chg="add mod">
          <ac:chgData name="Dr. Peeta Basa Pati" userId="d5d7df4c-1c7c-46ba-b2e6-049fb9603be3" providerId="ADAL" clId="{C9B0B1AD-6AF0-483F-B9F2-FE3D435B3105}" dt="2021-07-26T04:53:11.391" v="3143" actId="164"/>
          <ac:picMkLst>
            <pc:docMk/>
            <pc:sldMk cId="1423170909" sldId="836"/>
            <ac:picMk id="22" creationId="{223378A5-EE2B-4D21-A9FA-4B0E81A3D36B}"/>
          </ac:picMkLst>
        </pc:picChg>
        <pc:picChg chg="add mod">
          <ac:chgData name="Dr. Peeta Basa Pati" userId="d5d7df4c-1c7c-46ba-b2e6-049fb9603be3" providerId="ADAL" clId="{C9B0B1AD-6AF0-483F-B9F2-FE3D435B3105}" dt="2021-07-26T04:57:25.406" v="3358" actId="164"/>
          <ac:picMkLst>
            <pc:docMk/>
            <pc:sldMk cId="1423170909" sldId="836"/>
            <ac:picMk id="25" creationId="{ECCCE2DA-A83C-42D7-8E06-1007AA9EA2AE}"/>
          </ac:picMkLst>
        </pc:picChg>
        <pc:picChg chg="add mod">
          <ac:chgData name="Dr. Peeta Basa Pati" userId="d5d7df4c-1c7c-46ba-b2e6-049fb9603be3" providerId="ADAL" clId="{C9B0B1AD-6AF0-483F-B9F2-FE3D435B3105}" dt="2021-07-26T04:53:38.687" v="3159" actId="14100"/>
          <ac:picMkLst>
            <pc:docMk/>
            <pc:sldMk cId="1423170909" sldId="836"/>
            <ac:picMk id="1041" creationId="{918CA9FB-DDE9-4249-9A75-D52B80B2B754}"/>
          </ac:picMkLst>
        </pc:picChg>
        <pc:cxnChg chg="add mod">
          <ac:chgData name="Dr. Peeta Basa Pati" userId="d5d7df4c-1c7c-46ba-b2e6-049fb9603be3" providerId="ADAL" clId="{C9B0B1AD-6AF0-483F-B9F2-FE3D435B3105}" dt="2021-07-26T04:57:25.406" v="3358" actId="164"/>
          <ac:cxnSpMkLst>
            <pc:docMk/>
            <pc:sldMk cId="1423170909" sldId="836"/>
            <ac:cxnSpMk id="27" creationId="{BDFDA2F2-E964-4C6C-BC77-6643EC048721}"/>
          </ac:cxnSpMkLst>
        </pc:cxnChg>
        <pc:cxnChg chg="add mod">
          <ac:chgData name="Dr. Peeta Basa Pati" userId="d5d7df4c-1c7c-46ba-b2e6-049fb9603be3" providerId="ADAL" clId="{C9B0B1AD-6AF0-483F-B9F2-FE3D435B3105}" dt="2021-07-26T04:57:25.406" v="3358" actId="164"/>
          <ac:cxnSpMkLst>
            <pc:docMk/>
            <pc:sldMk cId="1423170909" sldId="836"/>
            <ac:cxnSpMk id="29" creationId="{79760380-3833-4E19-B90C-C2124BD0B8CD}"/>
          </ac:cxnSpMkLst>
        </pc:cxnChg>
        <pc:cxnChg chg="add mod">
          <ac:chgData name="Dr. Peeta Basa Pati" userId="d5d7df4c-1c7c-46ba-b2e6-049fb9603be3" providerId="ADAL" clId="{C9B0B1AD-6AF0-483F-B9F2-FE3D435B3105}" dt="2021-07-26T04:57:25.406" v="3358" actId="164"/>
          <ac:cxnSpMkLst>
            <pc:docMk/>
            <pc:sldMk cId="1423170909" sldId="836"/>
            <ac:cxnSpMk id="33" creationId="{889552F2-9877-4EA0-A2FF-401FEE2849A0}"/>
          </ac:cxnSpMkLst>
        </pc:cxnChg>
      </pc:sldChg>
      <pc:sldChg chg="add del">
        <pc:chgData name="Dr. Peeta Basa Pati" userId="d5d7df4c-1c7c-46ba-b2e6-049fb9603be3" providerId="ADAL" clId="{C9B0B1AD-6AF0-483F-B9F2-FE3D435B3105}" dt="2021-07-22T04:04:00.270" v="21" actId="47"/>
        <pc:sldMkLst>
          <pc:docMk/>
          <pc:sldMk cId="3182485382" sldId="837"/>
        </pc:sldMkLst>
      </pc:sldChg>
      <pc:sldChg chg="add ord">
        <pc:chgData name="Dr. Peeta Basa Pati" userId="d5d7df4c-1c7c-46ba-b2e6-049fb9603be3" providerId="ADAL" clId="{C9B0B1AD-6AF0-483F-B9F2-FE3D435B3105}" dt="2021-07-22T06:56:58.844" v="662"/>
        <pc:sldMkLst>
          <pc:docMk/>
          <pc:sldMk cId="14440370" sldId="838"/>
        </pc:sldMkLst>
      </pc:sldChg>
      <pc:sldChg chg="add del">
        <pc:chgData name="Dr. Peeta Basa Pati" userId="d5d7df4c-1c7c-46ba-b2e6-049fb9603be3" providerId="ADAL" clId="{C9B0B1AD-6AF0-483F-B9F2-FE3D435B3105}" dt="2021-07-22T04:04:00.270" v="21" actId="47"/>
        <pc:sldMkLst>
          <pc:docMk/>
          <pc:sldMk cId="1892467422" sldId="839"/>
        </pc:sldMkLst>
      </pc:sldChg>
      <pc:sldChg chg="add del">
        <pc:chgData name="Dr. Peeta Basa Pati" userId="d5d7df4c-1c7c-46ba-b2e6-049fb9603be3" providerId="ADAL" clId="{C9B0B1AD-6AF0-483F-B9F2-FE3D435B3105}" dt="2021-07-22T04:04:00.270" v="21" actId="47"/>
        <pc:sldMkLst>
          <pc:docMk/>
          <pc:sldMk cId="668075946" sldId="840"/>
        </pc:sldMkLst>
        <pc:spChg chg="mod">
          <ac:chgData name="Dr. Peeta Basa Pati" userId="d5d7df4c-1c7c-46ba-b2e6-049fb9603be3" providerId="ADAL" clId="{C9B0B1AD-6AF0-483F-B9F2-FE3D435B3105}" dt="2021-07-22T07:06:01.287" v="834" actId="20577"/>
          <ac:spMkLst>
            <pc:docMk/>
            <pc:sldMk cId="668075946" sldId="840"/>
            <ac:spMk id="6" creationId="{3C6092E5-5CAD-41DB-AA56-3D30BFD15119}"/>
          </ac:spMkLst>
        </pc:spChg>
        <pc:spChg chg="add mod">
          <ac:chgData name="Dr. Peeta Basa Pati" userId="d5d7df4c-1c7c-46ba-b2e6-049fb9603be3" providerId="ADAL" clId="{C9B0B1AD-6AF0-483F-B9F2-FE3D435B3105}" dt="2021-07-22T07:01:47.081" v="740" actId="1037"/>
          <ac:spMkLst>
            <pc:docMk/>
            <pc:sldMk cId="668075946" sldId="840"/>
            <ac:spMk id="13" creationId="{5346E6B6-030C-4D41-90D2-F0838067DFF7}"/>
          </ac:spMkLst>
        </pc:spChg>
        <pc:spChg chg="add mod">
          <ac:chgData name="Dr. Peeta Basa Pati" userId="d5d7df4c-1c7c-46ba-b2e6-049fb9603be3" providerId="ADAL" clId="{C9B0B1AD-6AF0-483F-B9F2-FE3D435B3105}" dt="2021-07-22T07:02:03.989" v="764" actId="1036"/>
          <ac:spMkLst>
            <pc:docMk/>
            <pc:sldMk cId="668075946" sldId="840"/>
            <ac:spMk id="14" creationId="{DFF2670E-A616-4392-B237-69709AA16959}"/>
          </ac:spMkLst>
        </pc:spChg>
        <pc:spChg chg="add mod">
          <ac:chgData name="Dr. Peeta Basa Pati" userId="d5d7df4c-1c7c-46ba-b2e6-049fb9603be3" providerId="ADAL" clId="{C9B0B1AD-6AF0-483F-B9F2-FE3D435B3105}" dt="2021-07-22T07:02:18.382" v="787" actId="1035"/>
          <ac:spMkLst>
            <pc:docMk/>
            <pc:sldMk cId="668075946" sldId="840"/>
            <ac:spMk id="15" creationId="{A7F8E3B3-3261-4B80-983C-6AF984FCD370}"/>
          </ac:spMkLst>
        </pc:spChg>
        <pc:spChg chg="add mod">
          <ac:chgData name="Dr. Peeta Basa Pati" userId="d5d7df4c-1c7c-46ba-b2e6-049fb9603be3" providerId="ADAL" clId="{C9B0B1AD-6AF0-483F-B9F2-FE3D435B3105}" dt="2021-07-22T07:06:15.079" v="838" actId="20577"/>
          <ac:spMkLst>
            <pc:docMk/>
            <pc:sldMk cId="668075946" sldId="840"/>
            <ac:spMk id="22" creationId="{87B97DC5-E8F9-4C80-85BE-A4D700B0C33B}"/>
          </ac:spMkLst>
        </pc:spChg>
        <pc:spChg chg="add mod">
          <ac:chgData name="Dr. Peeta Basa Pati" userId="d5d7df4c-1c7c-46ba-b2e6-049fb9603be3" providerId="ADAL" clId="{C9B0B1AD-6AF0-483F-B9F2-FE3D435B3105}" dt="2021-07-22T07:06:25.385" v="841" actId="20577"/>
          <ac:spMkLst>
            <pc:docMk/>
            <pc:sldMk cId="668075946" sldId="840"/>
            <ac:spMk id="23" creationId="{58F4BEB4-6016-43C7-84D1-5084E01D1676}"/>
          </ac:spMkLst>
        </pc:spChg>
        <pc:grpChg chg="add mod">
          <ac:chgData name="Dr. Peeta Basa Pati" userId="d5d7df4c-1c7c-46ba-b2e6-049fb9603be3" providerId="ADAL" clId="{C9B0B1AD-6AF0-483F-B9F2-FE3D435B3105}" dt="2021-07-22T07:01:04.447" v="712" actId="1038"/>
          <ac:grpSpMkLst>
            <pc:docMk/>
            <pc:sldMk cId="668075946" sldId="840"/>
            <ac:grpSpMk id="12" creationId="{948EEC18-1E41-49C6-B6E7-43C5B376709D}"/>
          </ac:grpSpMkLst>
        </pc:grpChg>
        <pc:cxnChg chg="add mod">
          <ac:chgData name="Dr. Peeta Basa Pati" userId="d5d7df4c-1c7c-46ba-b2e6-049fb9603be3" providerId="ADAL" clId="{C9B0B1AD-6AF0-483F-B9F2-FE3D435B3105}" dt="2021-07-22T07:00:57.961" v="694" actId="164"/>
          <ac:cxnSpMkLst>
            <pc:docMk/>
            <pc:sldMk cId="668075946" sldId="840"/>
            <ac:cxnSpMk id="7" creationId="{A2F064AF-9C20-47D9-8496-E52EC2E3F771}"/>
          </ac:cxnSpMkLst>
        </pc:cxnChg>
        <pc:cxnChg chg="add mod">
          <ac:chgData name="Dr. Peeta Basa Pati" userId="d5d7df4c-1c7c-46ba-b2e6-049fb9603be3" providerId="ADAL" clId="{C9B0B1AD-6AF0-483F-B9F2-FE3D435B3105}" dt="2021-07-22T07:00:57.961" v="694" actId="164"/>
          <ac:cxnSpMkLst>
            <pc:docMk/>
            <pc:sldMk cId="668075946" sldId="840"/>
            <ac:cxnSpMk id="8" creationId="{A0EDF3EB-1146-4C7F-B8CC-7414E907E571}"/>
          </ac:cxnSpMkLst>
        </pc:cxnChg>
        <pc:cxnChg chg="add mod">
          <ac:chgData name="Dr. Peeta Basa Pati" userId="d5d7df4c-1c7c-46ba-b2e6-049fb9603be3" providerId="ADAL" clId="{C9B0B1AD-6AF0-483F-B9F2-FE3D435B3105}" dt="2021-07-22T07:01:14.259" v="714" actId="1036"/>
          <ac:cxnSpMkLst>
            <pc:docMk/>
            <pc:sldMk cId="668075946" sldId="840"/>
            <ac:cxnSpMk id="10" creationId="{1587F63B-8DF1-4A51-B260-102ECB73CFE9}"/>
          </ac:cxnSpMkLst>
        </pc:cxnChg>
        <pc:cxnChg chg="add mod">
          <ac:chgData name="Dr. Peeta Basa Pati" userId="d5d7df4c-1c7c-46ba-b2e6-049fb9603be3" providerId="ADAL" clId="{C9B0B1AD-6AF0-483F-B9F2-FE3D435B3105}" dt="2021-07-22T07:02:45.788" v="790" actId="1582"/>
          <ac:cxnSpMkLst>
            <pc:docMk/>
            <pc:sldMk cId="668075946" sldId="840"/>
            <ac:cxnSpMk id="17" creationId="{0B5EC513-2A58-4B7E-AF06-63CFA6943F09}"/>
          </ac:cxnSpMkLst>
        </pc:cxnChg>
        <pc:cxnChg chg="add mod">
          <ac:chgData name="Dr. Peeta Basa Pati" userId="d5d7df4c-1c7c-46ba-b2e6-049fb9603be3" providerId="ADAL" clId="{C9B0B1AD-6AF0-483F-B9F2-FE3D435B3105}" dt="2021-07-22T07:03:58.120" v="793" actId="1582"/>
          <ac:cxnSpMkLst>
            <pc:docMk/>
            <pc:sldMk cId="668075946" sldId="840"/>
            <ac:cxnSpMk id="19" creationId="{38894C7D-E3EB-475B-9692-BD271ACF3E07}"/>
          </ac:cxnSpMkLst>
        </pc:cxnChg>
        <pc:cxnChg chg="add mod">
          <ac:chgData name="Dr. Peeta Basa Pati" userId="d5d7df4c-1c7c-46ba-b2e6-049fb9603be3" providerId="ADAL" clId="{C9B0B1AD-6AF0-483F-B9F2-FE3D435B3105}" dt="2021-07-22T07:04:22.594" v="796" actId="693"/>
          <ac:cxnSpMkLst>
            <pc:docMk/>
            <pc:sldMk cId="668075946" sldId="840"/>
            <ac:cxnSpMk id="21" creationId="{8141505B-BA38-4BEA-83EC-13DE4F927AB6}"/>
          </ac:cxnSpMkLst>
        </pc:cxnChg>
      </pc:sldChg>
      <pc:sldChg chg="add del">
        <pc:chgData name="Dr. Peeta Basa Pati" userId="d5d7df4c-1c7c-46ba-b2e6-049fb9603be3" providerId="ADAL" clId="{C9B0B1AD-6AF0-483F-B9F2-FE3D435B3105}" dt="2021-07-22T04:04:00.270" v="21" actId="47"/>
        <pc:sldMkLst>
          <pc:docMk/>
          <pc:sldMk cId="2212265302" sldId="841"/>
        </pc:sldMkLst>
      </pc:sldChg>
      <pc:sldChg chg="add ord">
        <pc:chgData name="Dr. Peeta Basa Pati" userId="d5d7df4c-1c7c-46ba-b2e6-049fb9603be3" providerId="ADAL" clId="{C9B0B1AD-6AF0-483F-B9F2-FE3D435B3105}" dt="2021-07-22T06:56:58.844" v="662"/>
        <pc:sldMkLst>
          <pc:docMk/>
          <pc:sldMk cId="1487093292" sldId="842"/>
        </pc:sldMkLst>
      </pc:sldChg>
      <pc:sldChg chg="add del">
        <pc:chgData name="Dr. Peeta Basa Pati" userId="d5d7df4c-1c7c-46ba-b2e6-049fb9603be3" providerId="ADAL" clId="{C9B0B1AD-6AF0-483F-B9F2-FE3D435B3105}" dt="2021-07-22T04:04:00.270" v="21" actId="47"/>
        <pc:sldMkLst>
          <pc:docMk/>
          <pc:sldMk cId="3183000301" sldId="842"/>
        </pc:sldMkLst>
      </pc:sldChg>
      <pc:sldChg chg="add del">
        <pc:chgData name="Dr. Peeta Basa Pati" userId="d5d7df4c-1c7c-46ba-b2e6-049fb9603be3" providerId="ADAL" clId="{C9B0B1AD-6AF0-483F-B9F2-FE3D435B3105}" dt="2021-07-22T04:04:00.270" v="21" actId="47"/>
        <pc:sldMkLst>
          <pc:docMk/>
          <pc:sldMk cId="2652020482" sldId="843"/>
        </pc:sldMkLst>
      </pc:sldChg>
      <pc:sldChg chg="add ord">
        <pc:chgData name="Dr. Peeta Basa Pati" userId="d5d7df4c-1c7c-46ba-b2e6-049fb9603be3" providerId="ADAL" clId="{C9B0B1AD-6AF0-483F-B9F2-FE3D435B3105}" dt="2021-07-22T06:56:58.844" v="662"/>
        <pc:sldMkLst>
          <pc:docMk/>
          <pc:sldMk cId="4046240876" sldId="843"/>
        </pc:sldMkLst>
      </pc:sldChg>
      <pc:sldChg chg="add ord">
        <pc:chgData name="Dr. Peeta Basa Pati" userId="d5d7df4c-1c7c-46ba-b2e6-049fb9603be3" providerId="ADAL" clId="{C9B0B1AD-6AF0-483F-B9F2-FE3D435B3105}" dt="2021-07-22T06:56:58.844" v="662"/>
        <pc:sldMkLst>
          <pc:docMk/>
          <pc:sldMk cId="1605508408" sldId="844"/>
        </pc:sldMkLst>
      </pc:sldChg>
      <pc:sldChg chg="addSp delSp modSp add mod ord modAnim">
        <pc:chgData name="Dr. Peeta Basa Pati" userId="d5d7df4c-1c7c-46ba-b2e6-049fb9603be3" providerId="ADAL" clId="{C9B0B1AD-6AF0-483F-B9F2-FE3D435B3105}" dt="2021-07-22T10:01:06.082" v="2420"/>
        <pc:sldMkLst>
          <pc:docMk/>
          <pc:sldMk cId="954688815" sldId="845"/>
        </pc:sldMkLst>
        <pc:spChg chg="mod">
          <ac:chgData name="Dr. Peeta Basa Pati" userId="d5d7df4c-1c7c-46ba-b2e6-049fb9603be3" providerId="ADAL" clId="{C9B0B1AD-6AF0-483F-B9F2-FE3D435B3105}" dt="2021-07-22T09:55:59.827" v="2352" actId="255"/>
          <ac:spMkLst>
            <pc:docMk/>
            <pc:sldMk cId="954688815" sldId="845"/>
            <ac:spMk id="6" creationId="{71D12D65-A010-449C-8C19-FBD02CE37BE0}"/>
          </ac:spMkLst>
        </pc:spChg>
        <pc:spChg chg="add del mod">
          <ac:chgData name="Dr. Peeta Basa Pati" userId="d5d7df4c-1c7c-46ba-b2e6-049fb9603be3" providerId="ADAL" clId="{C9B0B1AD-6AF0-483F-B9F2-FE3D435B3105}" dt="2021-07-22T09:56:25.499" v="2380" actId="478"/>
          <ac:spMkLst>
            <pc:docMk/>
            <pc:sldMk cId="954688815" sldId="845"/>
            <ac:spMk id="7" creationId="{DF64717B-8485-49FF-9773-C13DAA9E1B2E}"/>
          </ac:spMkLst>
        </pc:spChg>
        <pc:spChg chg="add mod">
          <ac:chgData name="Dr. Peeta Basa Pati" userId="d5d7df4c-1c7c-46ba-b2e6-049fb9603be3" providerId="ADAL" clId="{C9B0B1AD-6AF0-483F-B9F2-FE3D435B3105}" dt="2021-07-22T09:57:39.618" v="2411" actId="207"/>
          <ac:spMkLst>
            <pc:docMk/>
            <pc:sldMk cId="954688815" sldId="845"/>
            <ac:spMk id="8" creationId="{1F7508E8-E718-4D7B-AC83-9CAC29A4CB99}"/>
          </ac:spMkLst>
        </pc:spChg>
        <pc:spChg chg="add">
          <ac:chgData name="Dr. Peeta Basa Pati" userId="d5d7df4c-1c7c-46ba-b2e6-049fb9603be3" providerId="ADAL" clId="{C9B0B1AD-6AF0-483F-B9F2-FE3D435B3105}" dt="2021-07-22T09:57:51.562" v="2412" actId="11529"/>
          <ac:spMkLst>
            <pc:docMk/>
            <pc:sldMk cId="954688815" sldId="845"/>
            <ac:spMk id="9" creationId="{BAB598B3-4A92-45A0-ADF1-CC97772D1196}"/>
          </ac:spMkLst>
        </pc:spChg>
      </pc:sldChg>
      <pc:sldChg chg="add del">
        <pc:chgData name="Dr. Peeta Basa Pati" userId="d5d7df4c-1c7c-46ba-b2e6-049fb9603be3" providerId="ADAL" clId="{C9B0B1AD-6AF0-483F-B9F2-FE3D435B3105}" dt="2021-07-22T06:50:24.557" v="411" actId="47"/>
        <pc:sldMkLst>
          <pc:docMk/>
          <pc:sldMk cId="2023879829" sldId="846"/>
        </pc:sldMkLst>
      </pc:sldChg>
      <pc:sldChg chg="addSp delSp modSp new mod delAnim modAnim">
        <pc:chgData name="Dr. Peeta Basa Pati" userId="d5d7df4c-1c7c-46ba-b2e6-049fb9603be3" providerId="ADAL" clId="{C9B0B1AD-6AF0-483F-B9F2-FE3D435B3105}" dt="2021-07-22T09:44:46.540" v="2109"/>
        <pc:sldMkLst>
          <pc:docMk/>
          <pc:sldMk cId="2204737744" sldId="846"/>
        </pc:sldMkLst>
        <pc:spChg chg="del mod">
          <ac:chgData name="Dr. Peeta Basa Pati" userId="d5d7df4c-1c7c-46ba-b2e6-049fb9603be3" providerId="ADAL" clId="{C9B0B1AD-6AF0-483F-B9F2-FE3D435B3105}" dt="2021-07-22T08:25:44.154" v="1029" actId="478"/>
          <ac:spMkLst>
            <pc:docMk/>
            <pc:sldMk cId="2204737744" sldId="846"/>
            <ac:spMk id="2" creationId="{8ECE5C09-83B8-4F52-8833-F6E3EE5C3B0B}"/>
          </ac:spMkLst>
        </pc:spChg>
        <pc:spChg chg="mod">
          <ac:chgData name="Dr. Peeta Basa Pati" userId="d5d7df4c-1c7c-46ba-b2e6-049fb9603be3" providerId="ADAL" clId="{C9B0B1AD-6AF0-483F-B9F2-FE3D435B3105}" dt="2021-07-22T08:18:41.523" v="857" actId="20577"/>
          <ac:spMkLst>
            <pc:docMk/>
            <pc:sldMk cId="2204737744" sldId="846"/>
            <ac:spMk id="3" creationId="{BADCDF87-42E7-4627-88B6-A2A8D1BF4A05}"/>
          </ac:spMkLst>
        </pc:spChg>
        <pc:spChg chg="add mod">
          <ac:chgData name="Dr. Peeta Basa Pati" userId="d5d7df4c-1c7c-46ba-b2e6-049fb9603be3" providerId="ADAL" clId="{C9B0B1AD-6AF0-483F-B9F2-FE3D435B3105}" dt="2021-07-22T08:30:07.169" v="1106" actId="164"/>
          <ac:spMkLst>
            <pc:docMk/>
            <pc:sldMk cId="2204737744" sldId="846"/>
            <ac:spMk id="11" creationId="{B5C14715-C8F0-4F7E-9CB8-7EA0071E9791}"/>
          </ac:spMkLst>
        </pc:spChg>
        <pc:spChg chg="add mod">
          <ac:chgData name="Dr. Peeta Basa Pati" userId="d5d7df4c-1c7c-46ba-b2e6-049fb9603be3" providerId="ADAL" clId="{C9B0B1AD-6AF0-483F-B9F2-FE3D435B3105}" dt="2021-07-22T08:28:32.841" v="1103" actId="164"/>
          <ac:spMkLst>
            <pc:docMk/>
            <pc:sldMk cId="2204737744" sldId="846"/>
            <ac:spMk id="12" creationId="{E27905C5-41CF-42A0-B156-899CC2C8BD55}"/>
          </ac:spMkLst>
        </pc:spChg>
        <pc:spChg chg="add mod">
          <ac:chgData name="Dr. Peeta Basa Pati" userId="d5d7df4c-1c7c-46ba-b2e6-049fb9603be3" providerId="ADAL" clId="{C9B0B1AD-6AF0-483F-B9F2-FE3D435B3105}" dt="2021-07-22T08:28:32.841" v="1103" actId="164"/>
          <ac:spMkLst>
            <pc:docMk/>
            <pc:sldMk cId="2204737744" sldId="846"/>
            <ac:spMk id="13" creationId="{C13D332C-FCE7-48EA-91EC-3DA287A44F7B}"/>
          </ac:spMkLst>
        </pc:spChg>
        <pc:spChg chg="add del mod">
          <ac:chgData name="Dr. Peeta Basa Pati" userId="d5d7df4c-1c7c-46ba-b2e6-049fb9603be3" providerId="ADAL" clId="{C9B0B1AD-6AF0-483F-B9F2-FE3D435B3105}" dt="2021-07-22T08:27:59.745" v="1097" actId="767"/>
          <ac:spMkLst>
            <pc:docMk/>
            <pc:sldMk cId="2204737744" sldId="846"/>
            <ac:spMk id="14" creationId="{4B5A2314-6269-4283-B881-924F644BEC50}"/>
          </ac:spMkLst>
        </pc:spChg>
        <pc:spChg chg="add mod">
          <ac:chgData name="Dr. Peeta Basa Pati" userId="d5d7df4c-1c7c-46ba-b2e6-049fb9603be3" providerId="ADAL" clId="{C9B0B1AD-6AF0-483F-B9F2-FE3D435B3105}" dt="2021-07-22T08:28:32.841" v="1103" actId="164"/>
          <ac:spMkLst>
            <pc:docMk/>
            <pc:sldMk cId="2204737744" sldId="846"/>
            <ac:spMk id="15" creationId="{1589D4FA-D2ED-4391-BD1E-373558C97577}"/>
          </ac:spMkLst>
        </pc:spChg>
        <pc:spChg chg="add mod">
          <ac:chgData name="Dr. Peeta Basa Pati" userId="d5d7df4c-1c7c-46ba-b2e6-049fb9603be3" providerId="ADAL" clId="{C9B0B1AD-6AF0-483F-B9F2-FE3D435B3105}" dt="2021-07-22T08:31:32.885" v="1222" actId="1076"/>
          <ac:spMkLst>
            <pc:docMk/>
            <pc:sldMk cId="2204737744" sldId="846"/>
            <ac:spMk id="17" creationId="{13421B04-FCBB-4A96-B197-F13B8EA5C4ED}"/>
          </ac:spMkLst>
        </pc:spChg>
        <pc:spChg chg="add mod">
          <ac:chgData name="Dr. Peeta Basa Pati" userId="d5d7df4c-1c7c-46ba-b2e6-049fb9603be3" providerId="ADAL" clId="{C9B0B1AD-6AF0-483F-B9F2-FE3D435B3105}" dt="2021-07-22T08:55:32.541" v="1429" actId="164"/>
          <ac:spMkLst>
            <pc:docMk/>
            <pc:sldMk cId="2204737744" sldId="846"/>
            <ac:spMk id="34" creationId="{8ABE7766-1618-4422-9299-0073ECBF80DC}"/>
          </ac:spMkLst>
        </pc:spChg>
        <pc:spChg chg="add mod">
          <ac:chgData name="Dr. Peeta Basa Pati" userId="d5d7df4c-1c7c-46ba-b2e6-049fb9603be3" providerId="ADAL" clId="{C9B0B1AD-6AF0-483F-B9F2-FE3D435B3105}" dt="2021-07-22T08:55:32.541" v="1429" actId="164"/>
          <ac:spMkLst>
            <pc:docMk/>
            <pc:sldMk cId="2204737744" sldId="846"/>
            <ac:spMk id="35" creationId="{4714D0B9-6D80-4408-9A03-BB05B7963FA1}"/>
          </ac:spMkLst>
        </pc:spChg>
        <pc:spChg chg="add mod">
          <ac:chgData name="Dr. Peeta Basa Pati" userId="d5d7df4c-1c7c-46ba-b2e6-049fb9603be3" providerId="ADAL" clId="{C9B0B1AD-6AF0-483F-B9F2-FE3D435B3105}" dt="2021-07-22T08:55:13.648" v="1427" actId="164"/>
          <ac:spMkLst>
            <pc:docMk/>
            <pc:sldMk cId="2204737744" sldId="846"/>
            <ac:spMk id="39" creationId="{C6F61392-3A9B-46E2-AE1E-543C668BE5E4}"/>
          </ac:spMkLst>
        </pc:spChg>
        <pc:spChg chg="add mod">
          <ac:chgData name="Dr. Peeta Basa Pati" userId="d5d7df4c-1c7c-46ba-b2e6-049fb9603be3" providerId="ADAL" clId="{C9B0B1AD-6AF0-483F-B9F2-FE3D435B3105}" dt="2021-07-22T08:55:13.648" v="1427" actId="164"/>
          <ac:spMkLst>
            <pc:docMk/>
            <pc:sldMk cId="2204737744" sldId="846"/>
            <ac:spMk id="41" creationId="{D32D72C2-0A81-4D13-961A-3B7B119BE95D}"/>
          </ac:spMkLst>
        </pc:spChg>
        <pc:spChg chg="add mod">
          <ac:chgData name="Dr. Peeta Basa Pati" userId="d5d7df4c-1c7c-46ba-b2e6-049fb9603be3" providerId="ADAL" clId="{C9B0B1AD-6AF0-483F-B9F2-FE3D435B3105}" dt="2021-07-22T08:55:13.648" v="1427" actId="164"/>
          <ac:spMkLst>
            <pc:docMk/>
            <pc:sldMk cId="2204737744" sldId="846"/>
            <ac:spMk id="42" creationId="{350EE63B-F4C3-46BB-B8A3-D4BC0FD12431}"/>
          </ac:spMkLst>
        </pc:spChg>
        <pc:spChg chg="add mod">
          <ac:chgData name="Dr. Peeta Basa Pati" userId="d5d7df4c-1c7c-46ba-b2e6-049fb9603be3" providerId="ADAL" clId="{C9B0B1AD-6AF0-483F-B9F2-FE3D435B3105}" dt="2021-07-22T08:55:13.648" v="1427" actId="164"/>
          <ac:spMkLst>
            <pc:docMk/>
            <pc:sldMk cId="2204737744" sldId="846"/>
            <ac:spMk id="43" creationId="{25A26050-AF13-4759-9042-6539D8F0A4B6}"/>
          </ac:spMkLst>
        </pc:spChg>
        <pc:spChg chg="add mod">
          <ac:chgData name="Dr. Peeta Basa Pati" userId="d5d7df4c-1c7c-46ba-b2e6-049fb9603be3" providerId="ADAL" clId="{C9B0B1AD-6AF0-483F-B9F2-FE3D435B3105}" dt="2021-07-22T08:55:13.648" v="1427" actId="164"/>
          <ac:spMkLst>
            <pc:docMk/>
            <pc:sldMk cId="2204737744" sldId="846"/>
            <ac:spMk id="44" creationId="{00BC0CFB-C6FE-4012-BD7E-8A17E9EECF5F}"/>
          </ac:spMkLst>
        </pc:spChg>
        <pc:spChg chg="add mod">
          <ac:chgData name="Dr. Peeta Basa Pati" userId="d5d7df4c-1c7c-46ba-b2e6-049fb9603be3" providerId="ADAL" clId="{C9B0B1AD-6AF0-483F-B9F2-FE3D435B3105}" dt="2021-07-22T08:55:13.648" v="1427" actId="164"/>
          <ac:spMkLst>
            <pc:docMk/>
            <pc:sldMk cId="2204737744" sldId="846"/>
            <ac:spMk id="45" creationId="{BCDAB742-4F46-4F25-8450-142B526F9F78}"/>
          </ac:spMkLst>
        </pc:spChg>
        <pc:spChg chg="add mod">
          <ac:chgData name="Dr. Peeta Basa Pati" userId="d5d7df4c-1c7c-46ba-b2e6-049fb9603be3" providerId="ADAL" clId="{C9B0B1AD-6AF0-483F-B9F2-FE3D435B3105}" dt="2021-07-22T08:55:13.648" v="1427" actId="164"/>
          <ac:spMkLst>
            <pc:docMk/>
            <pc:sldMk cId="2204737744" sldId="846"/>
            <ac:spMk id="46" creationId="{BB3BBF33-B3D3-4AEF-956C-2D93CB6A08E2}"/>
          </ac:spMkLst>
        </pc:spChg>
        <pc:spChg chg="add mod">
          <ac:chgData name="Dr. Peeta Basa Pati" userId="d5d7df4c-1c7c-46ba-b2e6-049fb9603be3" providerId="ADAL" clId="{C9B0B1AD-6AF0-483F-B9F2-FE3D435B3105}" dt="2021-07-22T08:55:13.648" v="1427" actId="164"/>
          <ac:spMkLst>
            <pc:docMk/>
            <pc:sldMk cId="2204737744" sldId="846"/>
            <ac:spMk id="47" creationId="{30E9B15E-05EA-41EA-BE47-1564EEBC4D35}"/>
          </ac:spMkLst>
        </pc:spChg>
        <pc:spChg chg="add mod">
          <ac:chgData name="Dr. Peeta Basa Pati" userId="d5d7df4c-1c7c-46ba-b2e6-049fb9603be3" providerId="ADAL" clId="{C9B0B1AD-6AF0-483F-B9F2-FE3D435B3105}" dt="2021-07-22T08:55:13.648" v="1427" actId="164"/>
          <ac:spMkLst>
            <pc:docMk/>
            <pc:sldMk cId="2204737744" sldId="846"/>
            <ac:spMk id="48" creationId="{BB3AB20A-7ECD-4FEB-95A1-FBCEBF04EE93}"/>
          </ac:spMkLst>
        </pc:spChg>
        <pc:spChg chg="add mod">
          <ac:chgData name="Dr. Peeta Basa Pati" userId="d5d7df4c-1c7c-46ba-b2e6-049fb9603be3" providerId="ADAL" clId="{C9B0B1AD-6AF0-483F-B9F2-FE3D435B3105}" dt="2021-07-22T08:55:13.648" v="1427" actId="164"/>
          <ac:spMkLst>
            <pc:docMk/>
            <pc:sldMk cId="2204737744" sldId="846"/>
            <ac:spMk id="49" creationId="{6D0363D4-F75E-45BE-9446-8A06FB00735C}"/>
          </ac:spMkLst>
        </pc:spChg>
        <pc:spChg chg="add mod">
          <ac:chgData name="Dr. Peeta Basa Pati" userId="d5d7df4c-1c7c-46ba-b2e6-049fb9603be3" providerId="ADAL" clId="{C9B0B1AD-6AF0-483F-B9F2-FE3D435B3105}" dt="2021-07-22T09:04:24.780" v="1655" actId="164"/>
          <ac:spMkLst>
            <pc:docMk/>
            <pc:sldMk cId="2204737744" sldId="846"/>
            <ac:spMk id="51" creationId="{FA3409E1-9667-44BE-913E-F2657DCF47C3}"/>
          </ac:spMkLst>
        </pc:spChg>
        <pc:spChg chg="add mod">
          <ac:chgData name="Dr. Peeta Basa Pati" userId="d5d7df4c-1c7c-46ba-b2e6-049fb9603be3" providerId="ADAL" clId="{C9B0B1AD-6AF0-483F-B9F2-FE3D435B3105}" dt="2021-07-22T09:03:40.583" v="1640" actId="164"/>
          <ac:spMkLst>
            <pc:docMk/>
            <pc:sldMk cId="2204737744" sldId="846"/>
            <ac:spMk id="56" creationId="{BA0FE66E-BCF7-49A2-ABBC-E6A03D7FA81D}"/>
          </ac:spMkLst>
        </pc:spChg>
        <pc:spChg chg="add mod">
          <ac:chgData name="Dr. Peeta Basa Pati" userId="d5d7df4c-1c7c-46ba-b2e6-049fb9603be3" providerId="ADAL" clId="{C9B0B1AD-6AF0-483F-B9F2-FE3D435B3105}" dt="2021-07-22T09:03:40.583" v="1640" actId="164"/>
          <ac:spMkLst>
            <pc:docMk/>
            <pc:sldMk cId="2204737744" sldId="846"/>
            <ac:spMk id="57" creationId="{CD646C1E-7597-4705-A863-A8CF798EABBC}"/>
          </ac:spMkLst>
        </pc:spChg>
        <pc:spChg chg="add mod">
          <ac:chgData name="Dr. Peeta Basa Pati" userId="d5d7df4c-1c7c-46ba-b2e6-049fb9603be3" providerId="ADAL" clId="{C9B0B1AD-6AF0-483F-B9F2-FE3D435B3105}" dt="2021-07-22T09:41:14.198" v="2098" actId="1076"/>
          <ac:spMkLst>
            <pc:docMk/>
            <pc:sldMk cId="2204737744" sldId="846"/>
            <ac:spMk id="58" creationId="{0187BF36-E65A-4F73-9386-8FFD26FB471E}"/>
          </ac:spMkLst>
        </pc:spChg>
        <pc:spChg chg="add mod">
          <ac:chgData name="Dr. Peeta Basa Pati" userId="d5d7df4c-1c7c-46ba-b2e6-049fb9603be3" providerId="ADAL" clId="{C9B0B1AD-6AF0-483F-B9F2-FE3D435B3105}" dt="2021-07-22T09:04:47.311" v="1657" actId="207"/>
          <ac:spMkLst>
            <pc:docMk/>
            <pc:sldMk cId="2204737744" sldId="846"/>
            <ac:spMk id="60" creationId="{2C33C9B2-3104-4238-B7B4-19E33A421961}"/>
          </ac:spMkLst>
        </pc:spChg>
        <pc:spChg chg="add mod">
          <ac:chgData name="Dr. Peeta Basa Pati" userId="d5d7df4c-1c7c-46ba-b2e6-049fb9603be3" providerId="ADAL" clId="{C9B0B1AD-6AF0-483F-B9F2-FE3D435B3105}" dt="2021-07-22T09:42:40.473" v="2105" actId="20577"/>
          <ac:spMkLst>
            <pc:docMk/>
            <pc:sldMk cId="2204737744" sldId="846"/>
            <ac:spMk id="84" creationId="{9110C8AD-73A2-44F7-8B83-127485E46FEF}"/>
          </ac:spMkLst>
        </pc:spChg>
        <pc:spChg chg="add mod">
          <ac:chgData name="Dr. Peeta Basa Pati" userId="d5d7df4c-1c7c-46ba-b2e6-049fb9603be3" providerId="ADAL" clId="{C9B0B1AD-6AF0-483F-B9F2-FE3D435B3105}" dt="2021-07-22T09:42:46.512" v="2106" actId="20577"/>
          <ac:spMkLst>
            <pc:docMk/>
            <pc:sldMk cId="2204737744" sldId="846"/>
            <ac:spMk id="85" creationId="{E9A47AE9-A861-4E29-A25D-B345EC893D1B}"/>
          </ac:spMkLst>
        </pc:spChg>
        <pc:spChg chg="add mod">
          <ac:chgData name="Dr. Peeta Basa Pati" userId="d5d7df4c-1c7c-46ba-b2e6-049fb9603be3" providerId="ADAL" clId="{C9B0B1AD-6AF0-483F-B9F2-FE3D435B3105}" dt="2021-07-22T09:41:24.183" v="2100" actId="14100"/>
          <ac:spMkLst>
            <pc:docMk/>
            <pc:sldMk cId="2204737744" sldId="846"/>
            <ac:spMk id="86" creationId="{19597DE2-B40D-4C38-A775-6E22619E6FFD}"/>
          </ac:spMkLst>
        </pc:spChg>
        <pc:spChg chg="add mod">
          <ac:chgData name="Dr. Peeta Basa Pati" userId="d5d7df4c-1c7c-46ba-b2e6-049fb9603be3" providerId="ADAL" clId="{C9B0B1AD-6AF0-483F-B9F2-FE3D435B3105}" dt="2021-07-22T09:24:07.343" v="1747" actId="164"/>
          <ac:spMkLst>
            <pc:docMk/>
            <pc:sldMk cId="2204737744" sldId="846"/>
            <ac:spMk id="1027" creationId="{7921C29A-5BA5-48E1-A3B2-EFA797806AA4}"/>
          </ac:spMkLst>
        </pc:spChg>
        <pc:spChg chg="add mod">
          <ac:chgData name="Dr. Peeta Basa Pati" userId="d5d7df4c-1c7c-46ba-b2e6-049fb9603be3" providerId="ADAL" clId="{C9B0B1AD-6AF0-483F-B9F2-FE3D435B3105}" dt="2021-07-22T09:40:14.843" v="2091" actId="1038"/>
          <ac:spMkLst>
            <pc:docMk/>
            <pc:sldMk cId="2204737744" sldId="846"/>
            <ac:spMk id="1031" creationId="{7D0C508E-C3AE-4BF1-9B8B-604C02A78F40}"/>
          </ac:spMkLst>
        </pc:spChg>
        <pc:grpChg chg="add del mod">
          <ac:chgData name="Dr. Peeta Basa Pati" userId="d5d7df4c-1c7c-46ba-b2e6-049fb9603be3" providerId="ADAL" clId="{C9B0B1AD-6AF0-483F-B9F2-FE3D435B3105}" dt="2021-07-22T08:59:28.603" v="1515" actId="478"/>
          <ac:grpSpMkLst>
            <pc:docMk/>
            <pc:sldMk cId="2204737744" sldId="846"/>
            <ac:grpSpMk id="16" creationId="{E217E508-6CCC-40D0-8FA3-26960F4A96A4}"/>
          </ac:grpSpMkLst>
        </pc:grpChg>
        <pc:grpChg chg="add del mod">
          <ac:chgData name="Dr. Peeta Basa Pati" userId="d5d7df4c-1c7c-46ba-b2e6-049fb9603be3" providerId="ADAL" clId="{C9B0B1AD-6AF0-483F-B9F2-FE3D435B3105}" dt="2021-07-22T08:59:25.333" v="1514" actId="478"/>
          <ac:grpSpMkLst>
            <pc:docMk/>
            <pc:sldMk cId="2204737744" sldId="846"/>
            <ac:grpSpMk id="18" creationId="{AE576219-2006-447C-AC60-506F8DAF894B}"/>
          </ac:grpSpMkLst>
        </pc:grpChg>
        <pc:grpChg chg="add del mod">
          <ac:chgData name="Dr. Peeta Basa Pati" userId="d5d7df4c-1c7c-46ba-b2e6-049fb9603be3" providerId="ADAL" clId="{C9B0B1AD-6AF0-483F-B9F2-FE3D435B3105}" dt="2021-07-22T08:59:25.333" v="1514" actId="478"/>
          <ac:grpSpMkLst>
            <pc:docMk/>
            <pc:sldMk cId="2204737744" sldId="846"/>
            <ac:grpSpMk id="29" creationId="{C1D8B451-A44D-4E65-8BB1-2CA5695A70B2}"/>
          </ac:grpSpMkLst>
        </pc:grpChg>
        <pc:grpChg chg="add mod">
          <ac:chgData name="Dr. Peeta Basa Pati" userId="d5d7df4c-1c7c-46ba-b2e6-049fb9603be3" providerId="ADAL" clId="{C9B0B1AD-6AF0-483F-B9F2-FE3D435B3105}" dt="2021-07-22T09:40:14.843" v="2091" actId="1038"/>
          <ac:grpSpMkLst>
            <pc:docMk/>
            <pc:sldMk cId="2204737744" sldId="846"/>
            <ac:grpSpMk id="40" creationId="{B73B6C89-E566-4111-8C86-5B6873C33FD6}"/>
          </ac:grpSpMkLst>
        </pc:grpChg>
        <pc:grpChg chg="add mod">
          <ac:chgData name="Dr. Peeta Basa Pati" userId="d5d7df4c-1c7c-46ba-b2e6-049fb9603be3" providerId="ADAL" clId="{C9B0B1AD-6AF0-483F-B9F2-FE3D435B3105}" dt="2021-07-22T09:40:14.843" v="2091" actId="1038"/>
          <ac:grpSpMkLst>
            <pc:docMk/>
            <pc:sldMk cId="2204737744" sldId="846"/>
            <ac:grpSpMk id="50" creationId="{7540BB51-4186-4F8F-9F03-759EB95B1B12}"/>
          </ac:grpSpMkLst>
        </pc:grpChg>
        <pc:grpChg chg="add mod">
          <ac:chgData name="Dr. Peeta Basa Pati" userId="d5d7df4c-1c7c-46ba-b2e6-049fb9603be3" providerId="ADAL" clId="{C9B0B1AD-6AF0-483F-B9F2-FE3D435B3105}" dt="2021-07-22T09:40:14.843" v="2091" actId="1038"/>
          <ac:grpSpMkLst>
            <pc:docMk/>
            <pc:sldMk cId="2204737744" sldId="846"/>
            <ac:grpSpMk id="59" creationId="{4A88AFB6-5754-4A5F-8410-ECCC77449A78}"/>
          </ac:grpSpMkLst>
        </pc:grpChg>
        <pc:grpChg chg="add mod">
          <ac:chgData name="Dr. Peeta Basa Pati" userId="d5d7df4c-1c7c-46ba-b2e6-049fb9603be3" providerId="ADAL" clId="{C9B0B1AD-6AF0-483F-B9F2-FE3D435B3105}" dt="2021-07-22T09:40:14.843" v="2091" actId="1038"/>
          <ac:grpSpMkLst>
            <pc:docMk/>
            <pc:sldMk cId="2204737744" sldId="846"/>
            <ac:grpSpMk id="63" creationId="{618213E0-5495-4F19-84B4-CF06166B11C5}"/>
          </ac:grpSpMkLst>
        </pc:grpChg>
        <pc:grpChg chg="add mod">
          <ac:chgData name="Dr. Peeta Basa Pati" userId="d5d7df4c-1c7c-46ba-b2e6-049fb9603be3" providerId="ADAL" clId="{C9B0B1AD-6AF0-483F-B9F2-FE3D435B3105}" dt="2021-07-22T09:40:14.843" v="2091" actId="1038"/>
          <ac:grpSpMkLst>
            <pc:docMk/>
            <pc:sldMk cId="2204737744" sldId="846"/>
            <ac:grpSpMk id="1032" creationId="{21B52AA2-2589-4564-ABBB-B02B1DB486D1}"/>
          </ac:grpSpMkLst>
        </pc:grpChg>
        <pc:picChg chg="add mod">
          <ac:chgData name="Dr. Peeta Basa Pati" userId="d5d7df4c-1c7c-46ba-b2e6-049fb9603be3" providerId="ADAL" clId="{C9B0B1AD-6AF0-483F-B9F2-FE3D435B3105}" dt="2021-07-22T09:42:57.829" v="2107" actId="14100"/>
          <ac:picMkLst>
            <pc:docMk/>
            <pc:sldMk cId="2204737744" sldId="846"/>
            <ac:picMk id="1026" creationId="{6BCC1D2F-F50F-473C-8422-62DDCB0D4591}"/>
          </ac:picMkLst>
        </pc:picChg>
        <pc:cxnChg chg="add mod">
          <ac:chgData name="Dr. Peeta Basa Pati" userId="d5d7df4c-1c7c-46ba-b2e6-049fb9603be3" providerId="ADAL" clId="{C9B0B1AD-6AF0-483F-B9F2-FE3D435B3105}" dt="2021-07-22T08:28:32.841" v="1103" actId="164"/>
          <ac:cxnSpMkLst>
            <pc:docMk/>
            <pc:sldMk cId="2204737744" sldId="846"/>
            <ac:cxnSpMk id="6" creationId="{844ABC41-0AF4-4684-A11B-01735ABE5D22}"/>
          </ac:cxnSpMkLst>
        </pc:cxnChg>
        <pc:cxnChg chg="add mod">
          <ac:chgData name="Dr. Peeta Basa Pati" userId="d5d7df4c-1c7c-46ba-b2e6-049fb9603be3" providerId="ADAL" clId="{C9B0B1AD-6AF0-483F-B9F2-FE3D435B3105}" dt="2021-07-22T08:28:32.841" v="1103" actId="164"/>
          <ac:cxnSpMkLst>
            <pc:docMk/>
            <pc:sldMk cId="2204737744" sldId="846"/>
            <ac:cxnSpMk id="8" creationId="{23B96DF5-AD2D-46E5-8637-61B4F6603BE9}"/>
          </ac:cxnSpMkLst>
        </pc:cxnChg>
        <pc:cxnChg chg="add mod">
          <ac:chgData name="Dr. Peeta Basa Pati" userId="d5d7df4c-1c7c-46ba-b2e6-049fb9603be3" providerId="ADAL" clId="{C9B0B1AD-6AF0-483F-B9F2-FE3D435B3105}" dt="2021-07-22T08:28:32.841" v="1103" actId="164"/>
          <ac:cxnSpMkLst>
            <pc:docMk/>
            <pc:sldMk cId="2204737744" sldId="846"/>
            <ac:cxnSpMk id="10" creationId="{A7FE9CBE-53C3-4574-9787-989A2C707F7E}"/>
          </ac:cxnSpMkLst>
        </pc:cxnChg>
        <pc:cxnChg chg="add del mod">
          <ac:chgData name="Dr. Peeta Basa Pati" userId="d5d7df4c-1c7c-46ba-b2e6-049fb9603be3" providerId="ADAL" clId="{C9B0B1AD-6AF0-483F-B9F2-FE3D435B3105}" dt="2021-07-22T08:59:25.333" v="1514" actId="478"/>
          <ac:cxnSpMkLst>
            <pc:docMk/>
            <pc:sldMk cId="2204737744" sldId="846"/>
            <ac:cxnSpMk id="20" creationId="{B605B802-E27C-446F-9E5B-90DF6A6562EC}"/>
          </ac:cxnSpMkLst>
        </pc:cxnChg>
        <pc:cxnChg chg="add del mod">
          <ac:chgData name="Dr. Peeta Basa Pati" userId="d5d7df4c-1c7c-46ba-b2e6-049fb9603be3" providerId="ADAL" clId="{C9B0B1AD-6AF0-483F-B9F2-FE3D435B3105}" dt="2021-07-22T08:59:25.333" v="1514" actId="478"/>
          <ac:cxnSpMkLst>
            <pc:docMk/>
            <pc:sldMk cId="2204737744" sldId="846"/>
            <ac:cxnSpMk id="22" creationId="{9F3FAA76-A917-423D-B1CA-AC3AA53F2CB8}"/>
          </ac:cxnSpMkLst>
        </pc:cxnChg>
        <pc:cxnChg chg="add del mod">
          <ac:chgData name="Dr. Peeta Basa Pati" userId="d5d7df4c-1c7c-46ba-b2e6-049fb9603be3" providerId="ADAL" clId="{C9B0B1AD-6AF0-483F-B9F2-FE3D435B3105}" dt="2021-07-22T08:59:25.333" v="1514" actId="478"/>
          <ac:cxnSpMkLst>
            <pc:docMk/>
            <pc:sldMk cId="2204737744" sldId="846"/>
            <ac:cxnSpMk id="24" creationId="{E853305D-5467-40E9-98EC-AC67B01BD1CF}"/>
          </ac:cxnSpMkLst>
        </pc:cxnChg>
        <pc:cxnChg chg="add mod">
          <ac:chgData name="Dr. Peeta Basa Pati" userId="d5d7df4c-1c7c-46ba-b2e6-049fb9603be3" providerId="ADAL" clId="{C9B0B1AD-6AF0-483F-B9F2-FE3D435B3105}" dt="2021-07-22T08:44:22.742" v="1303" actId="164"/>
          <ac:cxnSpMkLst>
            <pc:docMk/>
            <pc:sldMk cId="2204737744" sldId="846"/>
            <ac:cxnSpMk id="26" creationId="{84EDA4CE-0CF5-4691-872B-3A1E1FE7D3A5}"/>
          </ac:cxnSpMkLst>
        </pc:cxnChg>
        <pc:cxnChg chg="add mod">
          <ac:chgData name="Dr. Peeta Basa Pati" userId="d5d7df4c-1c7c-46ba-b2e6-049fb9603be3" providerId="ADAL" clId="{C9B0B1AD-6AF0-483F-B9F2-FE3D435B3105}" dt="2021-07-22T08:44:22.742" v="1303" actId="164"/>
          <ac:cxnSpMkLst>
            <pc:docMk/>
            <pc:sldMk cId="2204737744" sldId="846"/>
            <ac:cxnSpMk id="28" creationId="{6E15ABCD-9A2A-4566-A7AC-94D0E17116E3}"/>
          </ac:cxnSpMkLst>
        </pc:cxnChg>
        <pc:cxnChg chg="add mod">
          <ac:chgData name="Dr. Peeta Basa Pati" userId="d5d7df4c-1c7c-46ba-b2e6-049fb9603be3" providerId="ADAL" clId="{C9B0B1AD-6AF0-483F-B9F2-FE3D435B3105}" dt="2021-07-22T08:55:32.541" v="1429" actId="164"/>
          <ac:cxnSpMkLst>
            <pc:docMk/>
            <pc:sldMk cId="2204737744" sldId="846"/>
            <ac:cxnSpMk id="31" creationId="{43DAE91D-5D1D-473E-8662-D26083708363}"/>
          </ac:cxnSpMkLst>
        </pc:cxnChg>
        <pc:cxnChg chg="add mod">
          <ac:chgData name="Dr. Peeta Basa Pati" userId="d5d7df4c-1c7c-46ba-b2e6-049fb9603be3" providerId="ADAL" clId="{C9B0B1AD-6AF0-483F-B9F2-FE3D435B3105}" dt="2021-07-22T08:55:32.541" v="1429" actId="164"/>
          <ac:cxnSpMkLst>
            <pc:docMk/>
            <pc:sldMk cId="2204737744" sldId="846"/>
            <ac:cxnSpMk id="33" creationId="{206D2287-C077-4371-A528-2A39EF0C905F}"/>
          </ac:cxnSpMkLst>
        </pc:cxnChg>
        <pc:cxnChg chg="add del mod">
          <ac:chgData name="Dr. Peeta Basa Pati" userId="d5d7df4c-1c7c-46ba-b2e6-049fb9603be3" providerId="ADAL" clId="{C9B0B1AD-6AF0-483F-B9F2-FE3D435B3105}" dt="2021-07-22T08:51:51.054" v="1400"/>
          <ac:cxnSpMkLst>
            <pc:docMk/>
            <pc:sldMk cId="2204737744" sldId="846"/>
            <ac:cxnSpMk id="37" creationId="{8CF58BEF-7A84-466B-8090-01C160C3D1CF}"/>
          </ac:cxnSpMkLst>
        </pc:cxnChg>
        <pc:cxnChg chg="add del">
          <ac:chgData name="Dr. Peeta Basa Pati" userId="d5d7df4c-1c7c-46ba-b2e6-049fb9603be3" providerId="ADAL" clId="{C9B0B1AD-6AF0-483F-B9F2-FE3D435B3105}" dt="2021-07-22T08:52:19.564" v="1402" actId="478"/>
          <ac:cxnSpMkLst>
            <pc:docMk/>
            <pc:sldMk cId="2204737744" sldId="846"/>
            <ac:cxnSpMk id="38" creationId="{333C08BC-BBBA-4F77-9219-FC707EF811B9}"/>
          </ac:cxnSpMkLst>
        </pc:cxnChg>
        <pc:cxnChg chg="add mod ord">
          <ac:chgData name="Dr. Peeta Basa Pati" userId="d5d7df4c-1c7c-46ba-b2e6-049fb9603be3" providerId="ADAL" clId="{C9B0B1AD-6AF0-483F-B9F2-FE3D435B3105}" dt="2021-07-22T09:03:40.583" v="1640" actId="164"/>
          <ac:cxnSpMkLst>
            <pc:docMk/>
            <pc:sldMk cId="2204737744" sldId="846"/>
            <ac:cxnSpMk id="53" creationId="{6F0E85BA-2A24-4CA8-8856-556D6210ECCB}"/>
          </ac:cxnSpMkLst>
        </pc:cxnChg>
        <pc:cxnChg chg="add mod">
          <ac:chgData name="Dr. Peeta Basa Pati" userId="d5d7df4c-1c7c-46ba-b2e6-049fb9603be3" providerId="ADAL" clId="{C9B0B1AD-6AF0-483F-B9F2-FE3D435B3105}" dt="2021-07-22T09:03:40.583" v="1640" actId="164"/>
          <ac:cxnSpMkLst>
            <pc:docMk/>
            <pc:sldMk cId="2204737744" sldId="846"/>
            <ac:cxnSpMk id="55" creationId="{232307F8-C5A9-4F0E-B0EB-6A194AA8EE21}"/>
          </ac:cxnSpMkLst>
        </pc:cxnChg>
        <pc:cxnChg chg="add mod">
          <ac:chgData name="Dr. Peeta Basa Pati" userId="d5d7df4c-1c7c-46ba-b2e6-049fb9603be3" providerId="ADAL" clId="{C9B0B1AD-6AF0-483F-B9F2-FE3D435B3105}" dt="2021-07-22T09:04:35.206" v="1656" actId="208"/>
          <ac:cxnSpMkLst>
            <pc:docMk/>
            <pc:sldMk cId="2204737744" sldId="846"/>
            <ac:cxnSpMk id="62" creationId="{251C9FB7-96C3-439B-9FA9-1EF1E10F081F}"/>
          </ac:cxnSpMkLst>
        </pc:cxnChg>
        <pc:cxnChg chg="add mod">
          <ac:chgData name="Dr. Peeta Basa Pati" userId="d5d7df4c-1c7c-46ba-b2e6-049fb9603be3" providerId="ADAL" clId="{C9B0B1AD-6AF0-483F-B9F2-FE3D435B3105}" dt="2021-07-22T09:40:14.843" v="2091" actId="1038"/>
          <ac:cxnSpMkLst>
            <pc:docMk/>
            <pc:sldMk cId="2204737744" sldId="846"/>
            <ac:cxnSpMk id="68" creationId="{E27A4D74-A4B4-49BA-A39A-6FA71984CDE7}"/>
          </ac:cxnSpMkLst>
        </pc:cxnChg>
        <pc:cxnChg chg="add mod">
          <ac:chgData name="Dr. Peeta Basa Pati" userId="d5d7df4c-1c7c-46ba-b2e6-049fb9603be3" providerId="ADAL" clId="{C9B0B1AD-6AF0-483F-B9F2-FE3D435B3105}" dt="2021-07-22T09:40:14.843" v="2091" actId="1038"/>
          <ac:cxnSpMkLst>
            <pc:docMk/>
            <pc:sldMk cId="2204737744" sldId="846"/>
            <ac:cxnSpMk id="74" creationId="{09D78651-9C58-4B88-89FD-232FFA265C0E}"/>
          </ac:cxnSpMkLst>
        </pc:cxnChg>
        <pc:cxnChg chg="add mod">
          <ac:chgData name="Dr. Peeta Basa Pati" userId="d5d7df4c-1c7c-46ba-b2e6-049fb9603be3" providerId="ADAL" clId="{C9B0B1AD-6AF0-483F-B9F2-FE3D435B3105}" dt="2021-07-22T09:40:14.843" v="2091" actId="1038"/>
          <ac:cxnSpMkLst>
            <pc:docMk/>
            <pc:sldMk cId="2204737744" sldId="846"/>
            <ac:cxnSpMk id="79" creationId="{9B5E0715-CD08-47E8-9854-814A8256E5C1}"/>
          </ac:cxnSpMkLst>
        </pc:cxnChg>
        <pc:cxnChg chg="add mod">
          <ac:chgData name="Dr. Peeta Basa Pati" userId="d5d7df4c-1c7c-46ba-b2e6-049fb9603be3" providerId="ADAL" clId="{C9B0B1AD-6AF0-483F-B9F2-FE3D435B3105}" dt="2021-07-22T09:24:07.343" v="1747" actId="164"/>
          <ac:cxnSpMkLst>
            <pc:docMk/>
            <pc:sldMk cId="2204737744" sldId="846"/>
            <ac:cxnSpMk id="1025" creationId="{8829FF33-2C22-42CD-A7AC-11C94B2AECE4}"/>
          </ac:cxnSpMkLst>
        </pc:cxnChg>
      </pc:sldChg>
      <pc:sldChg chg="delSp modSp add mod">
        <pc:chgData name="Dr. Peeta Basa Pati" userId="d5d7df4c-1c7c-46ba-b2e6-049fb9603be3" providerId="ADAL" clId="{C9B0B1AD-6AF0-483F-B9F2-FE3D435B3105}" dt="2021-07-22T09:52:11.874" v="2349" actId="14100"/>
        <pc:sldMkLst>
          <pc:docMk/>
          <pc:sldMk cId="3649114918" sldId="847"/>
        </pc:sldMkLst>
        <pc:spChg chg="mod">
          <ac:chgData name="Dr. Peeta Basa Pati" userId="d5d7df4c-1c7c-46ba-b2e6-049fb9603be3" providerId="ADAL" clId="{C9B0B1AD-6AF0-483F-B9F2-FE3D435B3105}" dt="2021-07-22T09:47:38.238" v="2173" actId="20577"/>
          <ac:spMkLst>
            <pc:docMk/>
            <pc:sldMk cId="3649114918" sldId="847"/>
            <ac:spMk id="3" creationId="{BADCDF87-42E7-4627-88B6-A2A8D1BF4A05}"/>
          </ac:spMkLst>
        </pc:spChg>
        <pc:spChg chg="mod">
          <ac:chgData name="Dr. Peeta Basa Pati" userId="d5d7df4c-1c7c-46ba-b2e6-049fb9603be3" providerId="ADAL" clId="{C9B0B1AD-6AF0-483F-B9F2-FE3D435B3105}" dt="2021-07-22T09:50:52.001" v="2348" actId="20577"/>
          <ac:spMkLst>
            <pc:docMk/>
            <pc:sldMk cId="3649114918" sldId="847"/>
            <ac:spMk id="17" creationId="{13421B04-FCBB-4A96-B197-F13B8EA5C4ED}"/>
          </ac:spMkLst>
        </pc:spChg>
        <pc:spChg chg="del">
          <ac:chgData name="Dr. Peeta Basa Pati" userId="d5d7df4c-1c7c-46ba-b2e6-049fb9603be3" providerId="ADAL" clId="{C9B0B1AD-6AF0-483F-B9F2-FE3D435B3105}" dt="2021-07-22T09:47:04.279" v="2112" actId="478"/>
          <ac:spMkLst>
            <pc:docMk/>
            <pc:sldMk cId="3649114918" sldId="847"/>
            <ac:spMk id="51" creationId="{FA3409E1-9667-44BE-913E-F2657DCF47C3}"/>
          </ac:spMkLst>
        </pc:spChg>
        <pc:grpChg chg="mod">
          <ac:chgData name="Dr. Peeta Basa Pati" userId="d5d7df4c-1c7c-46ba-b2e6-049fb9603be3" providerId="ADAL" clId="{C9B0B1AD-6AF0-483F-B9F2-FE3D435B3105}" dt="2021-07-22T09:47:12.649" v="2143" actId="1038"/>
          <ac:grpSpMkLst>
            <pc:docMk/>
            <pc:sldMk cId="3649114918" sldId="847"/>
            <ac:grpSpMk id="16" creationId="{E217E508-6CCC-40D0-8FA3-26960F4A96A4}"/>
          </ac:grpSpMkLst>
        </pc:grpChg>
        <pc:grpChg chg="mod">
          <ac:chgData name="Dr. Peeta Basa Pati" userId="d5d7df4c-1c7c-46ba-b2e6-049fb9603be3" providerId="ADAL" clId="{C9B0B1AD-6AF0-483F-B9F2-FE3D435B3105}" dt="2021-07-22T09:47:12.649" v="2143" actId="1038"/>
          <ac:grpSpMkLst>
            <pc:docMk/>
            <pc:sldMk cId="3649114918" sldId="847"/>
            <ac:grpSpMk id="18" creationId="{AE576219-2006-447C-AC60-506F8DAF894B}"/>
          </ac:grpSpMkLst>
        </pc:grpChg>
        <pc:grpChg chg="mod">
          <ac:chgData name="Dr. Peeta Basa Pati" userId="d5d7df4c-1c7c-46ba-b2e6-049fb9603be3" providerId="ADAL" clId="{C9B0B1AD-6AF0-483F-B9F2-FE3D435B3105}" dt="2021-07-22T09:47:12.649" v="2143" actId="1038"/>
          <ac:grpSpMkLst>
            <pc:docMk/>
            <pc:sldMk cId="3649114918" sldId="847"/>
            <ac:grpSpMk id="29" creationId="{C1D8B451-A44D-4E65-8BB1-2CA5695A70B2}"/>
          </ac:grpSpMkLst>
        </pc:grpChg>
        <pc:grpChg chg="del">
          <ac:chgData name="Dr. Peeta Basa Pati" userId="d5d7df4c-1c7c-46ba-b2e6-049fb9603be3" providerId="ADAL" clId="{C9B0B1AD-6AF0-483F-B9F2-FE3D435B3105}" dt="2021-07-22T09:46:58.749" v="2111" actId="478"/>
          <ac:grpSpMkLst>
            <pc:docMk/>
            <pc:sldMk cId="3649114918" sldId="847"/>
            <ac:grpSpMk id="40" creationId="{B73B6C89-E566-4111-8C86-5B6873C33FD6}"/>
          </ac:grpSpMkLst>
        </pc:grpChg>
        <pc:grpChg chg="del">
          <ac:chgData name="Dr. Peeta Basa Pati" userId="d5d7df4c-1c7c-46ba-b2e6-049fb9603be3" providerId="ADAL" clId="{C9B0B1AD-6AF0-483F-B9F2-FE3D435B3105}" dt="2021-07-22T09:47:04.279" v="2112" actId="478"/>
          <ac:grpSpMkLst>
            <pc:docMk/>
            <pc:sldMk cId="3649114918" sldId="847"/>
            <ac:grpSpMk id="50" creationId="{7540BB51-4186-4F8F-9F03-759EB95B1B12}"/>
          </ac:grpSpMkLst>
        </pc:grpChg>
        <pc:picChg chg="del">
          <ac:chgData name="Dr. Peeta Basa Pati" userId="d5d7df4c-1c7c-46ba-b2e6-049fb9603be3" providerId="ADAL" clId="{C9B0B1AD-6AF0-483F-B9F2-FE3D435B3105}" dt="2021-07-22T09:46:54.982" v="2110" actId="478"/>
          <ac:picMkLst>
            <pc:docMk/>
            <pc:sldMk cId="3649114918" sldId="847"/>
            <ac:picMk id="1026" creationId="{6BCC1D2F-F50F-473C-8422-62DDCB0D4591}"/>
          </ac:picMkLst>
        </pc:picChg>
        <pc:cxnChg chg="mod">
          <ac:chgData name="Dr. Peeta Basa Pati" userId="d5d7df4c-1c7c-46ba-b2e6-049fb9603be3" providerId="ADAL" clId="{C9B0B1AD-6AF0-483F-B9F2-FE3D435B3105}" dt="2021-07-22T09:47:12.649" v="2143" actId="1038"/>
          <ac:cxnSpMkLst>
            <pc:docMk/>
            <pc:sldMk cId="3649114918" sldId="847"/>
            <ac:cxnSpMk id="20" creationId="{B605B802-E27C-446F-9E5B-90DF6A6562EC}"/>
          </ac:cxnSpMkLst>
        </pc:cxnChg>
        <pc:cxnChg chg="mod">
          <ac:chgData name="Dr. Peeta Basa Pati" userId="d5d7df4c-1c7c-46ba-b2e6-049fb9603be3" providerId="ADAL" clId="{C9B0B1AD-6AF0-483F-B9F2-FE3D435B3105}" dt="2021-07-22T09:47:12.649" v="2143" actId="1038"/>
          <ac:cxnSpMkLst>
            <pc:docMk/>
            <pc:sldMk cId="3649114918" sldId="847"/>
            <ac:cxnSpMk id="22" creationId="{9F3FAA76-A917-423D-B1CA-AC3AA53F2CB8}"/>
          </ac:cxnSpMkLst>
        </pc:cxnChg>
        <pc:cxnChg chg="mod">
          <ac:chgData name="Dr. Peeta Basa Pati" userId="d5d7df4c-1c7c-46ba-b2e6-049fb9603be3" providerId="ADAL" clId="{C9B0B1AD-6AF0-483F-B9F2-FE3D435B3105}" dt="2021-07-22T09:47:12.649" v="2143" actId="1038"/>
          <ac:cxnSpMkLst>
            <pc:docMk/>
            <pc:sldMk cId="3649114918" sldId="847"/>
            <ac:cxnSpMk id="24" creationId="{E853305D-5467-40E9-98EC-AC67B01BD1CF}"/>
          </ac:cxnSpMkLst>
        </pc:cxnChg>
        <pc:cxnChg chg="mod">
          <ac:chgData name="Dr. Peeta Basa Pati" userId="d5d7df4c-1c7c-46ba-b2e6-049fb9603be3" providerId="ADAL" clId="{C9B0B1AD-6AF0-483F-B9F2-FE3D435B3105}" dt="2021-07-22T09:52:11.874" v="2349" actId="14100"/>
          <ac:cxnSpMkLst>
            <pc:docMk/>
            <pc:sldMk cId="3649114918" sldId="847"/>
            <ac:cxnSpMk id="26" creationId="{84EDA4CE-0CF5-4691-872B-3A1E1FE7D3A5}"/>
          </ac:cxnSpMkLst>
        </pc:cxnChg>
        <pc:cxnChg chg="del">
          <ac:chgData name="Dr. Peeta Basa Pati" userId="d5d7df4c-1c7c-46ba-b2e6-049fb9603be3" providerId="ADAL" clId="{C9B0B1AD-6AF0-483F-B9F2-FE3D435B3105}" dt="2021-07-22T09:47:04.279" v="2112" actId="478"/>
          <ac:cxnSpMkLst>
            <pc:docMk/>
            <pc:sldMk cId="3649114918" sldId="847"/>
            <ac:cxnSpMk id="53" creationId="{6F0E85BA-2A24-4CA8-8856-556D6210ECCB}"/>
          </ac:cxnSpMkLst>
        </pc:cxnChg>
        <pc:cxnChg chg="del">
          <ac:chgData name="Dr. Peeta Basa Pati" userId="d5d7df4c-1c7c-46ba-b2e6-049fb9603be3" providerId="ADAL" clId="{C9B0B1AD-6AF0-483F-B9F2-FE3D435B3105}" dt="2021-07-22T09:47:04.279" v="2112" actId="478"/>
          <ac:cxnSpMkLst>
            <pc:docMk/>
            <pc:sldMk cId="3649114918" sldId="847"/>
            <ac:cxnSpMk id="55" creationId="{232307F8-C5A9-4F0E-B0EB-6A194AA8EE21}"/>
          </ac:cxnSpMkLst>
        </pc:cxnChg>
      </pc:sldChg>
      <pc:sldChg chg="addSp modSp new mod">
        <pc:chgData name="Dr. Peeta Basa Pati" userId="d5d7df4c-1c7c-46ba-b2e6-049fb9603be3" providerId="ADAL" clId="{C9B0B1AD-6AF0-483F-B9F2-FE3D435B3105}" dt="2021-07-26T04:14:00.472" v="3139" actId="27636"/>
        <pc:sldMkLst>
          <pc:docMk/>
          <pc:sldMk cId="3921414917" sldId="848"/>
        </pc:sldMkLst>
        <pc:spChg chg="mod">
          <ac:chgData name="Dr. Peeta Basa Pati" userId="d5d7df4c-1c7c-46ba-b2e6-049fb9603be3" providerId="ADAL" clId="{C9B0B1AD-6AF0-483F-B9F2-FE3D435B3105}" dt="2021-07-26T04:14:00.472" v="3139" actId="27636"/>
          <ac:spMkLst>
            <pc:docMk/>
            <pc:sldMk cId="3921414917" sldId="848"/>
            <ac:spMk id="2" creationId="{E8E6AA99-D9F0-4D2C-BE24-38B3A17DDCE3}"/>
          </ac:spMkLst>
        </pc:spChg>
        <pc:spChg chg="mod">
          <ac:chgData name="Dr. Peeta Basa Pati" userId="d5d7df4c-1c7c-46ba-b2e6-049fb9603be3" providerId="ADAL" clId="{C9B0B1AD-6AF0-483F-B9F2-FE3D435B3105}" dt="2021-07-26T04:09:21.370" v="2927" actId="20577"/>
          <ac:spMkLst>
            <pc:docMk/>
            <pc:sldMk cId="3921414917" sldId="848"/>
            <ac:spMk id="3" creationId="{38206897-8EF3-438F-8914-75231B217D4B}"/>
          </ac:spMkLst>
        </pc:spChg>
        <pc:picChg chg="add mod">
          <ac:chgData name="Dr. Peeta Basa Pati" userId="d5d7df4c-1c7c-46ba-b2e6-049fb9603be3" providerId="ADAL" clId="{C9B0B1AD-6AF0-483F-B9F2-FE3D435B3105}" dt="2021-07-26T04:13:54.124" v="3137" actId="1076"/>
          <ac:picMkLst>
            <pc:docMk/>
            <pc:sldMk cId="3921414917" sldId="848"/>
            <ac:picMk id="2050" creationId="{2B82E2BF-E3B9-466C-92F1-556E5B915411}"/>
          </ac:picMkLst>
        </pc:picChg>
      </pc:sldChg>
      <pc:sldChg chg="addSp delSp modSp add mod">
        <pc:chgData name="Dr. Peeta Basa Pati" userId="d5d7df4c-1c7c-46ba-b2e6-049fb9603be3" providerId="ADAL" clId="{C9B0B1AD-6AF0-483F-B9F2-FE3D435B3105}" dt="2021-07-26T05:10:16.214" v="3476" actId="1076"/>
        <pc:sldMkLst>
          <pc:docMk/>
          <pc:sldMk cId="3275942760" sldId="849"/>
        </pc:sldMkLst>
        <pc:spChg chg="add del mod">
          <ac:chgData name="Dr. Peeta Basa Pati" userId="d5d7df4c-1c7c-46ba-b2e6-049fb9603be3" providerId="ADAL" clId="{C9B0B1AD-6AF0-483F-B9F2-FE3D435B3105}" dt="2021-07-26T05:06:05.043" v="3412" actId="478"/>
          <ac:spMkLst>
            <pc:docMk/>
            <pc:sldMk cId="3275942760" sldId="849"/>
            <ac:spMk id="2" creationId="{9E55C7B2-00D6-4611-9999-CE5E63597702}"/>
          </ac:spMkLst>
        </pc:spChg>
        <pc:spChg chg="add mod">
          <ac:chgData name="Dr. Peeta Basa Pati" userId="d5d7df4c-1c7c-46ba-b2e6-049fb9603be3" providerId="ADAL" clId="{C9B0B1AD-6AF0-483F-B9F2-FE3D435B3105}" dt="2021-07-26T05:08:49.237" v="3471" actId="164"/>
          <ac:spMkLst>
            <pc:docMk/>
            <pc:sldMk cId="3275942760" sldId="849"/>
            <ac:spMk id="5" creationId="{7D03FA62-DE9E-4AFB-BE9C-E5FC300CDF0B}"/>
          </ac:spMkLst>
        </pc:spChg>
        <pc:spChg chg="del">
          <ac:chgData name="Dr. Peeta Basa Pati" userId="d5d7df4c-1c7c-46ba-b2e6-049fb9603be3" providerId="ADAL" clId="{C9B0B1AD-6AF0-483F-B9F2-FE3D435B3105}" dt="2021-07-26T05:05:08.827" v="3391" actId="478"/>
          <ac:spMkLst>
            <pc:docMk/>
            <pc:sldMk cId="3275942760" sldId="849"/>
            <ac:spMk id="6" creationId="{37017B6A-86AC-4774-94C9-350C90DC92A8}"/>
          </ac:spMkLst>
        </pc:spChg>
        <pc:spChg chg="add mod">
          <ac:chgData name="Dr. Peeta Basa Pati" userId="d5d7df4c-1c7c-46ba-b2e6-049fb9603be3" providerId="ADAL" clId="{C9B0B1AD-6AF0-483F-B9F2-FE3D435B3105}" dt="2021-07-26T05:08:49.237" v="3471" actId="164"/>
          <ac:spMkLst>
            <pc:docMk/>
            <pc:sldMk cId="3275942760" sldId="849"/>
            <ac:spMk id="7" creationId="{F33624CC-C2BC-499C-AAF5-23B65A2815D1}"/>
          </ac:spMkLst>
        </pc:spChg>
        <pc:spChg chg="del">
          <ac:chgData name="Dr. Peeta Basa Pati" userId="d5d7df4c-1c7c-46ba-b2e6-049fb9603be3" providerId="ADAL" clId="{C9B0B1AD-6AF0-483F-B9F2-FE3D435B3105}" dt="2021-07-26T05:05:11.982" v="3392" actId="478"/>
          <ac:spMkLst>
            <pc:docMk/>
            <pc:sldMk cId="3275942760" sldId="849"/>
            <ac:spMk id="8" creationId="{C42EAC71-E5AF-4CB2-BC6C-FCE24D131399}"/>
          </ac:spMkLst>
        </pc:spChg>
        <pc:spChg chg="add mod">
          <ac:chgData name="Dr. Peeta Basa Pati" userId="d5d7df4c-1c7c-46ba-b2e6-049fb9603be3" providerId="ADAL" clId="{C9B0B1AD-6AF0-483F-B9F2-FE3D435B3105}" dt="2021-07-26T05:08:49.237" v="3471" actId="164"/>
          <ac:spMkLst>
            <pc:docMk/>
            <pc:sldMk cId="3275942760" sldId="849"/>
            <ac:spMk id="9" creationId="{E611FEF7-EFCD-48B3-B97A-5FB899F93A12}"/>
          </ac:spMkLst>
        </pc:spChg>
        <pc:spChg chg="mod">
          <ac:chgData name="Dr. Peeta Basa Pati" userId="d5d7df4c-1c7c-46ba-b2e6-049fb9603be3" providerId="ADAL" clId="{C9B0B1AD-6AF0-483F-B9F2-FE3D435B3105}" dt="2021-07-26T05:05:28.241" v="3395"/>
          <ac:spMkLst>
            <pc:docMk/>
            <pc:sldMk cId="3275942760" sldId="849"/>
            <ac:spMk id="24" creationId="{03043851-1BE7-4E00-8142-28A1E37364BA}"/>
          </ac:spMkLst>
        </pc:spChg>
        <pc:spChg chg="mod">
          <ac:chgData name="Dr. Peeta Basa Pati" userId="d5d7df4c-1c7c-46ba-b2e6-049fb9603be3" providerId="ADAL" clId="{C9B0B1AD-6AF0-483F-B9F2-FE3D435B3105}" dt="2021-07-26T05:05:28.241" v="3395"/>
          <ac:spMkLst>
            <pc:docMk/>
            <pc:sldMk cId="3275942760" sldId="849"/>
            <ac:spMk id="26" creationId="{F384E6C1-A3E6-4BB5-827F-DABE8AC3C30F}"/>
          </ac:spMkLst>
        </pc:spChg>
        <pc:spChg chg="add mod">
          <ac:chgData name="Dr. Peeta Basa Pati" userId="d5d7df4c-1c7c-46ba-b2e6-049fb9603be3" providerId="ADAL" clId="{C9B0B1AD-6AF0-483F-B9F2-FE3D435B3105}" dt="2021-07-26T05:08:49.237" v="3471" actId="164"/>
          <ac:spMkLst>
            <pc:docMk/>
            <pc:sldMk cId="3275942760" sldId="849"/>
            <ac:spMk id="31" creationId="{4D0B3591-9DBC-48D6-9B71-075107FA5155}"/>
          </ac:spMkLst>
        </pc:spChg>
        <pc:spChg chg="add mod">
          <ac:chgData name="Dr. Peeta Basa Pati" userId="d5d7df4c-1c7c-46ba-b2e6-049fb9603be3" providerId="ADAL" clId="{C9B0B1AD-6AF0-483F-B9F2-FE3D435B3105}" dt="2021-07-26T05:08:49.237" v="3471" actId="164"/>
          <ac:spMkLst>
            <pc:docMk/>
            <pc:sldMk cId="3275942760" sldId="849"/>
            <ac:spMk id="35" creationId="{73F1A48D-E734-4633-991D-DD52E41E59CF}"/>
          </ac:spMkLst>
        </pc:spChg>
        <pc:spChg chg="add mod">
          <ac:chgData name="Dr. Peeta Basa Pati" userId="d5d7df4c-1c7c-46ba-b2e6-049fb9603be3" providerId="ADAL" clId="{C9B0B1AD-6AF0-483F-B9F2-FE3D435B3105}" dt="2021-07-26T05:08:49.237" v="3471" actId="164"/>
          <ac:spMkLst>
            <pc:docMk/>
            <pc:sldMk cId="3275942760" sldId="849"/>
            <ac:spMk id="36" creationId="{8715570A-26E5-429B-95A3-35599E7FE34C}"/>
          </ac:spMkLst>
        </pc:spChg>
        <pc:spChg chg="add mod">
          <ac:chgData name="Dr. Peeta Basa Pati" userId="d5d7df4c-1c7c-46ba-b2e6-049fb9603be3" providerId="ADAL" clId="{C9B0B1AD-6AF0-483F-B9F2-FE3D435B3105}" dt="2021-07-26T05:08:49.237" v="3471" actId="164"/>
          <ac:spMkLst>
            <pc:docMk/>
            <pc:sldMk cId="3275942760" sldId="849"/>
            <ac:spMk id="37" creationId="{B78B4C3E-C1A3-4408-9A42-2CA5B1CB8CFA}"/>
          </ac:spMkLst>
        </pc:spChg>
        <pc:spChg chg="add mod">
          <ac:chgData name="Dr. Peeta Basa Pati" userId="d5d7df4c-1c7c-46ba-b2e6-049fb9603be3" providerId="ADAL" clId="{C9B0B1AD-6AF0-483F-B9F2-FE3D435B3105}" dt="2021-07-26T05:08:49.237" v="3471" actId="164"/>
          <ac:spMkLst>
            <pc:docMk/>
            <pc:sldMk cId="3275942760" sldId="849"/>
            <ac:spMk id="38" creationId="{106D15F2-69AA-4B48-9B79-2F07B7F5A271}"/>
          </ac:spMkLst>
        </pc:spChg>
        <pc:spChg chg="add mod">
          <ac:chgData name="Dr. Peeta Basa Pati" userId="d5d7df4c-1c7c-46ba-b2e6-049fb9603be3" providerId="ADAL" clId="{C9B0B1AD-6AF0-483F-B9F2-FE3D435B3105}" dt="2021-07-26T05:08:49.237" v="3471" actId="164"/>
          <ac:spMkLst>
            <pc:docMk/>
            <pc:sldMk cId="3275942760" sldId="849"/>
            <ac:spMk id="39" creationId="{22DE9012-4F30-4225-83D5-4A5691C69C45}"/>
          </ac:spMkLst>
        </pc:spChg>
        <pc:spChg chg="add mod">
          <ac:chgData name="Dr. Peeta Basa Pati" userId="d5d7df4c-1c7c-46ba-b2e6-049fb9603be3" providerId="ADAL" clId="{C9B0B1AD-6AF0-483F-B9F2-FE3D435B3105}" dt="2021-07-26T05:08:49.237" v="3471" actId="164"/>
          <ac:spMkLst>
            <pc:docMk/>
            <pc:sldMk cId="3275942760" sldId="849"/>
            <ac:spMk id="40" creationId="{735F7B00-7AC8-402D-ACE2-640D8BA9D26A}"/>
          </ac:spMkLst>
        </pc:spChg>
        <pc:spChg chg="add mod">
          <ac:chgData name="Dr. Peeta Basa Pati" userId="d5d7df4c-1c7c-46ba-b2e6-049fb9603be3" providerId="ADAL" clId="{C9B0B1AD-6AF0-483F-B9F2-FE3D435B3105}" dt="2021-07-26T05:08:49.237" v="3471" actId="164"/>
          <ac:spMkLst>
            <pc:docMk/>
            <pc:sldMk cId="3275942760" sldId="849"/>
            <ac:spMk id="41" creationId="{CB020272-A9AC-47B4-8A6D-E095E5D4F77B}"/>
          </ac:spMkLst>
        </pc:spChg>
        <pc:spChg chg="add mod">
          <ac:chgData name="Dr. Peeta Basa Pati" userId="d5d7df4c-1c7c-46ba-b2e6-049fb9603be3" providerId="ADAL" clId="{C9B0B1AD-6AF0-483F-B9F2-FE3D435B3105}" dt="2021-07-26T05:08:49.237" v="3471" actId="164"/>
          <ac:spMkLst>
            <pc:docMk/>
            <pc:sldMk cId="3275942760" sldId="849"/>
            <ac:spMk id="42" creationId="{051DDF37-EADA-4FAE-B615-CF31890819F1}"/>
          </ac:spMkLst>
        </pc:spChg>
        <pc:spChg chg="add mod">
          <ac:chgData name="Dr. Peeta Basa Pati" userId="d5d7df4c-1c7c-46ba-b2e6-049fb9603be3" providerId="ADAL" clId="{C9B0B1AD-6AF0-483F-B9F2-FE3D435B3105}" dt="2021-07-26T05:08:49.237" v="3471" actId="164"/>
          <ac:spMkLst>
            <pc:docMk/>
            <pc:sldMk cId="3275942760" sldId="849"/>
            <ac:spMk id="43" creationId="{282FED7E-7E94-426D-93EF-29A642C21EF5}"/>
          </ac:spMkLst>
        </pc:spChg>
        <pc:spChg chg="add mod">
          <ac:chgData name="Dr. Peeta Basa Pati" userId="d5d7df4c-1c7c-46ba-b2e6-049fb9603be3" providerId="ADAL" clId="{C9B0B1AD-6AF0-483F-B9F2-FE3D435B3105}" dt="2021-07-26T05:09:09.524" v="3474" actId="164"/>
          <ac:spMkLst>
            <pc:docMk/>
            <pc:sldMk cId="3275942760" sldId="849"/>
            <ac:spMk id="44" creationId="{C46A7D3C-BC51-4B1C-B23B-2CC50468B75C}"/>
          </ac:spMkLst>
        </pc:spChg>
        <pc:grpChg chg="add mod">
          <ac:chgData name="Dr. Peeta Basa Pati" userId="d5d7df4c-1c7c-46ba-b2e6-049fb9603be3" providerId="ADAL" clId="{C9B0B1AD-6AF0-483F-B9F2-FE3D435B3105}" dt="2021-07-26T05:09:59.399" v="3475" actId="1076"/>
          <ac:grpSpMkLst>
            <pc:docMk/>
            <pc:sldMk cId="3275942760" sldId="849"/>
            <ac:grpSpMk id="10" creationId="{C98CFB70-E3FA-4086-874F-56F005D9134E}"/>
          </ac:grpSpMkLst>
        </pc:grpChg>
        <pc:grpChg chg="add mod">
          <ac:chgData name="Dr. Peeta Basa Pati" userId="d5d7df4c-1c7c-46ba-b2e6-049fb9603be3" providerId="ADAL" clId="{C9B0B1AD-6AF0-483F-B9F2-FE3D435B3105}" dt="2021-07-26T05:10:16.214" v="3476" actId="1076"/>
          <ac:grpSpMkLst>
            <pc:docMk/>
            <pc:sldMk cId="3275942760" sldId="849"/>
            <ac:grpSpMk id="11" creationId="{C8AD6222-8653-4334-81FE-2B8E34A53EC2}"/>
          </ac:grpSpMkLst>
        </pc:grpChg>
        <pc:grpChg chg="add mod">
          <ac:chgData name="Dr. Peeta Basa Pati" userId="d5d7df4c-1c7c-46ba-b2e6-049fb9603be3" providerId="ADAL" clId="{C9B0B1AD-6AF0-483F-B9F2-FE3D435B3105}" dt="2021-07-26T05:08:49.237" v="3471" actId="164"/>
          <ac:grpSpMkLst>
            <pc:docMk/>
            <pc:sldMk cId="3275942760" sldId="849"/>
            <ac:grpSpMk id="17" creationId="{79F662DB-44D0-4F45-91BC-0BBB63DB55ED}"/>
          </ac:grpSpMkLst>
        </pc:grpChg>
        <pc:grpChg chg="del">
          <ac:chgData name="Dr. Peeta Basa Pati" userId="d5d7df4c-1c7c-46ba-b2e6-049fb9603be3" providerId="ADAL" clId="{C9B0B1AD-6AF0-483F-B9F2-FE3D435B3105}" dt="2021-07-26T05:05:15.846" v="3393" actId="478"/>
          <ac:grpSpMkLst>
            <pc:docMk/>
            <pc:sldMk cId="3275942760" sldId="849"/>
            <ac:grpSpMk id="23" creationId="{7E147D38-A4B3-48EC-A4F8-FB49D4274628}"/>
          </ac:grpSpMkLst>
        </pc:grpChg>
        <pc:grpChg chg="mod">
          <ac:chgData name="Dr. Peeta Basa Pati" userId="d5d7df4c-1c7c-46ba-b2e6-049fb9603be3" providerId="ADAL" clId="{C9B0B1AD-6AF0-483F-B9F2-FE3D435B3105}" dt="2021-07-26T05:09:09.524" v="3474" actId="164"/>
          <ac:grpSpMkLst>
            <pc:docMk/>
            <pc:sldMk cId="3275942760" sldId="849"/>
            <ac:grpSpMk id="34" creationId="{DD3840F3-AEFA-49F1-A6BF-B5576B6C6E07}"/>
          </ac:grpSpMkLst>
        </pc:grpChg>
        <pc:picChg chg="del mod">
          <ac:chgData name="Dr. Peeta Basa Pati" userId="d5d7df4c-1c7c-46ba-b2e6-049fb9603be3" providerId="ADAL" clId="{C9B0B1AD-6AF0-483F-B9F2-FE3D435B3105}" dt="2021-07-26T05:05:33.956" v="3397" actId="478"/>
          <ac:picMkLst>
            <pc:docMk/>
            <pc:sldMk cId="3275942760" sldId="849"/>
            <ac:picMk id="18" creationId="{B021B17D-5D22-4156-93EF-60384F9D1168}"/>
          </ac:picMkLst>
        </pc:picChg>
        <pc:cxnChg chg="mod">
          <ac:chgData name="Dr. Peeta Basa Pati" userId="d5d7df4c-1c7c-46ba-b2e6-049fb9603be3" providerId="ADAL" clId="{C9B0B1AD-6AF0-483F-B9F2-FE3D435B3105}" dt="2021-07-26T05:05:28.241" v="3395"/>
          <ac:cxnSpMkLst>
            <pc:docMk/>
            <pc:sldMk cId="3275942760" sldId="849"/>
            <ac:cxnSpMk id="19" creationId="{DF26AF5F-1897-412F-A6EB-FCF583DC7546}"/>
          </ac:cxnSpMkLst>
        </pc:cxnChg>
        <pc:cxnChg chg="mod">
          <ac:chgData name="Dr. Peeta Basa Pati" userId="d5d7df4c-1c7c-46ba-b2e6-049fb9603be3" providerId="ADAL" clId="{C9B0B1AD-6AF0-483F-B9F2-FE3D435B3105}" dt="2021-07-26T05:05:28.241" v="3395"/>
          <ac:cxnSpMkLst>
            <pc:docMk/>
            <pc:sldMk cId="3275942760" sldId="849"/>
            <ac:cxnSpMk id="21" creationId="{030D0464-AF56-48AD-B548-59CC72A7F573}"/>
          </ac:cxnSpMkLst>
        </pc:cxnChg>
        <pc:cxnChg chg="mod">
          <ac:chgData name="Dr. Peeta Basa Pati" userId="d5d7df4c-1c7c-46ba-b2e6-049fb9603be3" providerId="ADAL" clId="{C9B0B1AD-6AF0-483F-B9F2-FE3D435B3105}" dt="2021-07-26T05:05:28.241" v="3395"/>
          <ac:cxnSpMkLst>
            <pc:docMk/>
            <pc:sldMk cId="3275942760" sldId="849"/>
            <ac:cxnSpMk id="28" creationId="{57A1077E-F1AE-4288-A822-A700C2237F74}"/>
          </ac:cxnSpMkLst>
        </pc:cxnChg>
      </pc:sldChg>
    </pc:docChg>
  </pc:docChgLst>
  <pc:docChgLst>
    <pc:chgData name="Dr. Peeta Basa Pati" userId="S::bp_peeta@blr.amrita.edu::d5d7df4c-1c7c-46ba-b2e6-049fb9603be3" providerId="AD" clId="Web-{90AF43AC-6ACA-2C43-745F-91684FC17658}"/>
    <pc:docChg chg="addSld delSld modSld">
      <pc:chgData name="Dr. Peeta Basa Pati" userId="S::bp_peeta@blr.amrita.edu::d5d7df4c-1c7c-46ba-b2e6-049fb9603be3" providerId="AD" clId="Web-{90AF43AC-6ACA-2C43-745F-91684FC17658}" dt="2021-08-01T15:13:15.405" v="214" actId="20577"/>
      <pc:docMkLst>
        <pc:docMk/>
      </pc:docMkLst>
      <pc:sldChg chg="modSp">
        <pc:chgData name="Dr. Peeta Basa Pati" userId="S::bp_peeta@blr.amrita.edu::d5d7df4c-1c7c-46ba-b2e6-049fb9603be3" providerId="AD" clId="Web-{90AF43AC-6ACA-2C43-745F-91684FC17658}" dt="2021-08-01T14:26:31.209" v="25" actId="20577"/>
        <pc:sldMkLst>
          <pc:docMk/>
          <pc:sldMk cId="1398279195" sldId="774"/>
        </pc:sldMkLst>
        <pc:spChg chg="mod">
          <ac:chgData name="Dr. Peeta Basa Pati" userId="S::bp_peeta@blr.amrita.edu::d5d7df4c-1c7c-46ba-b2e6-049fb9603be3" providerId="AD" clId="Web-{90AF43AC-6ACA-2C43-745F-91684FC17658}" dt="2021-08-01T14:26:31.209" v="25" actId="20577"/>
          <ac:spMkLst>
            <pc:docMk/>
            <pc:sldMk cId="1398279195" sldId="774"/>
            <ac:spMk id="10" creationId="{06A3B953-744B-3D4F-8898-C0158B157C87}"/>
          </ac:spMkLst>
        </pc:spChg>
      </pc:sldChg>
      <pc:sldChg chg="modSp">
        <pc:chgData name="Dr. Peeta Basa Pati" userId="S::bp_peeta@blr.amrita.edu::d5d7df4c-1c7c-46ba-b2e6-049fb9603be3" providerId="AD" clId="Web-{90AF43AC-6ACA-2C43-745F-91684FC17658}" dt="2021-08-01T14:28:32.076" v="86" actId="20577"/>
        <pc:sldMkLst>
          <pc:docMk/>
          <pc:sldMk cId="3432407034" sldId="802"/>
        </pc:sldMkLst>
        <pc:spChg chg="mod">
          <ac:chgData name="Dr. Peeta Basa Pati" userId="S::bp_peeta@blr.amrita.edu::d5d7df4c-1c7c-46ba-b2e6-049fb9603be3" providerId="AD" clId="Web-{90AF43AC-6ACA-2C43-745F-91684FC17658}" dt="2021-08-01T14:28:32.076" v="86" actId="20577"/>
          <ac:spMkLst>
            <pc:docMk/>
            <pc:sldMk cId="3432407034" sldId="802"/>
            <ac:spMk id="2" creationId="{C055A77D-7B36-3147-818D-85AAFF957124}"/>
          </ac:spMkLst>
        </pc:spChg>
      </pc:sldChg>
      <pc:sldChg chg="addSp delSp modSp">
        <pc:chgData name="Dr. Peeta Basa Pati" userId="S::bp_peeta@blr.amrita.edu::d5d7df4c-1c7c-46ba-b2e6-049fb9603be3" providerId="AD" clId="Web-{90AF43AC-6ACA-2C43-745F-91684FC17658}" dt="2021-08-01T14:29:21.360" v="104"/>
        <pc:sldMkLst>
          <pc:docMk/>
          <pc:sldMk cId="60547824" sldId="827"/>
        </pc:sldMkLst>
        <pc:spChg chg="del">
          <ac:chgData name="Dr. Peeta Basa Pati" userId="S::bp_peeta@blr.amrita.edu::d5d7df4c-1c7c-46ba-b2e6-049fb9603be3" providerId="AD" clId="Web-{90AF43AC-6ACA-2C43-745F-91684FC17658}" dt="2021-08-01T14:29:06.609" v="102"/>
          <ac:spMkLst>
            <pc:docMk/>
            <pc:sldMk cId="60547824" sldId="827"/>
            <ac:spMk id="2" creationId="{628889BA-7289-4430-BAA9-016CF613D331}"/>
          </ac:spMkLst>
        </pc:spChg>
        <pc:spChg chg="mod">
          <ac:chgData name="Dr. Peeta Basa Pati" userId="S::bp_peeta@blr.amrita.edu::d5d7df4c-1c7c-46ba-b2e6-049fb9603be3" providerId="AD" clId="Web-{90AF43AC-6ACA-2C43-745F-91684FC17658}" dt="2021-08-01T14:28:58.671" v="100" actId="20577"/>
          <ac:spMkLst>
            <pc:docMk/>
            <pc:sldMk cId="60547824" sldId="827"/>
            <ac:spMk id="3" creationId="{594ECDF1-5BB0-4ADD-99FB-10A48A10FD79}"/>
          </ac:spMkLst>
        </pc:spChg>
        <pc:spChg chg="add del mod">
          <ac:chgData name="Dr. Peeta Basa Pati" userId="S::bp_peeta@blr.amrita.edu::d5d7df4c-1c7c-46ba-b2e6-049fb9603be3" providerId="AD" clId="Web-{90AF43AC-6ACA-2C43-745F-91684FC17658}" dt="2021-08-01T14:29:18.813" v="103"/>
          <ac:spMkLst>
            <pc:docMk/>
            <pc:sldMk cId="60547824" sldId="827"/>
            <ac:spMk id="7" creationId="{F50E3F8D-10DA-48D0-8ECB-B1DB167DFD78}"/>
          </ac:spMkLst>
        </pc:spChg>
        <pc:graphicFrameChg chg="del">
          <ac:chgData name="Dr. Peeta Basa Pati" userId="S::bp_peeta@blr.amrita.edu::d5d7df4c-1c7c-46ba-b2e6-049fb9603be3" providerId="AD" clId="Web-{90AF43AC-6ACA-2C43-745F-91684FC17658}" dt="2021-08-01T14:29:03.062" v="101"/>
          <ac:graphicFrameMkLst>
            <pc:docMk/>
            <pc:sldMk cId="60547824" sldId="827"/>
            <ac:graphicFrameMk id="5" creationId="{403E6AA8-AEA1-4DED-8807-2FE5F56FB156}"/>
          </ac:graphicFrameMkLst>
        </pc:graphicFrameChg>
        <pc:picChg chg="del">
          <ac:chgData name="Dr. Peeta Basa Pati" userId="S::bp_peeta@blr.amrita.edu::d5d7df4c-1c7c-46ba-b2e6-049fb9603be3" providerId="AD" clId="Web-{90AF43AC-6ACA-2C43-745F-91684FC17658}" dt="2021-08-01T14:29:21.360" v="104"/>
          <ac:picMkLst>
            <pc:docMk/>
            <pc:sldMk cId="60547824" sldId="827"/>
            <ac:picMk id="1026" creationId="{6406DFD5-2256-48AC-A6AF-27F63B9925AA}"/>
          </ac:picMkLst>
        </pc:picChg>
      </pc:sldChg>
      <pc:sldChg chg="del">
        <pc:chgData name="Dr. Peeta Basa Pati" userId="S::bp_peeta@blr.amrita.edu::d5d7df4c-1c7c-46ba-b2e6-049fb9603be3" providerId="AD" clId="Web-{90AF43AC-6ACA-2C43-745F-91684FC17658}" dt="2021-08-01T14:30:15.113" v="119"/>
        <pc:sldMkLst>
          <pc:docMk/>
          <pc:sldMk cId="1302113070" sldId="828"/>
        </pc:sldMkLst>
      </pc:sldChg>
      <pc:sldChg chg="modSp">
        <pc:chgData name="Dr. Peeta Basa Pati" userId="S::bp_peeta@blr.amrita.edu::d5d7df4c-1c7c-46ba-b2e6-049fb9603be3" providerId="AD" clId="Web-{90AF43AC-6ACA-2C43-745F-91684FC17658}" dt="2021-08-01T14:30:00.753" v="118" actId="20577"/>
        <pc:sldMkLst>
          <pc:docMk/>
          <pc:sldMk cId="2683865862" sldId="829"/>
        </pc:sldMkLst>
        <pc:spChg chg="mod">
          <ac:chgData name="Dr. Peeta Basa Pati" userId="S::bp_peeta@blr.amrita.edu::d5d7df4c-1c7c-46ba-b2e6-049fb9603be3" providerId="AD" clId="Web-{90AF43AC-6ACA-2C43-745F-91684FC17658}" dt="2021-08-01T14:30:00.753" v="118" actId="20577"/>
          <ac:spMkLst>
            <pc:docMk/>
            <pc:sldMk cId="2683865862" sldId="829"/>
            <ac:spMk id="2" creationId="{13C81B18-165F-4993-B5BD-A2FBBFA3886F}"/>
          </ac:spMkLst>
        </pc:spChg>
        <pc:spChg chg="mod">
          <ac:chgData name="Dr. Peeta Basa Pati" userId="S::bp_peeta@blr.amrita.edu::d5d7df4c-1c7c-46ba-b2e6-049fb9603be3" providerId="AD" clId="Web-{90AF43AC-6ACA-2C43-745F-91684FC17658}" dt="2021-08-01T14:29:52.112" v="114" actId="20577"/>
          <ac:spMkLst>
            <pc:docMk/>
            <pc:sldMk cId="2683865862" sldId="829"/>
            <ac:spMk id="3" creationId="{A8342390-CD66-4222-9D9E-96D6AC4FA5D5}"/>
          </ac:spMkLst>
        </pc:spChg>
      </pc:sldChg>
      <pc:sldChg chg="del">
        <pc:chgData name="Dr. Peeta Basa Pati" userId="S::bp_peeta@blr.amrita.edu::d5d7df4c-1c7c-46ba-b2e6-049fb9603be3" providerId="AD" clId="Web-{90AF43AC-6ACA-2C43-745F-91684FC17658}" dt="2021-08-01T14:30:15.113" v="125"/>
        <pc:sldMkLst>
          <pc:docMk/>
          <pc:sldMk cId="2481281198" sldId="830"/>
        </pc:sldMkLst>
      </pc:sldChg>
      <pc:sldChg chg="modSp new">
        <pc:chgData name="Dr. Peeta Basa Pati" userId="S::bp_peeta@blr.amrita.edu::d5d7df4c-1c7c-46ba-b2e6-049fb9603be3" providerId="AD" clId="Web-{90AF43AC-6ACA-2C43-745F-91684FC17658}" dt="2021-08-01T15:13:15.405" v="214" actId="20577"/>
        <pc:sldMkLst>
          <pc:docMk/>
          <pc:sldMk cId="2634414774" sldId="830"/>
        </pc:sldMkLst>
        <pc:spChg chg="mod">
          <ac:chgData name="Dr. Peeta Basa Pati" userId="S::bp_peeta@blr.amrita.edu::d5d7df4c-1c7c-46ba-b2e6-049fb9603be3" providerId="AD" clId="Web-{90AF43AC-6ACA-2C43-745F-91684FC17658}" dt="2021-08-01T15:13:15.405" v="214" actId="20577"/>
          <ac:spMkLst>
            <pc:docMk/>
            <pc:sldMk cId="2634414774" sldId="830"/>
            <ac:spMk id="2" creationId="{9F1EDB99-65F1-4E2B-94A4-AC23D5E6E9D4}"/>
          </ac:spMkLst>
        </pc:spChg>
      </pc:sldChg>
      <pc:sldChg chg="del">
        <pc:chgData name="Dr. Peeta Basa Pati" userId="S::bp_peeta@blr.amrita.edu::d5d7df4c-1c7c-46ba-b2e6-049fb9603be3" providerId="AD" clId="Web-{90AF43AC-6ACA-2C43-745F-91684FC17658}" dt="2021-08-01T14:30:15.113" v="124"/>
        <pc:sldMkLst>
          <pc:docMk/>
          <pc:sldMk cId="416904651" sldId="831"/>
        </pc:sldMkLst>
      </pc:sldChg>
      <pc:sldChg chg="del">
        <pc:chgData name="Dr. Peeta Basa Pati" userId="S::bp_peeta@blr.amrita.edu::d5d7df4c-1c7c-46ba-b2e6-049fb9603be3" providerId="AD" clId="Web-{90AF43AC-6ACA-2C43-745F-91684FC17658}" dt="2021-08-01T14:30:15.113" v="123"/>
        <pc:sldMkLst>
          <pc:docMk/>
          <pc:sldMk cId="777763853" sldId="832"/>
        </pc:sldMkLst>
      </pc:sldChg>
      <pc:sldChg chg="del">
        <pc:chgData name="Dr. Peeta Basa Pati" userId="S::bp_peeta@blr.amrita.edu::d5d7df4c-1c7c-46ba-b2e6-049fb9603be3" providerId="AD" clId="Web-{90AF43AC-6ACA-2C43-745F-91684FC17658}" dt="2021-08-01T14:30:15.113" v="122"/>
        <pc:sldMkLst>
          <pc:docMk/>
          <pc:sldMk cId="3629743856" sldId="833"/>
        </pc:sldMkLst>
      </pc:sldChg>
      <pc:sldChg chg="del">
        <pc:chgData name="Dr. Peeta Basa Pati" userId="S::bp_peeta@blr.amrita.edu::d5d7df4c-1c7c-46ba-b2e6-049fb9603be3" providerId="AD" clId="Web-{90AF43AC-6ACA-2C43-745F-91684FC17658}" dt="2021-08-01T14:30:15.113" v="121"/>
        <pc:sldMkLst>
          <pc:docMk/>
          <pc:sldMk cId="305864050" sldId="834"/>
        </pc:sldMkLst>
      </pc:sldChg>
      <pc:sldChg chg="del">
        <pc:chgData name="Dr. Peeta Basa Pati" userId="S::bp_peeta@blr.amrita.edu::d5d7df4c-1c7c-46ba-b2e6-049fb9603be3" providerId="AD" clId="Web-{90AF43AC-6ACA-2C43-745F-91684FC17658}" dt="2021-08-01T14:30:15.113" v="120"/>
        <pc:sldMkLst>
          <pc:docMk/>
          <pc:sldMk cId="30570217" sldId="835"/>
        </pc:sldMkLst>
      </pc:sldChg>
    </pc:docChg>
  </pc:docChgLst>
  <pc:docChgLst>
    <pc:chgData name="Dr. Peeta Basa Pati" userId="S::bp_peeta@blr.amrita.edu::d5d7df4c-1c7c-46ba-b2e6-049fb9603be3" providerId="AD" clId="Web-{56206010-D028-1C0C-37E7-CE75DAD3220C}"/>
    <pc:docChg chg="addSld delSld modSld">
      <pc:chgData name="Dr. Peeta Basa Pati" userId="S::bp_peeta@blr.amrita.edu::d5d7df4c-1c7c-46ba-b2e6-049fb9603be3" providerId="AD" clId="Web-{56206010-D028-1C0C-37E7-CE75DAD3220C}" dt="2021-07-15T13:47:49.104" v="246" actId="20577"/>
      <pc:docMkLst>
        <pc:docMk/>
      </pc:docMkLst>
      <pc:sldChg chg="del">
        <pc:chgData name="Dr. Peeta Basa Pati" userId="S::bp_peeta@blr.amrita.edu::d5d7df4c-1c7c-46ba-b2e6-049fb9603be3" providerId="AD" clId="Web-{56206010-D028-1C0C-37E7-CE75DAD3220C}" dt="2021-07-15T13:26:30.107" v="55"/>
        <pc:sldMkLst>
          <pc:docMk/>
          <pc:sldMk cId="0" sldId="284"/>
        </pc:sldMkLst>
      </pc:sldChg>
      <pc:sldChg chg="del">
        <pc:chgData name="Dr. Peeta Basa Pati" userId="S::bp_peeta@blr.amrita.edu::d5d7df4c-1c7c-46ba-b2e6-049fb9603be3" providerId="AD" clId="Web-{56206010-D028-1C0C-37E7-CE75DAD3220C}" dt="2021-07-15T13:30:19.167" v="91"/>
        <pc:sldMkLst>
          <pc:docMk/>
          <pc:sldMk cId="0" sldId="285"/>
        </pc:sldMkLst>
      </pc:sldChg>
      <pc:sldChg chg="del">
        <pc:chgData name="Dr. Peeta Basa Pati" userId="S::bp_peeta@blr.amrita.edu::d5d7df4c-1c7c-46ba-b2e6-049fb9603be3" providerId="AD" clId="Web-{56206010-D028-1C0C-37E7-CE75DAD3220C}" dt="2021-07-15T13:40:46.095" v="182"/>
        <pc:sldMkLst>
          <pc:docMk/>
          <pc:sldMk cId="0" sldId="286"/>
        </pc:sldMkLst>
      </pc:sldChg>
      <pc:sldChg chg="del">
        <pc:chgData name="Dr. Peeta Basa Pati" userId="S::bp_peeta@blr.amrita.edu::d5d7df4c-1c7c-46ba-b2e6-049fb9603be3" providerId="AD" clId="Web-{56206010-D028-1C0C-37E7-CE75DAD3220C}" dt="2021-07-15T13:26:39.389" v="56"/>
        <pc:sldMkLst>
          <pc:docMk/>
          <pc:sldMk cId="0" sldId="290"/>
        </pc:sldMkLst>
      </pc:sldChg>
      <pc:sldChg chg="del">
        <pc:chgData name="Dr. Peeta Basa Pati" userId="S::bp_peeta@blr.amrita.edu::d5d7df4c-1c7c-46ba-b2e6-049fb9603be3" providerId="AD" clId="Web-{56206010-D028-1C0C-37E7-CE75DAD3220C}" dt="2021-07-15T13:30:27.824" v="92"/>
        <pc:sldMkLst>
          <pc:docMk/>
          <pc:sldMk cId="0" sldId="291"/>
        </pc:sldMkLst>
      </pc:sldChg>
      <pc:sldChg chg="del">
        <pc:chgData name="Dr. Peeta Basa Pati" userId="S::bp_peeta@blr.amrita.edu::d5d7df4c-1c7c-46ba-b2e6-049fb9603be3" providerId="AD" clId="Web-{56206010-D028-1C0C-37E7-CE75DAD3220C}" dt="2021-07-15T13:40:50.001" v="183"/>
        <pc:sldMkLst>
          <pc:docMk/>
          <pc:sldMk cId="0" sldId="292"/>
        </pc:sldMkLst>
      </pc:sldChg>
      <pc:sldChg chg="del">
        <pc:chgData name="Dr. Peeta Basa Pati" userId="S::bp_peeta@blr.amrita.edu::d5d7df4c-1c7c-46ba-b2e6-049fb9603be3" providerId="AD" clId="Web-{56206010-D028-1C0C-37E7-CE75DAD3220C}" dt="2021-07-15T13:41:03.643" v="184"/>
        <pc:sldMkLst>
          <pc:docMk/>
          <pc:sldMk cId="0" sldId="293"/>
        </pc:sldMkLst>
      </pc:sldChg>
      <pc:sldChg chg="del">
        <pc:chgData name="Dr. Peeta Basa Pati" userId="S::bp_peeta@blr.amrita.edu::d5d7df4c-1c7c-46ba-b2e6-049fb9603be3" providerId="AD" clId="Web-{56206010-D028-1C0C-37E7-CE75DAD3220C}" dt="2021-07-15T13:41:50.552" v="186"/>
        <pc:sldMkLst>
          <pc:docMk/>
          <pc:sldMk cId="0" sldId="295"/>
        </pc:sldMkLst>
      </pc:sldChg>
      <pc:sldChg chg="del">
        <pc:chgData name="Dr. Peeta Basa Pati" userId="S::bp_peeta@blr.amrita.edu::d5d7df4c-1c7c-46ba-b2e6-049fb9603be3" providerId="AD" clId="Web-{56206010-D028-1C0C-37E7-CE75DAD3220C}" dt="2021-07-15T13:43:05.884" v="218"/>
        <pc:sldMkLst>
          <pc:docMk/>
          <pc:sldMk cId="0" sldId="296"/>
        </pc:sldMkLst>
      </pc:sldChg>
      <pc:sldChg chg="modSp">
        <pc:chgData name="Dr. Peeta Basa Pati" userId="S::bp_peeta@blr.amrita.edu::d5d7df4c-1c7c-46ba-b2e6-049fb9603be3" providerId="AD" clId="Web-{56206010-D028-1C0C-37E7-CE75DAD3220C}" dt="2021-07-15T13:45:06.079" v="238" actId="20577"/>
        <pc:sldMkLst>
          <pc:docMk/>
          <pc:sldMk cId="4218936699" sldId="821"/>
        </pc:sldMkLst>
        <pc:spChg chg="mod">
          <ac:chgData name="Dr. Peeta Basa Pati" userId="S::bp_peeta@blr.amrita.edu::d5d7df4c-1c7c-46ba-b2e6-049fb9603be3" providerId="AD" clId="Web-{56206010-D028-1C0C-37E7-CE75DAD3220C}" dt="2021-07-15T13:45:06.079" v="238" actId="20577"/>
          <ac:spMkLst>
            <pc:docMk/>
            <pc:sldMk cId="4218936699" sldId="821"/>
            <ac:spMk id="6" creationId="{1FA8E646-EC5C-4CB1-BDB5-1CAA511A31A9}"/>
          </ac:spMkLst>
        </pc:spChg>
      </pc:sldChg>
      <pc:sldChg chg="modSp">
        <pc:chgData name="Dr. Peeta Basa Pati" userId="S::bp_peeta@blr.amrita.edu::d5d7df4c-1c7c-46ba-b2e6-049fb9603be3" providerId="AD" clId="Web-{56206010-D028-1C0C-37E7-CE75DAD3220C}" dt="2021-07-15T13:46:25.740" v="241" actId="20577"/>
        <pc:sldMkLst>
          <pc:docMk/>
          <pc:sldMk cId="3874618481" sldId="827"/>
        </pc:sldMkLst>
        <pc:spChg chg="mod">
          <ac:chgData name="Dr. Peeta Basa Pati" userId="S::bp_peeta@blr.amrita.edu::d5d7df4c-1c7c-46ba-b2e6-049fb9603be3" providerId="AD" clId="Web-{56206010-D028-1C0C-37E7-CE75DAD3220C}" dt="2021-07-15T13:46:25.740" v="241" actId="20577"/>
          <ac:spMkLst>
            <pc:docMk/>
            <pc:sldMk cId="3874618481" sldId="827"/>
            <ac:spMk id="6" creationId="{1FA8E646-EC5C-4CB1-BDB5-1CAA511A31A9}"/>
          </ac:spMkLst>
        </pc:spChg>
      </pc:sldChg>
      <pc:sldChg chg="addSp delSp modSp">
        <pc:chgData name="Dr. Peeta Basa Pati" userId="S::bp_peeta@blr.amrita.edu::d5d7df4c-1c7c-46ba-b2e6-049fb9603be3" providerId="AD" clId="Web-{56206010-D028-1C0C-37E7-CE75DAD3220C}" dt="2021-07-15T13:40:23.469" v="181" actId="1076"/>
        <pc:sldMkLst>
          <pc:docMk/>
          <pc:sldMk cId="1302113070" sldId="828"/>
        </pc:sldMkLst>
        <pc:spChg chg="add del">
          <ac:chgData name="Dr. Peeta Basa Pati" userId="S::bp_peeta@blr.amrita.edu::d5d7df4c-1c7c-46ba-b2e6-049fb9603be3" providerId="AD" clId="Web-{56206010-D028-1C0C-37E7-CE75DAD3220C}" dt="2021-07-15T13:33:30.397" v="104"/>
          <ac:spMkLst>
            <pc:docMk/>
            <pc:sldMk cId="1302113070" sldId="828"/>
            <ac:spMk id="2" creationId="{E18E011A-D0C4-424A-B140-3359041D0227}"/>
          </ac:spMkLst>
        </pc:spChg>
        <pc:spChg chg="add del">
          <ac:chgData name="Dr. Peeta Basa Pati" userId="S::bp_peeta@blr.amrita.edu::d5d7df4c-1c7c-46ba-b2e6-049fb9603be3" providerId="AD" clId="Web-{56206010-D028-1C0C-37E7-CE75DAD3220C}" dt="2021-07-15T13:33:30.397" v="103"/>
          <ac:spMkLst>
            <pc:docMk/>
            <pc:sldMk cId="1302113070" sldId="828"/>
            <ac:spMk id="3" creationId="{791DC75B-4DBF-44CA-BCBA-F1ADE7C3F6EC}"/>
          </ac:spMkLst>
        </pc:spChg>
        <pc:spChg chg="add del">
          <ac:chgData name="Dr. Peeta Basa Pati" userId="S::bp_peeta@blr.amrita.edu::d5d7df4c-1c7c-46ba-b2e6-049fb9603be3" providerId="AD" clId="Web-{56206010-D028-1C0C-37E7-CE75DAD3220C}" dt="2021-07-15T13:33:30.382" v="102"/>
          <ac:spMkLst>
            <pc:docMk/>
            <pc:sldMk cId="1302113070" sldId="828"/>
            <ac:spMk id="5" creationId="{54C49BB3-4BCE-4975-BD72-664CB283606B}"/>
          </ac:spMkLst>
        </pc:spChg>
        <pc:spChg chg="add del">
          <ac:chgData name="Dr. Peeta Basa Pati" userId="S::bp_peeta@blr.amrita.edu::d5d7df4c-1c7c-46ba-b2e6-049fb9603be3" providerId="AD" clId="Web-{56206010-D028-1C0C-37E7-CE75DAD3220C}" dt="2021-07-15T13:33:30.382" v="101"/>
          <ac:spMkLst>
            <pc:docMk/>
            <pc:sldMk cId="1302113070" sldId="828"/>
            <ac:spMk id="6" creationId="{27C2904A-9BBA-442C-80D8-F67C4A14F8FB}"/>
          </ac:spMkLst>
        </pc:spChg>
        <pc:spChg chg="add mod">
          <ac:chgData name="Dr. Peeta Basa Pati" userId="S::bp_peeta@blr.amrita.edu::d5d7df4c-1c7c-46ba-b2e6-049fb9603be3" providerId="AD" clId="Web-{56206010-D028-1C0C-37E7-CE75DAD3220C}" dt="2021-07-15T13:34:47.793" v="127" actId="14100"/>
          <ac:spMkLst>
            <pc:docMk/>
            <pc:sldMk cId="1302113070" sldId="828"/>
            <ac:spMk id="8" creationId="{7F96E444-175A-414B-B88D-BB18AF078213}"/>
          </ac:spMkLst>
        </pc:spChg>
        <pc:spChg chg="add mod">
          <ac:chgData name="Dr. Peeta Basa Pati" userId="S::bp_peeta@blr.amrita.edu::d5d7df4c-1c7c-46ba-b2e6-049fb9603be3" providerId="AD" clId="Web-{56206010-D028-1C0C-37E7-CE75DAD3220C}" dt="2021-07-15T13:34:38.839" v="125" actId="14100"/>
          <ac:spMkLst>
            <pc:docMk/>
            <pc:sldMk cId="1302113070" sldId="828"/>
            <ac:spMk id="10" creationId="{182B0740-A21F-4995-A6BE-BA74CBDF1E74}"/>
          </ac:spMkLst>
        </pc:spChg>
        <pc:spChg chg="add mod">
          <ac:chgData name="Dr. Peeta Basa Pati" userId="S::bp_peeta@blr.amrita.edu::d5d7df4c-1c7c-46ba-b2e6-049fb9603be3" providerId="AD" clId="Web-{56206010-D028-1C0C-37E7-CE75DAD3220C}" dt="2021-07-15T13:34:26.135" v="120" actId="1076"/>
          <ac:spMkLst>
            <pc:docMk/>
            <pc:sldMk cId="1302113070" sldId="828"/>
            <ac:spMk id="12" creationId="{78DB9F0A-E394-45BA-A65C-FDD0F37D7627}"/>
          </ac:spMkLst>
        </pc:spChg>
        <pc:spChg chg="add mod">
          <ac:chgData name="Dr. Peeta Basa Pati" userId="S::bp_peeta@blr.amrita.edu::d5d7df4c-1c7c-46ba-b2e6-049fb9603be3" providerId="AD" clId="Web-{56206010-D028-1C0C-37E7-CE75DAD3220C}" dt="2021-07-15T13:35:34.905" v="132" actId="20577"/>
          <ac:spMkLst>
            <pc:docMk/>
            <pc:sldMk cId="1302113070" sldId="828"/>
            <ac:spMk id="14" creationId="{87C498A2-AFD4-49EE-A861-9CD0679511D0}"/>
          </ac:spMkLst>
        </pc:spChg>
        <pc:spChg chg="add del mod">
          <ac:chgData name="Dr. Peeta Basa Pati" userId="S::bp_peeta@blr.amrita.edu::d5d7df4c-1c7c-46ba-b2e6-049fb9603be3" providerId="AD" clId="Web-{56206010-D028-1C0C-37E7-CE75DAD3220C}" dt="2021-07-15T13:37:27.833" v="147"/>
          <ac:spMkLst>
            <pc:docMk/>
            <pc:sldMk cId="1302113070" sldId="828"/>
            <ac:spMk id="20" creationId="{5332B709-627B-4140-BDA1-A4AB45708857}"/>
          </ac:spMkLst>
        </pc:spChg>
        <pc:spChg chg="add del">
          <ac:chgData name="Dr. Peeta Basa Pati" userId="S::bp_peeta@blr.amrita.edu::d5d7df4c-1c7c-46ba-b2e6-049fb9603be3" providerId="AD" clId="Web-{56206010-D028-1C0C-37E7-CE75DAD3220C}" dt="2021-07-15T13:37:21.317" v="146"/>
          <ac:spMkLst>
            <pc:docMk/>
            <pc:sldMk cId="1302113070" sldId="828"/>
            <ac:spMk id="22" creationId="{505724D0-CD8E-4AE1-B2A8-188468DCC036}"/>
          </ac:spMkLst>
        </pc:spChg>
        <pc:spChg chg="add mod">
          <ac:chgData name="Dr. Peeta Basa Pati" userId="S::bp_peeta@blr.amrita.edu::d5d7df4c-1c7c-46ba-b2e6-049fb9603be3" providerId="AD" clId="Web-{56206010-D028-1C0C-37E7-CE75DAD3220C}" dt="2021-07-15T13:40:23.469" v="181" actId="1076"/>
          <ac:spMkLst>
            <pc:docMk/>
            <pc:sldMk cId="1302113070" sldId="828"/>
            <ac:spMk id="24" creationId="{1E3663E5-5034-4A66-8081-93F3C3DE8214}"/>
          </ac:spMkLst>
        </pc:spChg>
        <pc:spChg chg="mod">
          <ac:chgData name="Dr. Peeta Basa Pati" userId="S::bp_peeta@blr.amrita.edu::d5d7df4c-1c7c-46ba-b2e6-049fb9603be3" providerId="AD" clId="Web-{56206010-D028-1C0C-37E7-CE75DAD3220C}" dt="2021-07-15T13:32:30.409" v="93" actId="14100"/>
          <ac:spMkLst>
            <pc:docMk/>
            <pc:sldMk cId="1302113070" sldId="828"/>
            <ac:spMk id="25604" creationId="{B12A7EE6-7AB8-4D28-AB93-08CFE8703F53}"/>
          </ac:spMkLst>
        </pc:spChg>
        <pc:spChg chg="mod">
          <ac:chgData name="Dr. Peeta Basa Pati" userId="S::bp_peeta@blr.amrita.edu::d5d7df4c-1c7c-46ba-b2e6-049fb9603be3" providerId="AD" clId="Web-{56206010-D028-1C0C-37E7-CE75DAD3220C}" dt="2021-07-15T13:38:38.244" v="163" actId="14100"/>
          <ac:spMkLst>
            <pc:docMk/>
            <pc:sldMk cId="1302113070" sldId="828"/>
            <ac:spMk id="25607" creationId="{768819FC-3E78-4F02-B464-4C895D58EADB}"/>
          </ac:spMkLst>
        </pc:spChg>
        <pc:spChg chg="mod">
          <ac:chgData name="Dr. Peeta Basa Pati" userId="S::bp_peeta@blr.amrita.edu::d5d7df4c-1c7c-46ba-b2e6-049fb9603be3" providerId="AD" clId="Web-{56206010-D028-1C0C-37E7-CE75DAD3220C}" dt="2021-07-15T13:36:05.641" v="136" actId="1076"/>
          <ac:spMkLst>
            <pc:docMk/>
            <pc:sldMk cId="1302113070" sldId="828"/>
            <ac:spMk id="25608" creationId="{E402A7EB-0EF1-4877-BD42-5D34254D3C1C}"/>
          </ac:spMkLst>
        </pc:spChg>
        <pc:grpChg chg="add mod">
          <ac:chgData name="Dr. Peeta Basa Pati" userId="S::bp_peeta@blr.amrita.edu::d5d7df4c-1c7c-46ba-b2e6-049fb9603be3" providerId="AD" clId="Web-{56206010-D028-1C0C-37E7-CE75DAD3220C}" dt="2021-07-15T13:33:56.930" v="116" actId="1076"/>
          <ac:grpSpMkLst>
            <pc:docMk/>
            <pc:sldMk cId="1302113070" sldId="828"/>
            <ac:grpSpMk id="18" creationId="{5BCC5655-F349-4F3A-ADBF-40F3C78D9D92}"/>
          </ac:grpSpMkLst>
        </pc:grpChg>
        <pc:graphicFrameChg chg="add del">
          <ac:chgData name="Dr. Peeta Basa Pati" userId="S::bp_peeta@blr.amrita.edu::d5d7df4c-1c7c-46ba-b2e6-049fb9603be3" providerId="AD" clId="Web-{56206010-D028-1C0C-37E7-CE75DAD3220C}" dt="2021-07-15T13:33:30.382" v="100"/>
          <ac:graphicFrameMkLst>
            <pc:docMk/>
            <pc:sldMk cId="1302113070" sldId="828"/>
            <ac:graphicFrameMk id="7" creationId="{BA760E20-5489-4620-83B7-BEAF6A62C7EF}"/>
          </ac:graphicFrameMkLst>
        </pc:graphicFrameChg>
        <pc:graphicFrameChg chg="add mod">
          <ac:chgData name="Dr. Peeta Basa Pati" userId="S::bp_peeta@blr.amrita.edu::d5d7df4c-1c7c-46ba-b2e6-049fb9603be3" providerId="AD" clId="Web-{56206010-D028-1C0C-37E7-CE75DAD3220C}" dt="2021-07-15T13:35:31.576" v="131" actId="1076"/>
          <ac:graphicFrameMkLst>
            <pc:docMk/>
            <pc:sldMk cId="1302113070" sldId="828"/>
            <ac:graphicFrameMk id="16" creationId="{A29B8820-D3EF-4B8A-BE54-993E9E149D9A}"/>
          </ac:graphicFrameMkLst>
        </pc:graphicFrameChg>
        <pc:cxnChg chg="add mod">
          <ac:chgData name="Dr. Peeta Basa Pati" userId="S::bp_peeta@blr.amrita.edu::d5d7df4c-1c7c-46ba-b2e6-049fb9603be3" providerId="AD" clId="Web-{56206010-D028-1C0C-37E7-CE75DAD3220C}" dt="2021-07-15T13:40:16.062" v="180"/>
          <ac:cxnSpMkLst>
            <pc:docMk/>
            <pc:sldMk cId="1302113070" sldId="828"/>
            <ac:cxnSpMk id="26" creationId="{A454F550-C42F-4A0D-A8D2-915D81AD3BB5}"/>
          </ac:cxnSpMkLst>
        </pc:cxnChg>
      </pc:sldChg>
      <pc:sldChg chg="addSp delSp modSp add replId">
        <pc:chgData name="Dr. Peeta Basa Pati" userId="S::bp_peeta@blr.amrita.edu::d5d7df4c-1c7c-46ba-b2e6-049fb9603be3" providerId="AD" clId="Web-{56206010-D028-1C0C-37E7-CE75DAD3220C}" dt="2021-07-15T13:29:53.713" v="90" actId="1076"/>
        <pc:sldMkLst>
          <pc:docMk/>
          <pc:sldMk cId="3013572202" sldId="830"/>
        </pc:sldMkLst>
        <pc:spChg chg="add mod">
          <ac:chgData name="Dr. Peeta Basa Pati" userId="S::bp_peeta@blr.amrita.edu::d5d7df4c-1c7c-46ba-b2e6-049fb9603be3" providerId="AD" clId="Web-{56206010-D028-1C0C-37E7-CE75DAD3220C}" dt="2021-07-15T13:24:32.334" v="34"/>
          <ac:spMkLst>
            <pc:docMk/>
            <pc:sldMk cId="3013572202" sldId="830"/>
            <ac:spMk id="2" creationId="{8632D7B4-48C8-43F8-B5AE-2D3D380F8142}"/>
          </ac:spMkLst>
        </pc:spChg>
        <pc:spChg chg="add mod">
          <ac:chgData name="Dr. Peeta Basa Pati" userId="S::bp_peeta@blr.amrita.edu::d5d7df4c-1c7c-46ba-b2e6-049fb9603be3" providerId="AD" clId="Web-{56206010-D028-1C0C-37E7-CE75DAD3220C}" dt="2021-07-15T13:24:40.819" v="35"/>
          <ac:spMkLst>
            <pc:docMk/>
            <pc:sldMk cId="3013572202" sldId="830"/>
            <ac:spMk id="3" creationId="{B530223D-4855-4695-99B9-0E9833281BED}"/>
          </ac:spMkLst>
        </pc:spChg>
        <pc:spChg chg="del">
          <ac:chgData name="Dr. Peeta Basa Pati" userId="S::bp_peeta@blr.amrita.edu::d5d7df4c-1c7c-46ba-b2e6-049fb9603be3" providerId="AD" clId="Web-{56206010-D028-1C0C-37E7-CE75DAD3220C}" dt="2021-07-15T13:23:39.769" v="10"/>
          <ac:spMkLst>
            <pc:docMk/>
            <pc:sldMk cId="3013572202" sldId="830"/>
            <ac:spMk id="4" creationId="{0B8EDB90-BE3D-40B6-B3D5-F35E3A0AF118}"/>
          </ac:spMkLst>
        </pc:spChg>
        <pc:spChg chg="add mod">
          <ac:chgData name="Dr. Peeta Basa Pati" userId="S::bp_peeta@blr.amrita.edu::d5d7df4c-1c7c-46ba-b2e6-049fb9603be3" providerId="AD" clId="Web-{56206010-D028-1C0C-37E7-CE75DAD3220C}" dt="2021-07-15T13:24:17.380" v="26" actId="1076"/>
          <ac:spMkLst>
            <pc:docMk/>
            <pc:sldMk cId="3013572202" sldId="830"/>
            <ac:spMk id="5" creationId="{1D07B556-B477-4EDC-8499-5DF079A7DC98}"/>
          </ac:spMkLst>
        </pc:spChg>
        <pc:spChg chg="add del mod">
          <ac:chgData name="Dr. Peeta Basa Pati" userId="S::bp_peeta@blr.amrita.edu::d5d7df4c-1c7c-46ba-b2e6-049fb9603be3" providerId="AD" clId="Web-{56206010-D028-1C0C-37E7-CE75DAD3220C}" dt="2021-07-15T13:24:25.225" v="33"/>
          <ac:spMkLst>
            <pc:docMk/>
            <pc:sldMk cId="3013572202" sldId="830"/>
            <ac:spMk id="6" creationId="{140E65B5-867F-45F0-92E4-C9CD9BC89CD3}"/>
          </ac:spMkLst>
        </pc:spChg>
        <pc:spChg chg="add del mod">
          <ac:chgData name="Dr. Peeta Basa Pati" userId="S::bp_peeta@blr.amrita.edu::d5d7df4c-1c7c-46ba-b2e6-049fb9603be3" providerId="AD" clId="Web-{56206010-D028-1C0C-37E7-CE75DAD3220C}" dt="2021-07-15T13:24:21.818" v="32"/>
          <ac:spMkLst>
            <pc:docMk/>
            <pc:sldMk cId="3013572202" sldId="830"/>
            <ac:spMk id="7" creationId="{3FBB8B18-7E5F-4B84-BB88-5744BF5EF415}"/>
          </ac:spMkLst>
        </pc:spChg>
        <pc:spChg chg="add mod">
          <ac:chgData name="Dr. Peeta Basa Pati" userId="S::bp_peeta@blr.amrita.edu::d5d7df4c-1c7c-46ba-b2e6-049fb9603be3" providerId="AD" clId="Web-{56206010-D028-1C0C-37E7-CE75DAD3220C}" dt="2021-07-15T13:24:17.396" v="29" actId="1076"/>
          <ac:spMkLst>
            <pc:docMk/>
            <pc:sldMk cId="3013572202" sldId="830"/>
            <ac:spMk id="8" creationId="{CBC892CD-1D67-4EEC-AF41-754279EF0C9F}"/>
          </ac:spMkLst>
        </pc:spChg>
        <pc:spChg chg="add mod">
          <ac:chgData name="Dr. Peeta Basa Pati" userId="S::bp_peeta@blr.amrita.edu::d5d7df4c-1c7c-46ba-b2e6-049fb9603be3" providerId="AD" clId="Web-{56206010-D028-1C0C-37E7-CE75DAD3220C}" dt="2021-07-15T13:24:17.412" v="30" actId="1076"/>
          <ac:spMkLst>
            <pc:docMk/>
            <pc:sldMk cId="3013572202" sldId="830"/>
            <ac:spMk id="10" creationId="{EC8FD9A1-B97D-4E37-85F3-75ABBC3C7A01}"/>
          </ac:spMkLst>
        </pc:spChg>
        <pc:spChg chg="add mod">
          <ac:chgData name="Dr. Peeta Basa Pati" userId="S::bp_peeta@blr.amrita.edu::d5d7df4c-1c7c-46ba-b2e6-049fb9603be3" providerId="AD" clId="Web-{56206010-D028-1C0C-37E7-CE75DAD3220C}" dt="2021-07-15T13:24:17.412" v="31" actId="1076"/>
          <ac:spMkLst>
            <pc:docMk/>
            <pc:sldMk cId="3013572202" sldId="830"/>
            <ac:spMk id="12" creationId="{96235646-9127-474C-83AB-1A539E0B35E7}"/>
          </ac:spMkLst>
        </pc:spChg>
        <pc:spChg chg="add mod">
          <ac:chgData name="Dr. Peeta Basa Pati" userId="S::bp_peeta@blr.amrita.edu::d5d7df4c-1c7c-46ba-b2e6-049fb9603be3" providerId="AD" clId="Web-{56206010-D028-1C0C-37E7-CE75DAD3220C}" dt="2021-07-15T13:29:46.134" v="89" actId="1076"/>
          <ac:spMkLst>
            <pc:docMk/>
            <pc:sldMk cId="3013572202" sldId="830"/>
            <ac:spMk id="14" creationId="{5BA6A81D-F68A-44B7-AE03-A271E2C9A486}"/>
          </ac:spMkLst>
        </pc:spChg>
        <pc:spChg chg="add mod">
          <ac:chgData name="Dr. Peeta Basa Pati" userId="S::bp_peeta@blr.amrita.edu::d5d7df4c-1c7c-46ba-b2e6-049fb9603be3" providerId="AD" clId="Web-{56206010-D028-1C0C-37E7-CE75DAD3220C}" dt="2021-07-15T13:29:53.713" v="90" actId="1076"/>
          <ac:spMkLst>
            <pc:docMk/>
            <pc:sldMk cId="3013572202" sldId="830"/>
            <ac:spMk id="18" creationId="{33AF43E0-915E-426D-A146-6DDD7BDF4E7E}"/>
          </ac:spMkLst>
        </pc:spChg>
        <pc:spChg chg="add mod">
          <ac:chgData name="Dr. Peeta Basa Pati" userId="S::bp_peeta@blr.amrita.edu::d5d7df4c-1c7c-46ba-b2e6-049fb9603be3" providerId="AD" clId="Web-{56206010-D028-1C0C-37E7-CE75DAD3220C}" dt="2021-07-15T13:27:31.595" v="64" actId="1076"/>
          <ac:spMkLst>
            <pc:docMk/>
            <pc:sldMk cId="3013572202" sldId="830"/>
            <ac:spMk id="20" creationId="{F523543C-2332-4F66-A58D-2C85F2200AB3}"/>
          </ac:spMkLst>
        </pc:spChg>
        <pc:spChg chg="add mod">
          <ac:chgData name="Dr. Peeta Basa Pati" userId="S::bp_peeta@blr.amrita.edu::d5d7df4c-1c7c-46ba-b2e6-049fb9603be3" providerId="AD" clId="Web-{56206010-D028-1C0C-37E7-CE75DAD3220C}" dt="2021-07-15T13:27:31.611" v="65" actId="1076"/>
          <ac:spMkLst>
            <pc:docMk/>
            <pc:sldMk cId="3013572202" sldId="830"/>
            <ac:spMk id="22" creationId="{9E96DB51-2263-4866-9EDF-0E8A3ED54BD5}"/>
          </ac:spMkLst>
        </pc:spChg>
        <pc:spChg chg="add mod">
          <ac:chgData name="Dr. Peeta Basa Pati" userId="S::bp_peeta@blr.amrita.edu::d5d7df4c-1c7c-46ba-b2e6-049fb9603be3" providerId="AD" clId="Web-{56206010-D028-1C0C-37E7-CE75DAD3220C}" dt="2021-07-15T13:27:31.626" v="66" actId="1076"/>
          <ac:spMkLst>
            <pc:docMk/>
            <pc:sldMk cId="3013572202" sldId="830"/>
            <ac:spMk id="24" creationId="{9F07B369-BF84-4C27-B463-D1BF002CD847}"/>
          </ac:spMkLst>
        </pc:spChg>
        <pc:spChg chg="add mod">
          <ac:chgData name="Dr. Peeta Basa Pati" userId="S::bp_peeta@blr.amrita.edu::d5d7df4c-1c7c-46ba-b2e6-049fb9603be3" providerId="AD" clId="Web-{56206010-D028-1C0C-37E7-CE75DAD3220C}" dt="2021-07-15T13:27:31.642" v="67" actId="1076"/>
          <ac:spMkLst>
            <pc:docMk/>
            <pc:sldMk cId="3013572202" sldId="830"/>
            <ac:spMk id="26" creationId="{D4858C41-DA0F-4FA0-9C1E-60EC21D79A0E}"/>
          </ac:spMkLst>
        </pc:spChg>
        <pc:spChg chg="mod">
          <ac:chgData name="Dr. Peeta Basa Pati" userId="S::bp_peeta@blr.amrita.edu::d5d7df4c-1c7c-46ba-b2e6-049fb9603be3" providerId="AD" clId="Web-{56206010-D028-1C0C-37E7-CE75DAD3220C}" dt="2021-07-15T13:23:34.940" v="9" actId="20577"/>
          <ac:spMkLst>
            <pc:docMk/>
            <pc:sldMk cId="3013572202" sldId="830"/>
            <ac:spMk id="25602" creationId="{3795B4A5-74EF-4365-ACC9-E052FE60915F}"/>
          </ac:spMkLst>
        </pc:spChg>
        <pc:spChg chg="del">
          <ac:chgData name="Dr. Peeta Basa Pati" userId="S::bp_peeta@blr.amrita.edu::d5d7df4c-1c7c-46ba-b2e6-049fb9603be3" providerId="AD" clId="Web-{56206010-D028-1C0C-37E7-CE75DAD3220C}" dt="2021-07-15T13:23:43.144" v="11"/>
          <ac:spMkLst>
            <pc:docMk/>
            <pc:sldMk cId="3013572202" sldId="830"/>
            <ac:spMk id="25604" creationId="{B12A7EE6-7AB8-4D28-AB93-08CFE8703F53}"/>
          </ac:spMkLst>
        </pc:spChg>
        <pc:spChg chg="del">
          <ac:chgData name="Dr. Peeta Basa Pati" userId="S::bp_peeta@blr.amrita.edu::d5d7df4c-1c7c-46ba-b2e6-049fb9603be3" providerId="AD" clId="Web-{56206010-D028-1C0C-37E7-CE75DAD3220C}" dt="2021-07-15T13:23:48.863" v="14"/>
          <ac:spMkLst>
            <pc:docMk/>
            <pc:sldMk cId="3013572202" sldId="830"/>
            <ac:spMk id="25605" creationId="{A45F4EFA-48B6-4C7B-BBB1-8A1E1F189CD4}"/>
          </ac:spMkLst>
        </pc:spChg>
        <pc:spChg chg="del">
          <ac:chgData name="Dr. Peeta Basa Pati" userId="S::bp_peeta@blr.amrita.edu::d5d7df4c-1c7c-46ba-b2e6-049fb9603be3" providerId="AD" clId="Web-{56206010-D028-1C0C-37E7-CE75DAD3220C}" dt="2021-07-15T13:23:46.457" v="13"/>
          <ac:spMkLst>
            <pc:docMk/>
            <pc:sldMk cId="3013572202" sldId="830"/>
            <ac:spMk id="25606" creationId="{8EF9BAF6-5385-406B-A12F-AB2F9C751B3E}"/>
          </ac:spMkLst>
        </pc:spChg>
        <pc:spChg chg="del">
          <ac:chgData name="Dr. Peeta Basa Pati" userId="S::bp_peeta@blr.amrita.edu::d5d7df4c-1c7c-46ba-b2e6-049fb9603be3" providerId="AD" clId="Web-{56206010-D028-1C0C-37E7-CE75DAD3220C}" dt="2021-07-15T13:23:46.457" v="12"/>
          <ac:spMkLst>
            <pc:docMk/>
            <pc:sldMk cId="3013572202" sldId="830"/>
            <ac:spMk id="25607" creationId="{768819FC-3E78-4F02-B464-4C895D58EADB}"/>
          </ac:spMkLst>
        </pc:spChg>
        <pc:spChg chg="del">
          <ac:chgData name="Dr. Peeta Basa Pati" userId="S::bp_peeta@blr.amrita.edu::d5d7df4c-1c7c-46ba-b2e6-049fb9603be3" providerId="AD" clId="Web-{56206010-D028-1C0C-37E7-CE75DAD3220C}" dt="2021-07-15T13:23:52.926" v="15"/>
          <ac:spMkLst>
            <pc:docMk/>
            <pc:sldMk cId="3013572202" sldId="830"/>
            <ac:spMk id="25608" creationId="{E402A7EB-0EF1-4877-BD42-5D34254D3C1C}"/>
          </ac:spMkLst>
        </pc:spChg>
        <pc:grpChg chg="add mod">
          <ac:chgData name="Dr. Peeta Basa Pati" userId="S::bp_peeta@blr.amrita.edu::d5d7df4c-1c7c-46ba-b2e6-049fb9603be3" providerId="AD" clId="Web-{56206010-D028-1C0C-37E7-CE75DAD3220C}" dt="2021-07-15T13:29:21.836" v="88" actId="1076"/>
          <ac:grpSpMkLst>
            <pc:docMk/>
            <pc:sldMk cId="3013572202" sldId="830"/>
            <ac:grpSpMk id="28" creationId="{B2E436BC-6526-4AEE-8A9C-983298F0B951}"/>
          </ac:grpSpMkLst>
        </pc:grpChg>
        <pc:picChg chg="add mod">
          <ac:chgData name="Dr. Peeta Basa Pati" userId="S::bp_peeta@blr.amrita.edu::d5d7df4c-1c7c-46ba-b2e6-049fb9603be3" providerId="AD" clId="Web-{56206010-D028-1C0C-37E7-CE75DAD3220C}" dt="2021-07-15T13:27:31.673" v="68" actId="1076"/>
          <ac:picMkLst>
            <pc:docMk/>
            <pc:sldMk cId="3013572202" sldId="830"/>
            <ac:picMk id="16" creationId="{FFCCCE62-E943-48A3-9687-3BA95E94EF4D}"/>
          </ac:picMkLst>
        </pc:picChg>
      </pc:sldChg>
      <pc:sldChg chg="add del replId">
        <pc:chgData name="Dr. Peeta Basa Pati" userId="S::bp_peeta@blr.amrita.edu::d5d7df4c-1c7c-46ba-b2e6-049fb9603be3" providerId="AD" clId="Web-{56206010-D028-1C0C-37E7-CE75DAD3220C}" dt="2021-07-15T13:43:02.525" v="217"/>
        <pc:sldMkLst>
          <pc:docMk/>
          <pc:sldMk cId="3047904971" sldId="831"/>
        </pc:sldMkLst>
      </pc:sldChg>
      <pc:sldChg chg="addSp delSp modSp add replId">
        <pc:chgData name="Dr. Peeta Basa Pati" userId="S::bp_peeta@blr.amrita.edu::d5d7df4c-1c7c-46ba-b2e6-049fb9603be3" providerId="AD" clId="Web-{56206010-D028-1C0C-37E7-CE75DAD3220C}" dt="2021-07-15T13:44:15.029" v="235"/>
        <pc:sldMkLst>
          <pc:docMk/>
          <pc:sldMk cId="2794927881" sldId="832"/>
        </pc:sldMkLst>
        <pc:spChg chg="del">
          <ac:chgData name="Dr. Peeta Basa Pati" userId="S::bp_peeta@blr.amrita.edu::d5d7df4c-1c7c-46ba-b2e6-049fb9603be3" providerId="AD" clId="Web-{56206010-D028-1C0C-37E7-CE75DAD3220C}" dt="2021-07-15T13:42:13.428" v="202"/>
          <ac:spMkLst>
            <pc:docMk/>
            <pc:sldMk cId="2794927881" sldId="832"/>
            <ac:spMk id="2" creationId="{8632D7B4-48C8-43F8-B5AE-2D3D380F8142}"/>
          </ac:spMkLst>
        </pc:spChg>
        <pc:spChg chg="del">
          <ac:chgData name="Dr. Peeta Basa Pati" userId="S::bp_peeta@blr.amrita.edu::d5d7df4c-1c7c-46ba-b2e6-049fb9603be3" providerId="AD" clId="Web-{56206010-D028-1C0C-37E7-CE75DAD3220C}" dt="2021-07-15T13:42:13.428" v="201"/>
          <ac:spMkLst>
            <pc:docMk/>
            <pc:sldMk cId="2794927881" sldId="832"/>
            <ac:spMk id="3" creationId="{B530223D-4855-4695-99B9-0E9833281BED}"/>
          </ac:spMkLst>
        </pc:spChg>
        <pc:spChg chg="add mod">
          <ac:chgData name="Dr. Peeta Basa Pati" userId="S::bp_peeta@blr.amrita.edu::d5d7df4c-1c7c-46ba-b2e6-049fb9603be3" providerId="AD" clId="Web-{56206010-D028-1C0C-37E7-CE75DAD3220C}" dt="2021-07-15T13:42:32.445" v="210" actId="1076"/>
          <ac:spMkLst>
            <pc:docMk/>
            <pc:sldMk cId="2794927881" sldId="832"/>
            <ac:spMk id="4" creationId="{B05518A1-E18D-4903-AE5A-221FA7A3BDCB}"/>
          </ac:spMkLst>
        </pc:spChg>
        <pc:spChg chg="del">
          <ac:chgData name="Dr. Peeta Basa Pati" userId="S::bp_peeta@blr.amrita.edu::d5d7df4c-1c7c-46ba-b2e6-049fb9603be3" providerId="AD" clId="Web-{56206010-D028-1C0C-37E7-CE75DAD3220C}" dt="2021-07-15T13:42:13.428" v="200"/>
          <ac:spMkLst>
            <pc:docMk/>
            <pc:sldMk cId="2794927881" sldId="832"/>
            <ac:spMk id="5" creationId="{1D07B556-B477-4EDC-8499-5DF079A7DC98}"/>
          </ac:spMkLst>
        </pc:spChg>
        <pc:spChg chg="add mod">
          <ac:chgData name="Dr. Peeta Basa Pati" userId="S::bp_peeta@blr.amrita.edu::d5d7df4c-1c7c-46ba-b2e6-049fb9603be3" providerId="AD" clId="Web-{56206010-D028-1C0C-37E7-CE75DAD3220C}" dt="2021-07-15T13:42:32.445" v="211" actId="1076"/>
          <ac:spMkLst>
            <pc:docMk/>
            <pc:sldMk cId="2794927881" sldId="832"/>
            <ac:spMk id="6" creationId="{2A8C1195-1033-4F2F-8B5C-77F1E501CA7B}"/>
          </ac:spMkLst>
        </pc:spChg>
        <pc:spChg chg="add mod">
          <ac:chgData name="Dr. Peeta Basa Pati" userId="S::bp_peeta@blr.amrita.edu::d5d7df4c-1c7c-46ba-b2e6-049fb9603be3" providerId="AD" clId="Web-{56206010-D028-1C0C-37E7-CE75DAD3220C}" dt="2021-07-15T13:42:32.445" v="212" actId="1076"/>
          <ac:spMkLst>
            <pc:docMk/>
            <pc:sldMk cId="2794927881" sldId="832"/>
            <ac:spMk id="7" creationId="{25C0B61D-47EE-4C12-81A0-C3A830716DFF}"/>
          </ac:spMkLst>
        </pc:spChg>
        <pc:spChg chg="del">
          <ac:chgData name="Dr. Peeta Basa Pati" userId="S::bp_peeta@blr.amrita.edu::d5d7df4c-1c7c-46ba-b2e6-049fb9603be3" providerId="AD" clId="Web-{56206010-D028-1C0C-37E7-CE75DAD3220C}" dt="2021-07-15T13:42:13.428" v="199"/>
          <ac:spMkLst>
            <pc:docMk/>
            <pc:sldMk cId="2794927881" sldId="832"/>
            <ac:spMk id="8" creationId="{CBC892CD-1D67-4EEC-AF41-754279EF0C9F}"/>
          </ac:spMkLst>
        </pc:spChg>
        <pc:spChg chg="add mod">
          <ac:chgData name="Dr. Peeta Basa Pati" userId="S::bp_peeta@blr.amrita.edu::d5d7df4c-1c7c-46ba-b2e6-049fb9603be3" providerId="AD" clId="Web-{56206010-D028-1C0C-37E7-CE75DAD3220C}" dt="2021-07-15T13:42:32.461" v="213" actId="1076"/>
          <ac:spMkLst>
            <pc:docMk/>
            <pc:sldMk cId="2794927881" sldId="832"/>
            <ac:spMk id="9" creationId="{A19D1D5B-19DE-4130-92A1-603EFB205C5E}"/>
          </ac:spMkLst>
        </pc:spChg>
        <pc:spChg chg="del">
          <ac:chgData name="Dr. Peeta Basa Pati" userId="S::bp_peeta@blr.amrita.edu::d5d7df4c-1c7c-46ba-b2e6-049fb9603be3" providerId="AD" clId="Web-{56206010-D028-1C0C-37E7-CE75DAD3220C}" dt="2021-07-15T13:42:13.428" v="198"/>
          <ac:spMkLst>
            <pc:docMk/>
            <pc:sldMk cId="2794927881" sldId="832"/>
            <ac:spMk id="10" creationId="{EC8FD9A1-B97D-4E37-85F3-75ABBC3C7A01}"/>
          </ac:spMkLst>
        </pc:spChg>
        <pc:spChg chg="add mod">
          <ac:chgData name="Dr. Peeta Basa Pati" userId="S::bp_peeta@blr.amrita.edu::d5d7df4c-1c7c-46ba-b2e6-049fb9603be3" providerId="AD" clId="Web-{56206010-D028-1C0C-37E7-CE75DAD3220C}" dt="2021-07-15T13:42:32.461" v="214" actId="1076"/>
          <ac:spMkLst>
            <pc:docMk/>
            <pc:sldMk cId="2794927881" sldId="832"/>
            <ac:spMk id="11" creationId="{6B7985FD-5099-49FA-BD97-B4DD7E695B8B}"/>
          </ac:spMkLst>
        </pc:spChg>
        <pc:spChg chg="del">
          <ac:chgData name="Dr. Peeta Basa Pati" userId="S::bp_peeta@blr.amrita.edu::d5d7df4c-1c7c-46ba-b2e6-049fb9603be3" providerId="AD" clId="Web-{56206010-D028-1C0C-37E7-CE75DAD3220C}" dt="2021-07-15T13:42:13.428" v="197"/>
          <ac:spMkLst>
            <pc:docMk/>
            <pc:sldMk cId="2794927881" sldId="832"/>
            <ac:spMk id="12" creationId="{96235646-9127-474C-83AB-1A539E0B35E7}"/>
          </ac:spMkLst>
        </pc:spChg>
        <pc:spChg chg="del">
          <ac:chgData name="Dr. Peeta Basa Pati" userId="S::bp_peeta@blr.amrita.edu::d5d7df4c-1c7c-46ba-b2e6-049fb9603be3" providerId="AD" clId="Web-{56206010-D028-1C0C-37E7-CE75DAD3220C}" dt="2021-07-15T13:42:19.319" v="204"/>
          <ac:spMkLst>
            <pc:docMk/>
            <pc:sldMk cId="2794927881" sldId="832"/>
            <ac:spMk id="14" creationId="{5BA6A81D-F68A-44B7-AE03-A271E2C9A486}"/>
          </ac:spMkLst>
        </pc:spChg>
        <pc:spChg chg="add mod">
          <ac:chgData name="Dr. Peeta Basa Pati" userId="S::bp_peeta@blr.amrita.edu::d5d7df4c-1c7c-46ba-b2e6-049fb9603be3" providerId="AD" clId="Web-{56206010-D028-1C0C-37E7-CE75DAD3220C}" dt="2021-07-15T13:43:53.684" v="231" actId="1076"/>
          <ac:spMkLst>
            <pc:docMk/>
            <pc:sldMk cId="2794927881" sldId="832"/>
            <ac:spMk id="15" creationId="{5329A669-5D27-4A64-916D-A64C22F39AB4}"/>
          </ac:spMkLst>
        </pc:spChg>
        <pc:spChg chg="del">
          <ac:chgData name="Dr. Peeta Basa Pati" userId="S::bp_peeta@blr.amrita.edu::d5d7df4c-1c7c-46ba-b2e6-049fb9603be3" providerId="AD" clId="Web-{56206010-D028-1C0C-37E7-CE75DAD3220C}" dt="2021-07-15T13:42:19.319" v="203"/>
          <ac:spMkLst>
            <pc:docMk/>
            <pc:sldMk cId="2794927881" sldId="832"/>
            <ac:spMk id="18" creationId="{33AF43E0-915E-426D-A146-6DDD7BDF4E7E}"/>
          </ac:spMkLst>
        </pc:spChg>
        <pc:spChg chg="mod">
          <ac:chgData name="Dr. Peeta Basa Pati" userId="S::bp_peeta@blr.amrita.edu::d5d7df4c-1c7c-46ba-b2e6-049fb9603be3" providerId="AD" clId="Web-{56206010-D028-1C0C-37E7-CE75DAD3220C}" dt="2021-07-15T13:42:06.600" v="195" actId="20577"/>
          <ac:spMkLst>
            <pc:docMk/>
            <pc:sldMk cId="2794927881" sldId="832"/>
            <ac:spMk id="25602" creationId="{3795B4A5-74EF-4365-ACC9-E052FE60915F}"/>
          </ac:spMkLst>
        </pc:spChg>
        <pc:grpChg chg="del">
          <ac:chgData name="Dr. Peeta Basa Pati" userId="S::bp_peeta@blr.amrita.edu::d5d7df4c-1c7c-46ba-b2e6-049fb9603be3" providerId="AD" clId="Web-{56206010-D028-1C0C-37E7-CE75DAD3220C}" dt="2021-07-15T13:42:13.428" v="196"/>
          <ac:grpSpMkLst>
            <pc:docMk/>
            <pc:sldMk cId="2794927881" sldId="832"/>
            <ac:grpSpMk id="28" creationId="{B2E436BC-6526-4AEE-8A9C-983298F0B951}"/>
          </ac:grpSpMkLst>
        </pc:grpChg>
        <pc:graphicFrameChg chg="add mod">
          <ac:chgData name="Dr. Peeta Basa Pati" userId="S::bp_peeta@blr.amrita.edu::d5d7df4c-1c7c-46ba-b2e6-049fb9603be3" providerId="AD" clId="Web-{56206010-D028-1C0C-37E7-CE75DAD3220C}" dt="2021-07-15T13:42:48.790" v="216" actId="1076"/>
          <ac:graphicFrameMkLst>
            <pc:docMk/>
            <pc:sldMk cId="2794927881" sldId="832"/>
            <ac:graphicFrameMk id="13" creationId="{3D98F5C0-93D7-4EDE-9CEA-0737AFB7CAE2}"/>
          </ac:graphicFrameMkLst>
        </pc:graphicFrameChg>
        <pc:cxnChg chg="add mod">
          <ac:chgData name="Dr. Peeta Basa Pati" userId="S::bp_peeta@blr.amrita.edu::d5d7df4c-1c7c-46ba-b2e6-049fb9603be3" providerId="AD" clId="Web-{56206010-D028-1C0C-37E7-CE75DAD3220C}" dt="2021-07-15T13:44:15.029" v="235"/>
          <ac:cxnSpMkLst>
            <pc:docMk/>
            <pc:sldMk cId="2794927881" sldId="832"/>
            <ac:cxnSpMk id="29" creationId="{89DA4A1F-104C-4086-AC61-72F929629A1B}"/>
          </ac:cxnSpMkLst>
        </pc:cxnChg>
      </pc:sldChg>
      <pc:sldChg chg="modSp add replId">
        <pc:chgData name="Dr. Peeta Basa Pati" userId="S::bp_peeta@blr.amrita.edu::d5d7df4c-1c7c-46ba-b2e6-049fb9603be3" providerId="AD" clId="Web-{56206010-D028-1C0C-37E7-CE75DAD3220C}" dt="2021-07-15T13:47:49.104" v="246" actId="20577"/>
        <pc:sldMkLst>
          <pc:docMk/>
          <pc:sldMk cId="598595441" sldId="833"/>
        </pc:sldMkLst>
        <pc:spChg chg="mod">
          <ac:chgData name="Dr. Peeta Basa Pati" userId="S::bp_peeta@blr.amrita.edu::d5d7df4c-1c7c-46ba-b2e6-049fb9603be3" providerId="AD" clId="Web-{56206010-D028-1C0C-37E7-CE75DAD3220C}" dt="2021-07-15T13:47:49.104" v="246" actId="20577"/>
          <ac:spMkLst>
            <pc:docMk/>
            <pc:sldMk cId="598595441" sldId="833"/>
            <ac:spMk id="3" creationId="{7789A6B5-C0F5-5944-9623-D5C1946E11C8}"/>
          </ac:spMkLst>
        </pc:spChg>
      </pc:sldChg>
    </pc:docChg>
  </pc:docChgLst>
  <pc:docChgLst>
    <pc:chgData name="Dr. Peeta Basa Pati" userId="d5d7df4c-1c7c-46ba-b2e6-049fb9603be3" providerId="ADAL" clId="{8A486450-1E19-4268-94E3-EA369C0F7284}"/>
    <pc:docChg chg="undo custSel addSld delSld modSld sldOrd">
      <pc:chgData name="Dr. Peeta Basa Pati" userId="d5d7df4c-1c7c-46ba-b2e6-049fb9603be3" providerId="ADAL" clId="{8A486450-1E19-4268-94E3-EA369C0F7284}" dt="2021-07-16T06:55:08.693" v="5157" actId="164"/>
      <pc:docMkLst>
        <pc:docMk/>
      </pc:docMkLst>
      <pc:sldChg chg="modSp mod">
        <pc:chgData name="Dr. Peeta Basa Pati" userId="d5d7df4c-1c7c-46ba-b2e6-049fb9603be3" providerId="ADAL" clId="{8A486450-1E19-4268-94E3-EA369C0F7284}" dt="2021-07-14T08:20:44.051" v="654" actId="27636"/>
        <pc:sldMkLst>
          <pc:docMk/>
          <pc:sldMk cId="0" sldId="263"/>
        </pc:sldMkLst>
        <pc:spChg chg="mod">
          <ac:chgData name="Dr. Peeta Basa Pati" userId="d5d7df4c-1c7c-46ba-b2e6-049fb9603be3" providerId="ADAL" clId="{8A486450-1E19-4268-94E3-EA369C0F7284}" dt="2021-07-14T08:20:44.051" v="654" actId="27636"/>
          <ac:spMkLst>
            <pc:docMk/>
            <pc:sldMk cId="0" sldId="263"/>
            <ac:spMk id="17411" creationId="{9883AC45-7F80-41DC-998E-A44C80095D66}"/>
          </ac:spMkLst>
        </pc:spChg>
      </pc:sldChg>
      <pc:sldChg chg="modSp mod">
        <pc:chgData name="Dr. Peeta Basa Pati" userId="d5d7df4c-1c7c-46ba-b2e6-049fb9603be3" providerId="ADAL" clId="{8A486450-1E19-4268-94E3-EA369C0F7284}" dt="2021-07-14T08:16:25.590" v="641" actId="27636"/>
        <pc:sldMkLst>
          <pc:docMk/>
          <pc:sldMk cId="0" sldId="277"/>
        </pc:sldMkLst>
        <pc:spChg chg="mod">
          <ac:chgData name="Dr. Peeta Basa Pati" userId="d5d7df4c-1c7c-46ba-b2e6-049fb9603be3" providerId="ADAL" clId="{8A486450-1E19-4268-94E3-EA369C0F7284}" dt="2021-07-14T08:16:25.590" v="641" actId="27636"/>
          <ac:spMkLst>
            <pc:docMk/>
            <pc:sldMk cId="0" sldId="277"/>
            <ac:spMk id="12291" creationId="{982F1BF9-FBE7-490C-B99A-9F3F91E273E6}"/>
          </ac:spMkLst>
        </pc:spChg>
      </pc:sldChg>
      <pc:sldChg chg="del">
        <pc:chgData name="Dr. Peeta Basa Pati" userId="d5d7df4c-1c7c-46ba-b2e6-049fb9603be3" providerId="ADAL" clId="{8A486450-1E19-4268-94E3-EA369C0F7284}" dt="2021-07-15T10:26:37.005" v="3365" actId="47"/>
        <pc:sldMkLst>
          <pc:docMk/>
          <pc:sldMk cId="0" sldId="278"/>
        </pc:sldMkLst>
      </pc:sldChg>
      <pc:sldChg chg="del">
        <pc:chgData name="Dr. Peeta Basa Pati" userId="d5d7df4c-1c7c-46ba-b2e6-049fb9603be3" providerId="ADAL" clId="{8A486450-1E19-4268-94E3-EA369C0F7284}" dt="2021-07-15T10:26:41.085" v="3366" actId="47"/>
        <pc:sldMkLst>
          <pc:docMk/>
          <pc:sldMk cId="0" sldId="279"/>
        </pc:sldMkLst>
      </pc:sldChg>
      <pc:sldChg chg="del">
        <pc:chgData name="Dr. Peeta Basa Pati" userId="d5d7df4c-1c7c-46ba-b2e6-049fb9603be3" providerId="ADAL" clId="{8A486450-1E19-4268-94E3-EA369C0F7284}" dt="2021-07-15T10:27:12.287" v="3367" actId="47"/>
        <pc:sldMkLst>
          <pc:docMk/>
          <pc:sldMk cId="0" sldId="283"/>
        </pc:sldMkLst>
      </pc:sldChg>
      <pc:sldChg chg="modSp mod">
        <pc:chgData name="Dr. Peeta Basa Pati" userId="d5d7df4c-1c7c-46ba-b2e6-049fb9603be3" providerId="ADAL" clId="{8A486450-1E19-4268-94E3-EA369C0F7284}" dt="2021-07-14T05:44:14.351" v="43" actId="20577"/>
        <pc:sldMkLst>
          <pc:docMk/>
          <pc:sldMk cId="1398279195" sldId="774"/>
        </pc:sldMkLst>
        <pc:spChg chg="mod">
          <ac:chgData name="Dr. Peeta Basa Pati" userId="d5d7df4c-1c7c-46ba-b2e6-049fb9603be3" providerId="ADAL" clId="{8A486450-1E19-4268-94E3-EA369C0F7284}" dt="2021-07-14T05:44:14.351" v="43" actId="20577"/>
          <ac:spMkLst>
            <pc:docMk/>
            <pc:sldMk cId="1398279195" sldId="774"/>
            <ac:spMk id="8" creationId="{BE776D66-1F2F-B348-8DC7-42BD5D86556D}"/>
          </ac:spMkLst>
        </pc:spChg>
        <pc:spChg chg="mod">
          <ac:chgData name="Dr. Peeta Basa Pati" userId="d5d7df4c-1c7c-46ba-b2e6-049fb9603be3" providerId="ADAL" clId="{8A486450-1E19-4268-94E3-EA369C0F7284}" dt="2021-07-14T05:43:57.273" v="28" actId="20577"/>
          <ac:spMkLst>
            <pc:docMk/>
            <pc:sldMk cId="1398279195" sldId="774"/>
            <ac:spMk id="10" creationId="{06A3B953-744B-3D4F-8898-C0158B157C87}"/>
          </ac:spMkLst>
        </pc:spChg>
      </pc:sldChg>
      <pc:sldChg chg="ord">
        <pc:chgData name="Dr. Peeta Basa Pati" userId="d5d7df4c-1c7c-46ba-b2e6-049fb9603be3" providerId="ADAL" clId="{8A486450-1E19-4268-94E3-EA369C0F7284}" dt="2021-07-16T06:37:41.580" v="4942"/>
        <pc:sldMkLst>
          <pc:docMk/>
          <pc:sldMk cId="4230959271" sldId="794"/>
        </pc:sldMkLst>
      </pc:sldChg>
      <pc:sldChg chg="addSp delSp modSp mod">
        <pc:chgData name="Dr. Peeta Basa Pati" userId="d5d7df4c-1c7c-46ba-b2e6-049fb9603be3" providerId="ADAL" clId="{8A486450-1E19-4268-94E3-EA369C0F7284}" dt="2021-07-14T06:58:01.485" v="269" actId="14100"/>
        <pc:sldMkLst>
          <pc:docMk/>
          <pc:sldMk cId="1976961647" sldId="799"/>
        </pc:sldMkLst>
        <pc:spChg chg="mod">
          <ac:chgData name="Dr. Peeta Basa Pati" userId="d5d7df4c-1c7c-46ba-b2e6-049fb9603be3" providerId="ADAL" clId="{8A486450-1E19-4268-94E3-EA369C0F7284}" dt="2021-07-14T06:27:57.175" v="224" actId="20577"/>
          <ac:spMkLst>
            <pc:docMk/>
            <pc:sldMk cId="1976961647" sldId="799"/>
            <ac:spMk id="3" creationId="{7789A6B5-C0F5-5944-9623-D5C1946E11C8}"/>
          </ac:spMkLst>
        </pc:spChg>
        <pc:spChg chg="del">
          <ac:chgData name="Dr. Peeta Basa Pati" userId="d5d7df4c-1c7c-46ba-b2e6-049fb9603be3" providerId="ADAL" clId="{8A486450-1E19-4268-94E3-EA369C0F7284}" dt="2021-07-14T06:27:35.209" v="208" actId="478"/>
          <ac:spMkLst>
            <pc:docMk/>
            <pc:sldMk cId="1976961647" sldId="799"/>
            <ac:spMk id="6" creationId="{FB91C864-3B74-40E9-A3C8-859B94708C89}"/>
          </ac:spMkLst>
        </pc:spChg>
        <pc:spChg chg="del">
          <ac:chgData name="Dr. Peeta Basa Pati" userId="d5d7df4c-1c7c-46ba-b2e6-049fb9603be3" providerId="ADAL" clId="{8A486450-1E19-4268-94E3-EA369C0F7284}" dt="2021-07-14T06:27:35.209" v="208" actId="478"/>
          <ac:spMkLst>
            <pc:docMk/>
            <pc:sldMk cId="1976961647" sldId="799"/>
            <ac:spMk id="20" creationId="{A50BB976-D8BD-4C30-99E5-EF576CF31056}"/>
          </ac:spMkLst>
        </pc:spChg>
        <pc:spChg chg="del">
          <ac:chgData name="Dr. Peeta Basa Pati" userId="d5d7df4c-1c7c-46ba-b2e6-049fb9603be3" providerId="ADAL" clId="{8A486450-1E19-4268-94E3-EA369C0F7284}" dt="2021-07-14T06:27:38.856" v="209" actId="478"/>
          <ac:spMkLst>
            <pc:docMk/>
            <pc:sldMk cId="1976961647" sldId="799"/>
            <ac:spMk id="21" creationId="{666B4888-2B6E-4964-973C-A14817C5D6E8}"/>
          </ac:spMkLst>
        </pc:spChg>
        <pc:spChg chg="del">
          <ac:chgData name="Dr. Peeta Basa Pati" userId="d5d7df4c-1c7c-46ba-b2e6-049fb9603be3" providerId="ADAL" clId="{8A486450-1E19-4268-94E3-EA369C0F7284}" dt="2021-07-14T06:27:35.209" v="208" actId="478"/>
          <ac:spMkLst>
            <pc:docMk/>
            <pc:sldMk cId="1976961647" sldId="799"/>
            <ac:spMk id="22" creationId="{FC6583CD-D2D4-4480-BDCE-F411F00FF4A2}"/>
          </ac:spMkLst>
        </pc:spChg>
        <pc:spChg chg="del">
          <ac:chgData name="Dr. Peeta Basa Pati" userId="d5d7df4c-1c7c-46ba-b2e6-049fb9603be3" providerId="ADAL" clId="{8A486450-1E19-4268-94E3-EA369C0F7284}" dt="2021-07-14T06:27:42.817" v="210" actId="478"/>
          <ac:spMkLst>
            <pc:docMk/>
            <pc:sldMk cId="1976961647" sldId="799"/>
            <ac:spMk id="25" creationId="{F42BECC9-ECF6-4344-A4E5-44162E0BB3D5}"/>
          </ac:spMkLst>
        </pc:spChg>
        <pc:spChg chg="del">
          <ac:chgData name="Dr. Peeta Basa Pati" userId="d5d7df4c-1c7c-46ba-b2e6-049fb9603be3" providerId="ADAL" clId="{8A486450-1E19-4268-94E3-EA369C0F7284}" dt="2021-07-14T06:27:35.209" v="208" actId="478"/>
          <ac:spMkLst>
            <pc:docMk/>
            <pc:sldMk cId="1976961647" sldId="799"/>
            <ac:spMk id="29" creationId="{E216F02F-873E-408A-A43A-C6F899063EFD}"/>
          </ac:spMkLst>
        </pc:spChg>
        <pc:picChg chg="add mod">
          <ac:chgData name="Dr. Peeta Basa Pati" userId="d5d7df4c-1c7c-46ba-b2e6-049fb9603be3" providerId="ADAL" clId="{8A486450-1E19-4268-94E3-EA369C0F7284}" dt="2021-07-14T06:58:01.485" v="269" actId="14100"/>
          <ac:picMkLst>
            <pc:docMk/>
            <pc:sldMk cId="1976961647" sldId="799"/>
            <ac:picMk id="19" creationId="{2A0B6691-A153-4144-886A-70D75027EAED}"/>
          </ac:picMkLst>
        </pc:picChg>
        <pc:picChg chg="add mod">
          <ac:chgData name="Dr. Peeta Basa Pati" userId="d5d7df4c-1c7c-46ba-b2e6-049fb9603be3" providerId="ADAL" clId="{8A486450-1E19-4268-94E3-EA369C0F7284}" dt="2021-07-14T06:57:39.085" v="264" actId="14100"/>
          <ac:picMkLst>
            <pc:docMk/>
            <pc:sldMk cId="1976961647" sldId="799"/>
            <ac:picMk id="1026" creationId="{7A8C261C-AC2D-4EB5-B1C7-4A05B2CC7F0F}"/>
          </ac:picMkLst>
        </pc:picChg>
        <pc:cxnChg chg="del">
          <ac:chgData name="Dr. Peeta Basa Pati" userId="d5d7df4c-1c7c-46ba-b2e6-049fb9603be3" providerId="ADAL" clId="{8A486450-1E19-4268-94E3-EA369C0F7284}" dt="2021-07-14T06:27:35.209" v="208" actId="478"/>
          <ac:cxnSpMkLst>
            <pc:docMk/>
            <pc:sldMk cId="1976961647" sldId="799"/>
            <ac:cxnSpMk id="5" creationId="{1B136A88-2ACB-43FC-82D6-527851C48D9F}"/>
          </ac:cxnSpMkLst>
        </pc:cxnChg>
        <pc:cxnChg chg="del">
          <ac:chgData name="Dr. Peeta Basa Pati" userId="d5d7df4c-1c7c-46ba-b2e6-049fb9603be3" providerId="ADAL" clId="{8A486450-1E19-4268-94E3-EA369C0F7284}" dt="2021-07-14T06:27:35.209" v="208" actId="478"/>
          <ac:cxnSpMkLst>
            <pc:docMk/>
            <pc:sldMk cId="1976961647" sldId="799"/>
            <ac:cxnSpMk id="8" creationId="{66ED7C42-8687-4E74-9934-607C4AFB41B4}"/>
          </ac:cxnSpMkLst>
        </pc:cxnChg>
        <pc:cxnChg chg="del">
          <ac:chgData name="Dr. Peeta Basa Pati" userId="d5d7df4c-1c7c-46ba-b2e6-049fb9603be3" providerId="ADAL" clId="{8A486450-1E19-4268-94E3-EA369C0F7284}" dt="2021-07-14T06:27:35.209" v="208" actId="478"/>
          <ac:cxnSpMkLst>
            <pc:docMk/>
            <pc:sldMk cId="1976961647" sldId="799"/>
            <ac:cxnSpMk id="12" creationId="{FBA764CA-51A1-4A19-8086-BB5450680B3B}"/>
          </ac:cxnSpMkLst>
        </pc:cxnChg>
        <pc:cxnChg chg="del">
          <ac:chgData name="Dr. Peeta Basa Pati" userId="d5d7df4c-1c7c-46ba-b2e6-049fb9603be3" providerId="ADAL" clId="{8A486450-1E19-4268-94E3-EA369C0F7284}" dt="2021-07-14T06:27:35.209" v="208" actId="478"/>
          <ac:cxnSpMkLst>
            <pc:docMk/>
            <pc:sldMk cId="1976961647" sldId="799"/>
            <ac:cxnSpMk id="14" creationId="{4A295778-26DB-4763-97BA-42D1CA74D2FB}"/>
          </ac:cxnSpMkLst>
        </pc:cxnChg>
        <pc:cxnChg chg="del">
          <ac:chgData name="Dr. Peeta Basa Pati" userId="d5d7df4c-1c7c-46ba-b2e6-049fb9603be3" providerId="ADAL" clId="{8A486450-1E19-4268-94E3-EA369C0F7284}" dt="2021-07-14T06:27:35.209" v="208" actId="478"/>
          <ac:cxnSpMkLst>
            <pc:docMk/>
            <pc:sldMk cId="1976961647" sldId="799"/>
            <ac:cxnSpMk id="16" creationId="{4610A492-CA14-4CE0-AEB5-AE366AB16BB6}"/>
          </ac:cxnSpMkLst>
        </pc:cxnChg>
        <pc:cxnChg chg="del">
          <ac:chgData name="Dr. Peeta Basa Pati" userId="d5d7df4c-1c7c-46ba-b2e6-049fb9603be3" providerId="ADAL" clId="{8A486450-1E19-4268-94E3-EA369C0F7284}" dt="2021-07-14T06:27:35.209" v="208" actId="478"/>
          <ac:cxnSpMkLst>
            <pc:docMk/>
            <pc:sldMk cId="1976961647" sldId="799"/>
            <ac:cxnSpMk id="23" creationId="{EE7710ED-2E5B-4842-9854-C55F18040BE9}"/>
          </ac:cxnSpMkLst>
        </pc:cxnChg>
        <pc:cxnChg chg="del">
          <ac:chgData name="Dr. Peeta Basa Pati" userId="d5d7df4c-1c7c-46ba-b2e6-049fb9603be3" providerId="ADAL" clId="{8A486450-1E19-4268-94E3-EA369C0F7284}" dt="2021-07-14T06:27:42.817" v="210" actId="478"/>
          <ac:cxnSpMkLst>
            <pc:docMk/>
            <pc:sldMk cId="1976961647" sldId="799"/>
            <ac:cxnSpMk id="24" creationId="{B3A46724-76F2-49DF-ACBD-4A4EC761A020}"/>
          </ac:cxnSpMkLst>
        </pc:cxnChg>
        <pc:cxnChg chg="del">
          <ac:chgData name="Dr. Peeta Basa Pati" userId="d5d7df4c-1c7c-46ba-b2e6-049fb9603be3" providerId="ADAL" clId="{8A486450-1E19-4268-94E3-EA369C0F7284}" dt="2021-07-14T06:27:35.209" v="208" actId="478"/>
          <ac:cxnSpMkLst>
            <pc:docMk/>
            <pc:sldMk cId="1976961647" sldId="799"/>
            <ac:cxnSpMk id="27" creationId="{C2283CD3-1E5A-470E-86B6-469C08673CDC}"/>
          </ac:cxnSpMkLst>
        </pc:cxnChg>
      </pc:sldChg>
      <pc:sldChg chg="modSp mod">
        <pc:chgData name="Dr. Peeta Basa Pati" userId="d5d7df4c-1c7c-46ba-b2e6-049fb9603be3" providerId="ADAL" clId="{8A486450-1E19-4268-94E3-EA369C0F7284}" dt="2021-07-14T06:07:08.235" v="207" actId="313"/>
        <pc:sldMkLst>
          <pc:docMk/>
          <pc:sldMk cId="3432407034" sldId="802"/>
        </pc:sldMkLst>
        <pc:spChg chg="mod">
          <ac:chgData name="Dr. Peeta Basa Pati" userId="d5d7df4c-1c7c-46ba-b2e6-049fb9603be3" providerId="ADAL" clId="{8A486450-1E19-4268-94E3-EA369C0F7284}" dt="2021-07-14T06:07:08.235" v="207" actId="313"/>
          <ac:spMkLst>
            <pc:docMk/>
            <pc:sldMk cId="3432407034" sldId="802"/>
            <ac:spMk id="2" creationId="{C055A77D-7B36-3147-818D-85AAFF957124}"/>
          </ac:spMkLst>
        </pc:spChg>
      </pc:sldChg>
      <pc:sldChg chg="del">
        <pc:chgData name="Dr. Peeta Basa Pati" userId="d5d7df4c-1c7c-46ba-b2e6-049fb9603be3" providerId="ADAL" clId="{8A486450-1E19-4268-94E3-EA369C0F7284}" dt="2021-07-14T06:56:49.234" v="253" actId="47"/>
        <pc:sldMkLst>
          <pc:docMk/>
          <pc:sldMk cId="2933002120" sldId="803"/>
        </pc:sldMkLst>
      </pc:sldChg>
      <pc:sldChg chg="del">
        <pc:chgData name="Dr. Peeta Basa Pati" userId="d5d7df4c-1c7c-46ba-b2e6-049fb9603be3" providerId="ADAL" clId="{8A486450-1E19-4268-94E3-EA369C0F7284}" dt="2021-07-14T06:56:49.234" v="253" actId="47"/>
        <pc:sldMkLst>
          <pc:docMk/>
          <pc:sldMk cId="2685891310" sldId="804"/>
        </pc:sldMkLst>
      </pc:sldChg>
      <pc:sldChg chg="del">
        <pc:chgData name="Dr. Peeta Basa Pati" userId="d5d7df4c-1c7c-46ba-b2e6-049fb9603be3" providerId="ADAL" clId="{8A486450-1E19-4268-94E3-EA369C0F7284}" dt="2021-07-14T06:56:49.234" v="253" actId="47"/>
        <pc:sldMkLst>
          <pc:docMk/>
          <pc:sldMk cId="3739152446" sldId="805"/>
        </pc:sldMkLst>
      </pc:sldChg>
      <pc:sldChg chg="del">
        <pc:chgData name="Dr. Peeta Basa Pati" userId="d5d7df4c-1c7c-46ba-b2e6-049fb9603be3" providerId="ADAL" clId="{8A486450-1E19-4268-94E3-EA369C0F7284}" dt="2021-07-14T06:56:49.234" v="253" actId="47"/>
        <pc:sldMkLst>
          <pc:docMk/>
          <pc:sldMk cId="1100685133" sldId="806"/>
        </pc:sldMkLst>
      </pc:sldChg>
      <pc:sldChg chg="del">
        <pc:chgData name="Dr. Peeta Basa Pati" userId="d5d7df4c-1c7c-46ba-b2e6-049fb9603be3" providerId="ADAL" clId="{8A486450-1E19-4268-94E3-EA369C0F7284}" dt="2021-07-14T06:56:49.234" v="253" actId="47"/>
        <pc:sldMkLst>
          <pc:docMk/>
          <pc:sldMk cId="1250132991" sldId="807"/>
        </pc:sldMkLst>
      </pc:sldChg>
      <pc:sldChg chg="del">
        <pc:chgData name="Dr. Peeta Basa Pati" userId="d5d7df4c-1c7c-46ba-b2e6-049fb9603be3" providerId="ADAL" clId="{8A486450-1E19-4268-94E3-EA369C0F7284}" dt="2021-07-14T06:56:49.234" v="253" actId="47"/>
        <pc:sldMkLst>
          <pc:docMk/>
          <pc:sldMk cId="1334368919" sldId="808"/>
        </pc:sldMkLst>
      </pc:sldChg>
      <pc:sldChg chg="del">
        <pc:chgData name="Dr. Peeta Basa Pati" userId="d5d7df4c-1c7c-46ba-b2e6-049fb9603be3" providerId="ADAL" clId="{8A486450-1E19-4268-94E3-EA369C0F7284}" dt="2021-07-14T06:56:49.234" v="253" actId="47"/>
        <pc:sldMkLst>
          <pc:docMk/>
          <pc:sldMk cId="1657836619" sldId="809"/>
        </pc:sldMkLst>
      </pc:sldChg>
      <pc:sldChg chg="del">
        <pc:chgData name="Dr. Peeta Basa Pati" userId="d5d7df4c-1c7c-46ba-b2e6-049fb9603be3" providerId="ADAL" clId="{8A486450-1E19-4268-94E3-EA369C0F7284}" dt="2021-07-14T06:56:49.234" v="253" actId="47"/>
        <pc:sldMkLst>
          <pc:docMk/>
          <pc:sldMk cId="3514928261" sldId="810"/>
        </pc:sldMkLst>
      </pc:sldChg>
      <pc:sldChg chg="del">
        <pc:chgData name="Dr. Peeta Basa Pati" userId="d5d7df4c-1c7c-46ba-b2e6-049fb9603be3" providerId="ADAL" clId="{8A486450-1E19-4268-94E3-EA369C0F7284}" dt="2021-07-14T06:56:49.234" v="253" actId="47"/>
        <pc:sldMkLst>
          <pc:docMk/>
          <pc:sldMk cId="584939259" sldId="812"/>
        </pc:sldMkLst>
      </pc:sldChg>
      <pc:sldChg chg="addSp delSp modSp mod">
        <pc:chgData name="Dr. Peeta Basa Pati" userId="d5d7df4c-1c7c-46ba-b2e6-049fb9603be3" providerId="ADAL" clId="{8A486450-1E19-4268-94E3-EA369C0F7284}" dt="2021-07-14T07:33:48.037" v="371" actId="21"/>
        <pc:sldMkLst>
          <pc:docMk/>
          <pc:sldMk cId="154106374" sldId="813"/>
        </pc:sldMkLst>
        <pc:spChg chg="mod">
          <ac:chgData name="Dr. Peeta Basa Pati" userId="d5d7df4c-1c7c-46ba-b2e6-049fb9603be3" providerId="ADAL" clId="{8A486450-1E19-4268-94E3-EA369C0F7284}" dt="2021-07-14T07:33:25.322" v="368" actId="1076"/>
          <ac:spMkLst>
            <pc:docMk/>
            <pc:sldMk cId="154106374" sldId="813"/>
            <ac:spMk id="3" creationId="{7789A6B5-C0F5-5944-9623-D5C1946E11C8}"/>
          </ac:spMkLst>
        </pc:spChg>
        <pc:spChg chg="del">
          <ac:chgData name="Dr. Peeta Basa Pati" userId="d5d7df4c-1c7c-46ba-b2e6-049fb9603be3" providerId="ADAL" clId="{8A486450-1E19-4268-94E3-EA369C0F7284}" dt="2021-07-14T06:56:58.228" v="255" actId="478"/>
          <ac:spMkLst>
            <pc:docMk/>
            <pc:sldMk cId="154106374" sldId="813"/>
            <ac:spMk id="5" creationId="{F93D7AA4-031A-4202-BBA3-A61D889D57A8}"/>
          </ac:spMkLst>
        </pc:spChg>
        <pc:spChg chg="add del mod">
          <ac:chgData name="Dr. Peeta Basa Pati" userId="d5d7df4c-1c7c-46ba-b2e6-049fb9603be3" providerId="ADAL" clId="{8A486450-1E19-4268-94E3-EA369C0F7284}" dt="2021-07-14T06:57:07.315" v="256" actId="478"/>
          <ac:spMkLst>
            <pc:docMk/>
            <pc:sldMk cId="154106374" sldId="813"/>
            <ac:spMk id="6" creationId="{859F00A0-824D-44AF-8E9E-87EF8FD54111}"/>
          </ac:spMkLst>
        </pc:spChg>
        <pc:graphicFrameChg chg="add del mod">
          <ac:chgData name="Dr. Peeta Basa Pati" userId="d5d7df4c-1c7c-46ba-b2e6-049fb9603be3" providerId="ADAL" clId="{8A486450-1E19-4268-94E3-EA369C0F7284}" dt="2021-07-14T07:13:47.926" v="309"/>
          <ac:graphicFrameMkLst>
            <pc:docMk/>
            <pc:sldMk cId="154106374" sldId="813"/>
            <ac:graphicFrameMk id="7" creationId="{74F49703-2845-4E2E-9D75-F21787148C36}"/>
          </ac:graphicFrameMkLst>
        </pc:graphicFrameChg>
        <pc:graphicFrameChg chg="add del mod">
          <ac:chgData name="Dr. Peeta Basa Pati" userId="d5d7df4c-1c7c-46ba-b2e6-049fb9603be3" providerId="ADAL" clId="{8A486450-1E19-4268-94E3-EA369C0F7284}" dt="2021-07-14T07:14:09.098" v="313"/>
          <ac:graphicFrameMkLst>
            <pc:docMk/>
            <pc:sldMk cId="154106374" sldId="813"/>
            <ac:graphicFrameMk id="8" creationId="{0E2F3F80-1E23-49BA-B21B-C0683EDAD45C}"/>
          </ac:graphicFrameMkLst>
        </pc:graphicFrameChg>
        <pc:graphicFrameChg chg="add mod modGraphic">
          <ac:chgData name="Dr. Peeta Basa Pati" userId="d5d7df4c-1c7c-46ba-b2e6-049fb9603be3" providerId="ADAL" clId="{8A486450-1E19-4268-94E3-EA369C0F7284}" dt="2021-07-14T07:15:33.625" v="358" actId="113"/>
          <ac:graphicFrameMkLst>
            <pc:docMk/>
            <pc:sldMk cId="154106374" sldId="813"/>
            <ac:graphicFrameMk id="9" creationId="{5AFE0CB3-F1CF-4FCC-8CAD-F6F6BBA8C3DF}"/>
          </ac:graphicFrameMkLst>
        </pc:graphicFrameChg>
        <pc:picChg chg="add mod">
          <ac:chgData name="Dr. Peeta Basa Pati" userId="d5d7df4c-1c7c-46ba-b2e6-049fb9603be3" providerId="ADAL" clId="{8A486450-1E19-4268-94E3-EA369C0F7284}" dt="2021-07-14T07:29:30.240" v="363" actId="1076"/>
          <ac:picMkLst>
            <pc:docMk/>
            <pc:sldMk cId="154106374" sldId="813"/>
            <ac:picMk id="3074" creationId="{184192CD-677E-43D2-8E2C-2B2F99D94D63}"/>
          </ac:picMkLst>
        </pc:picChg>
        <pc:picChg chg="add del mod">
          <ac:chgData name="Dr. Peeta Basa Pati" userId="d5d7df4c-1c7c-46ba-b2e6-049fb9603be3" providerId="ADAL" clId="{8A486450-1E19-4268-94E3-EA369C0F7284}" dt="2021-07-14T07:33:48.037" v="371" actId="21"/>
          <ac:picMkLst>
            <pc:docMk/>
            <pc:sldMk cId="154106374" sldId="813"/>
            <ac:picMk id="3076" creationId="{264C0F0B-0C87-4367-9A57-A52705AE9097}"/>
          </ac:picMkLst>
        </pc:picChg>
      </pc:sldChg>
      <pc:sldChg chg="del">
        <pc:chgData name="Dr. Peeta Basa Pati" userId="d5d7df4c-1c7c-46ba-b2e6-049fb9603be3" providerId="ADAL" clId="{8A486450-1E19-4268-94E3-EA369C0F7284}" dt="2021-07-14T06:56:49.234" v="253" actId="47"/>
        <pc:sldMkLst>
          <pc:docMk/>
          <pc:sldMk cId="4038788784" sldId="814"/>
        </pc:sldMkLst>
      </pc:sldChg>
      <pc:sldChg chg="del">
        <pc:chgData name="Dr. Peeta Basa Pati" userId="d5d7df4c-1c7c-46ba-b2e6-049fb9603be3" providerId="ADAL" clId="{8A486450-1E19-4268-94E3-EA369C0F7284}" dt="2021-07-14T06:56:49.234" v="253" actId="47"/>
        <pc:sldMkLst>
          <pc:docMk/>
          <pc:sldMk cId="3198150241" sldId="815"/>
        </pc:sldMkLst>
      </pc:sldChg>
      <pc:sldChg chg="del">
        <pc:chgData name="Dr. Peeta Basa Pati" userId="d5d7df4c-1c7c-46ba-b2e6-049fb9603be3" providerId="ADAL" clId="{8A486450-1E19-4268-94E3-EA369C0F7284}" dt="2021-07-14T06:56:49.234" v="253" actId="47"/>
        <pc:sldMkLst>
          <pc:docMk/>
          <pc:sldMk cId="382630747" sldId="816"/>
        </pc:sldMkLst>
      </pc:sldChg>
      <pc:sldChg chg="addSp delSp modSp add">
        <pc:chgData name="Dr. Peeta Basa Pati" userId="d5d7df4c-1c7c-46ba-b2e6-049fb9603be3" providerId="ADAL" clId="{8A486450-1E19-4268-94E3-EA369C0F7284}" dt="2021-07-14T06:58:28.257" v="277" actId="1037"/>
        <pc:sldMkLst>
          <pc:docMk/>
          <pc:sldMk cId="1844036890" sldId="817"/>
        </pc:sldMkLst>
        <pc:picChg chg="del">
          <ac:chgData name="Dr. Peeta Basa Pati" userId="d5d7df4c-1c7c-46ba-b2e6-049fb9603be3" providerId="ADAL" clId="{8A486450-1E19-4268-94E3-EA369C0F7284}" dt="2021-07-14T06:32:40.470" v="247" actId="478"/>
          <ac:picMkLst>
            <pc:docMk/>
            <pc:sldMk cId="1844036890" sldId="817"/>
            <ac:picMk id="1026" creationId="{7A8C261C-AC2D-4EB5-B1C7-4A05B2CC7F0F}"/>
          </ac:picMkLst>
        </pc:picChg>
        <pc:picChg chg="add del mod">
          <ac:chgData name="Dr. Peeta Basa Pati" userId="d5d7df4c-1c7c-46ba-b2e6-049fb9603be3" providerId="ADAL" clId="{8A486450-1E19-4268-94E3-EA369C0F7284}" dt="2021-07-14T06:57:43.767" v="265" actId="21"/>
          <ac:picMkLst>
            <pc:docMk/>
            <pc:sldMk cId="1844036890" sldId="817"/>
            <ac:picMk id="2050" creationId="{0CBDF6CE-13CA-43FF-AFE4-F099F89856AD}"/>
          </ac:picMkLst>
        </pc:picChg>
        <pc:picChg chg="add mod">
          <ac:chgData name="Dr. Peeta Basa Pati" userId="d5d7df4c-1c7c-46ba-b2e6-049fb9603be3" providerId="ADAL" clId="{8A486450-1E19-4268-94E3-EA369C0F7284}" dt="2021-07-14T06:58:28.257" v="277" actId="1037"/>
          <ac:picMkLst>
            <pc:docMk/>
            <pc:sldMk cId="1844036890" sldId="817"/>
            <ac:picMk id="2052" creationId="{F3D03114-BDB6-4C8D-8277-5AEB9267334E}"/>
          </ac:picMkLst>
        </pc:picChg>
      </pc:sldChg>
      <pc:sldChg chg="add">
        <pc:chgData name="Dr. Peeta Basa Pati" userId="d5d7df4c-1c7c-46ba-b2e6-049fb9603be3" providerId="ADAL" clId="{8A486450-1E19-4268-94E3-EA369C0F7284}" dt="2021-07-14T06:56:53.014" v="254"/>
        <pc:sldMkLst>
          <pc:docMk/>
          <pc:sldMk cId="368212058" sldId="818"/>
        </pc:sldMkLst>
      </pc:sldChg>
      <pc:sldChg chg="addSp delSp modSp add mod">
        <pc:chgData name="Dr. Peeta Basa Pati" userId="d5d7df4c-1c7c-46ba-b2e6-049fb9603be3" providerId="ADAL" clId="{8A486450-1E19-4268-94E3-EA369C0F7284}" dt="2021-07-16T04:41:45.334" v="3382" actId="20577"/>
        <pc:sldMkLst>
          <pc:docMk/>
          <pc:sldMk cId="3431844220" sldId="819"/>
        </pc:sldMkLst>
        <pc:spChg chg="add del mod">
          <ac:chgData name="Dr. Peeta Basa Pati" userId="d5d7df4c-1c7c-46ba-b2e6-049fb9603be3" providerId="ADAL" clId="{8A486450-1E19-4268-94E3-EA369C0F7284}" dt="2021-07-14T07:37:05.980" v="429" actId="478"/>
          <ac:spMkLst>
            <pc:docMk/>
            <pc:sldMk cId="3431844220" sldId="819"/>
            <ac:spMk id="2" creationId="{35578129-D930-45CD-80C2-757DA3D33718}"/>
          </ac:spMkLst>
        </pc:spChg>
        <pc:spChg chg="mod">
          <ac:chgData name="Dr. Peeta Basa Pati" userId="d5d7df4c-1c7c-46ba-b2e6-049fb9603be3" providerId="ADAL" clId="{8A486450-1E19-4268-94E3-EA369C0F7284}" dt="2021-07-16T04:41:45.334" v="3382" actId="20577"/>
          <ac:spMkLst>
            <pc:docMk/>
            <pc:sldMk cId="3431844220" sldId="819"/>
            <ac:spMk id="3" creationId="{7789A6B5-C0F5-5944-9623-D5C1946E11C8}"/>
          </ac:spMkLst>
        </pc:spChg>
        <pc:spChg chg="add del mod">
          <ac:chgData name="Dr. Peeta Basa Pati" userId="d5d7df4c-1c7c-46ba-b2e6-049fb9603be3" providerId="ADAL" clId="{8A486450-1E19-4268-94E3-EA369C0F7284}" dt="2021-07-14T07:41:59.270" v="482" actId="478"/>
          <ac:spMkLst>
            <pc:docMk/>
            <pc:sldMk cId="3431844220" sldId="819"/>
            <ac:spMk id="6" creationId="{EB00C8D5-E9FD-4DD2-9D02-124974096471}"/>
          </ac:spMkLst>
        </pc:spChg>
        <pc:spChg chg="add mod">
          <ac:chgData name="Dr. Peeta Basa Pati" userId="d5d7df4c-1c7c-46ba-b2e6-049fb9603be3" providerId="ADAL" clId="{8A486450-1E19-4268-94E3-EA369C0F7284}" dt="2021-07-15T05:13:38.411" v="1195" actId="1036"/>
          <ac:spMkLst>
            <pc:docMk/>
            <pc:sldMk cId="3431844220" sldId="819"/>
            <ac:spMk id="7" creationId="{1C47F4B1-5335-4763-9B7E-2932CC4C6CEC}"/>
          </ac:spMkLst>
        </pc:spChg>
        <pc:spChg chg="add mod">
          <ac:chgData name="Dr. Peeta Basa Pati" userId="d5d7df4c-1c7c-46ba-b2e6-049fb9603be3" providerId="ADAL" clId="{8A486450-1E19-4268-94E3-EA369C0F7284}" dt="2021-07-15T05:13:38.411" v="1195" actId="1036"/>
          <ac:spMkLst>
            <pc:docMk/>
            <pc:sldMk cId="3431844220" sldId="819"/>
            <ac:spMk id="12" creationId="{ACA18B66-D904-47C0-BEBC-B44E8823B730}"/>
          </ac:spMkLst>
        </pc:spChg>
        <pc:spChg chg="add mod">
          <ac:chgData name="Dr. Peeta Basa Pati" userId="d5d7df4c-1c7c-46ba-b2e6-049fb9603be3" providerId="ADAL" clId="{8A486450-1E19-4268-94E3-EA369C0F7284}" dt="2021-07-15T05:13:38.411" v="1195" actId="1036"/>
          <ac:spMkLst>
            <pc:docMk/>
            <pc:sldMk cId="3431844220" sldId="819"/>
            <ac:spMk id="13" creationId="{39337AD4-FF98-419D-BA13-B05828D3DD2C}"/>
          </ac:spMkLst>
        </pc:spChg>
        <pc:picChg chg="add del mod">
          <ac:chgData name="Dr. Peeta Basa Pati" userId="d5d7df4c-1c7c-46ba-b2e6-049fb9603be3" providerId="ADAL" clId="{8A486450-1E19-4268-94E3-EA369C0F7284}" dt="2021-07-14T07:38:23.653" v="435" actId="478"/>
          <ac:picMkLst>
            <pc:docMk/>
            <pc:sldMk cId="3431844220" sldId="819"/>
            <ac:picMk id="5" creationId="{F9F1805E-7B72-48EA-B9B9-5A1DD7C3E350}"/>
          </ac:picMkLst>
        </pc:picChg>
        <pc:picChg chg="add mod">
          <ac:chgData name="Dr. Peeta Basa Pati" userId="d5d7df4c-1c7c-46ba-b2e6-049fb9603be3" providerId="ADAL" clId="{8A486450-1E19-4268-94E3-EA369C0F7284}" dt="2021-07-15T05:12:47.166" v="1120" actId="14100"/>
          <ac:picMkLst>
            <pc:docMk/>
            <pc:sldMk cId="3431844220" sldId="819"/>
            <ac:picMk id="4098" creationId="{49E2D3D4-F1D6-4783-A575-FF155520F252}"/>
          </ac:picMkLst>
        </pc:picChg>
        <pc:picChg chg="add del mod">
          <ac:chgData name="Dr. Peeta Basa Pati" userId="d5d7df4c-1c7c-46ba-b2e6-049fb9603be3" providerId="ADAL" clId="{8A486450-1E19-4268-94E3-EA369C0F7284}" dt="2021-07-14T07:45:40.161" v="487" actId="478"/>
          <ac:picMkLst>
            <pc:docMk/>
            <pc:sldMk cId="3431844220" sldId="819"/>
            <ac:picMk id="4100" creationId="{8CB75A66-35BD-4917-ABEE-57888B1F961E}"/>
          </ac:picMkLst>
        </pc:picChg>
        <pc:picChg chg="add mod">
          <ac:chgData name="Dr. Peeta Basa Pati" userId="d5d7df4c-1c7c-46ba-b2e6-049fb9603be3" providerId="ADAL" clId="{8A486450-1E19-4268-94E3-EA369C0F7284}" dt="2021-07-15T05:13:38.411" v="1195" actId="1036"/>
          <ac:picMkLst>
            <pc:docMk/>
            <pc:sldMk cId="3431844220" sldId="819"/>
            <ac:picMk id="4102" creationId="{FB0C2E80-A40D-4379-A0ED-23373C662518}"/>
          </ac:picMkLst>
        </pc:picChg>
        <pc:picChg chg="add mod">
          <ac:chgData name="Dr. Peeta Basa Pati" userId="d5d7df4c-1c7c-46ba-b2e6-049fb9603be3" providerId="ADAL" clId="{8A486450-1E19-4268-94E3-EA369C0F7284}" dt="2021-07-15T05:13:38.411" v="1195" actId="1036"/>
          <ac:picMkLst>
            <pc:docMk/>
            <pc:sldMk cId="3431844220" sldId="819"/>
            <ac:picMk id="4104" creationId="{E53F6EC9-3484-44F4-8FBA-F25DCAA64696}"/>
          </ac:picMkLst>
        </pc:picChg>
      </pc:sldChg>
      <pc:sldChg chg="addSp delSp modSp add mod">
        <pc:chgData name="Dr. Peeta Basa Pati" userId="d5d7df4c-1c7c-46ba-b2e6-049fb9603be3" providerId="ADAL" clId="{8A486450-1E19-4268-94E3-EA369C0F7284}" dt="2021-07-14T10:17:56.015" v="1102" actId="20577"/>
        <pc:sldMkLst>
          <pc:docMk/>
          <pc:sldMk cId="4091253448" sldId="820"/>
        </pc:sldMkLst>
        <pc:spChg chg="mod">
          <ac:chgData name="Dr. Peeta Basa Pati" userId="d5d7df4c-1c7c-46ba-b2e6-049fb9603be3" providerId="ADAL" clId="{8A486450-1E19-4268-94E3-EA369C0F7284}" dt="2021-07-14T09:55:08.729" v="718" actId="20577"/>
          <ac:spMkLst>
            <pc:docMk/>
            <pc:sldMk cId="4091253448" sldId="820"/>
            <ac:spMk id="3" creationId="{7789A6B5-C0F5-5944-9623-D5C1946E11C8}"/>
          </ac:spMkLst>
        </pc:spChg>
        <pc:spChg chg="add mod">
          <ac:chgData name="Dr. Peeta Basa Pati" userId="d5d7df4c-1c7c-46ba-b2e6-049fb9603be3" providerId="ADAL" clId="{8A486450-1E19-4268-94E3-EA369C0F7284}" dt="2021-07-14T09:15:28.383" v="679" actId="20577"/>
          <ac:spMkLst>
            <pc:docMk/>
            <pc:sldMk cId="4091253448" sldId="820"/>
            <ac:spMk id="6" creationId="{C12C592F-CDFA-4494-AB08-09D8EC5F5EBB}"/>
          </ac:spMkLst>
        </pc:spChg>
        <pc:spChg chg="add mod">
          <ac:chgData name="Dr. Peeta Basa Pati" userId="d5d7df4c-1c7c-46ba-b2e6-049fb9603be3" providerId="ADAL" clId="{8A486450-1E19-4268-94E3-EA369C0F7284}" dt="2021-07-14T09:15:39.645" v="697" actId="1035"/>
          <ac:spMkLst>
            <pc:docMk/>
            <pc:sldMk cId="4091253448" sldId="820"/>
            <ac:spMk id="7" creationId="{A3E8B15D-DAD7-414F-949D-F9BA34879A0D}"/>
          </ac:spMkLst>
        </pc:spChg>
        <pc:spChg chg="add mod">
          <ac:chgData name="Dr. Peeta Basa Pati" userId="d5d7df4c-1c7c-46ba-b2e6-049fb9603be3" providerId="ADAL" clId="{8A486450-1E19-4268-94E3-EA369C0F7284}" dt="2021-07-14T10:17:56.015" v="1102" actId="20577"/>
          <ac:spMkLst>
            <pc:docMk/>
            <pc:sldMk cId="4091253448" sldId="820"/>
            <ac:spMk id="8" creationId="{456D0F1E-788A-4050-AFE7-48E674BCBC8D}"/>
          </ac:spMkLst>
        </pc:spChg>
        <pc:picChg chg="add mod">
          <ac:chgData name="Dr. Peeta Basa Pati" userId="d5d7df4c-1c7c-46ba-b2e6-049fb9603be3" providerId="ADAL" clId="{8A486450-1E19-4268-94E3-EA369C0F7284}" dt="2021-07-14T09:14:56.772" v="663" actId="14100"/>
          <ac:picMkLst>
            <pc:docMk/>
            <pc:sldMk cId="4091253448" sldId="820"/>
            <ac:picMk id="5" creationId="{2151D06B-9B1B-43C1-B0E6-C43A76314016}"/>
          </ac:picMkLst>
        </pc:picChg>
        <pc:picChg chg="add mod">
          <ac:chgData name="Dr. Peeta Basa Pati" userId="d5d7df4c-1c7c-46ba-b2e6-049fb9603be3" providerId="ADAL" clId="{8A486450-1E19-4268-94E3-EA369C0F7284}" dt="2021-07-14T09:15:12.270" v="666" actId="1035"/>
          <ac:picMkLst>
            <pc:docMk/>
            <pc:sldMk cId="4091253448" sldId="820"/>
            <ac:picMk id="5122" creationId="{69300A87-DBE8-499D-8971-986D7E64211F}"/>
          </ac:picMkLst>
        </pc:picChg>
        <pc:picChg chg="add del mod">
          <ac:chgData name="Dr. Peeta Basa Pati" userId="d5d7df4c-1c7c-46ba-b2e6-049fb9603be3" providerId="ADAL" clId="{8A486450-1E19-4268-94E3-EA369C0F7284}" dt="2021-07-14T09:12:35.028" v="657" actId="21"/>
          <ac:picMkLst>
            <pc:docMk/>
            <pc:sldMk cId="4091253448" sldId="820"/>
            <ac:picMk id="5124" creationId="{F5AD8321-5204-4BEE-8099-89FDD003365A}"/>
          </ac:picMkLst>
        </pc:picChg>
      </pc:sldChg>
      <pc:sldChg chg="addSp delSp modSp add mod">
        <pc:chgData name="Dr. Peeta Basa Pati" userId="d5d7df4c-1c7c-46ba-b2e6-049fb9603be3" providerId="ADAL" clId="{8A486450-1E19-4268-94E3-EA369C0F7284}" dt="2021-07-15T09:21:37.703" v="2652" actId="20577"/>
        <pc:sldMkLst>
          <pc:docMk/>
          <pc:sldMk cId="4218936699" sldId="821"/>
        </pc:sldMkLst>
        <pc:spChg chg="add del mod">
          <ac:chgData name="Dr. Peeta Basa Pati" userId="d5d7df4c-1c7c-46ba-b2e6-049fb9603be3" providerId="ADAL" clId="{8A486450-1E19-4268-94E3-EA369C0F7284}" dt="2021-07-15T09:12:39.072" v="2338" actId="478"/>
          <ac:spMkLst>
            <pc:docMk/>
            <pc:sldMk cId="4218936699" sldId="821"/>
            <ac:spMk id="2" creationId="{86D8982A-C6D2-4613-8505-A564EEA9602A}"/>
          </ac:spMkLst>
        </pc:spChg>
        <pc:spChg chg="mod">
          <ac:chgData name="Dr. Peeta Basa Pati" userId="d5d7df4c-1c7c-46ba-b2e6-049fb9603be3" providerId="ADAL" clId="{8A486450-1E19-4268-94E3-EA369C0F7284}" dt="2021-07-15T07:16:17.224" v="1846" actId="20577"/>
          <ac:spMkLst>
            <pc:docMk/>
            <pc:sldMk cId="4218936699" sldId="821"/>
            <ac:spMk id="3" creationId="{7789A6B5-C0F5-5944-9623-D5C1946E11C8}"/>
          </ac:spMkLst>
        </pc:spChg>
        <pc:spChg chg="add mod">
          <ac:chgData name="Dr. Peeta Basa Pati" userId="d5d7df4c-1c7c-46ba-b2e6-049fb9603be3" providerId="ADAL" clId="{8A486450-1E19-4268-94E3-EA369C0F7284}" dt="2021-07-15T09:12:46.693" v="2339" actId="1076"/>
          <ac:spMkLst>
            <pc:docMk/>
            <pc:sldMk cId="4218936699" sldId="821"/>
            <ac:spMk id="6" creationId="{1FA8E646-EC5C-4CB1-BDB5-1CAA511A31A9}"/>
          </ac:spMkLst>
        </pc:spChg>
        <pc:spChg chg="add mod">
          <ac:chgData name="Dr. Peeta Basa Pati" userId="d5d7df4c-1c7c-46ba-b2e6-049fb9603be3" providerId="ADAL" clId="{8A486450-1E19-4268-94E3-EA369C0F7284}" dt="2021-07-15T09:16:53.932" v="2455" actId="1037"/>
          <ac:spMkLst>
            <pc:docMk/>
            <pc:sldMk cId="4218936699" sldId="821"/>
            <ac:spMk id="7" creationId="{8423968C-BB24-4B31-8930-98687813C824}"/>
          </ac:spMkLst>
        </pc:spChg>
        <pc:spChg chg="add del mod">
          <ac:chgData name="Dr. Peeta Basa Pati" userId="d5d7df4c-1c7c-46ba-b2e6-049fb9603be3" providerId="ADAL" clId="{8A486450-1E19-4268-94E3-EA369C0F7284}" dt="2021-07-15T09:17:47.057" v="2488" actId="767"/>
          <ac:spMkLst>
            <pc:docMk/>
            <pc:sldMk cId="4218936699" sldId="821"/>
            <ac:spMk id="10" creationId="{B77CC4A9-2737-4B67-9687-8B54289306D3}"/>
          </ac:spMkLst>
        </pc:spChg>
        <pc:spChg chg="add mod">
          <ac:chgData name="Dr. Peeta Basa Pati" userId="d5d7df4c-1c7c-46ba-b2e6-049fb9603be3" providerId="ADAL" clId="{8A486450-1E19-4268-94E3-EA369C0F7284}" dt="2021-07-15T09:21:37.703" v="2652" actId="20577"/>
          <ac:spMkLst>
            <pc:docMk/>
            <pc:sldMk cId="4218936699" sldId="821"/>
            <ac:spMk id="11" creationId="{5EA65BAE-DAB9-484A-89F7-AE39412C52A1}"/>
          </ac:spMkLst>
        </pc:spChg>
        <pc:spChg chg="add mod">
          <ac:chgData name="Dr. Peeta Basa Pati" userId="d5d7df4c-1c7c-46ba-b2e6-049fb9603be3" providerId="ADAL" clId="{8A486450-1E19-4268-94E3-EA369C0F7284}" dt="2021-07-15T09:13:54.237" v="2397" actId="1076"/>
          <ac:spMkLst>
            <pc:docMk/>
            <pc:sldMk cId="4218936699" sldId="821"/>
            <ac:spMk id="12" creationId="{2E018426-EC78-465A-A0DA-9E58BA9E1B53}"/>
          </ac:spMkLst>
        </pc:spChg>
        <pc:spChg chg="add mod">
          <ac:chgData name="Dr. Peeta Basa Pati" userId="d5d7df4c-1c7c-46ba-b2e6-049fb9603be3" providerId="ADAL" clId="{8A486450-1E19-4268-94E3-EA369C0F7284}" dt="2021-07-15T09:20:51.894" v="2614" actId="1037"/>
          <ac:spMkLst>
            <pc:docMk/>
            <pc:sldMk cId="4218936699" sldId="821"/>
            <ac:spMk id="13" creationId="{3397D4B2-9DA4-4DFD-8358-7A123356E108}"/>
          </ac:spMkLst>
        </pc:spChg>
        <pc:spChg chg="add mod">
          <ac:chgData name="Dr. Peeta Basa Pati" userId="d5d7df4c-1c7c-46ba-b2e6-049fb9603be3" providerId="ADAL" clId="{8A486450-1E19-4268-94E3-EA369C0F7284}" dt="2021-07-15T09:20:43.718" v="2599" actId="1037"/>
          <ac:spMkLst>
            <pc:docMk/>
            <pc:sldMk cId="4218936699" sldId="821"/>
            <ac:spMk id="14" creationId="{5E571135-296F-4008-89FF-D26D329B23E3}"/>
          </ac:spMkLst>
        </pc:spChg>
        <pc:picChg chg="add mod">
          <ac:chgData name="Dr. Peeta Basa Pati" userId="d5d7df4c-1c7c-46ba-b2e6-049fb9603be3" providerId="ADAL" clId="{8A486450-1E19-4268-94E3-EA369C0F7284}" dt="2021-07-15T09:12:46.693" v="2339" actId="1076"/>
          <ac:picMkLst>
            <pc:docMk/>
            <pc:sldMk cId="4218936699" sldId="821"/>
            <ac:picMk id="5" creationId="{71064394-ACC5-476C-A701-468DABBA77AD}"/>
          </ac:picMkLst>
        </pc:picChg>
        <pc:picChg chg="add del mod">
          <ac:chgData name="Dr. Peeta Basa Pati" userId="d5d7df4c-1c7c-46ba-b2e6-049fb9603be3" providerId="ADAL" clId="{8A486450-1E19-4268-94E3-EA369C0F7284}" dt="2021-07-15T09:21:05.277" v="2648" actId="1037"/>
          <ac:picMkLst>
            <pc:docMk/>
            <pc:sldMk cId="4218936699" sldId="821"/>
            <ac:picMk id="9" creationId="{71FDFCC3-D388-4E81-8D85-6C7BECC7588E}"/>
          </ac:picMkLst>
        </pc:picChg>
        <pc:picChg chg="add mod">
          <ac:chgData name="Dr. Peeta Basa Pati" userId="d5d7df4c-1c7c-46ba-b2e6-049fb9603be3" providerId="ADAL" clId="{8A486450-1E19-4268-94E3-EA369C0F7284}" dt="2021-07-15T09:13:07.542" v="2390" actId="14100"/>
          <ac:picMkLst>
            <pc:docMk/>
            <pc:sldMk cId="4218936699" sldId="821"/>
            <ac:picMk id="3074" creationId="{73F38497-968E-4377-85BE-BDCED92745B7}"/>
          </ac:picMkLst>
        </pc:picChg>
        <pc:picChg chg="add mod">
          <ac:chgData name="Dr. Peeta Basa Pati" userId="d5d7df4c-1c7c-46ba-b2e6-049fb9603be3" providerId="ADAL" clId="{8A486450-1E19-4268-94E3-EA369C0F7284}" dt="2021-07-15T09:20:51.894" v="2614" actId="1037"/>
          <ac:picMkLst>
            <pc:docMk/>
            <pc:sldMk cId="4218936699" sldId="821"/>
            <ac:picMk id="3076" creationId="{94C0D5B3-4212-4543-8817-4F62126BB7B0}"/>
          </ac:picMkLst>
        </pc:picChg>
        <pc:picChg chg="add del mod">
          <ac:chgData name="Dr. Peeta Basa Pati" userId="d5d7df4c-1c7c-46ba-b2e6-049fb9603be3" providerId="ADAL" clId="{8A486450-1E19-4268-94E3-EA369C0F7284}" dt="2021-07-15T09:07:14.195" v="2243" actId="478"/>
          <ac:picMkLst>
            <pc:docMk/>
            <pc:sldMk cId="4218936699" sldId="821"/>
            <ac:picMk id="3078" creationId="{7A18A140-6E69-47C5-B410-B7D7D5799455}"/>
          </ac:picMkLst>
        </pc:picChg>
        <pc:picChg chg="add del mod">
          <ac:chgData name="Dr. Peeta Basa Pati" userId="d5d7df4c-1c7c-46ba-b2e6-049fb9603be3" providerId="ADAL" clId="{8A486450-1E19-4268-94E3-EA369C0F7284}" dt="2021-07-15T09:08:25.463" v="2248" actId="478"/>
          <ac:picMkLst>
            <pc:docMk/>
            <pc:sldMk cId="4218936699" sldId="821"/>
            <ac:picMk id="3080" creationId="{838AE1CB-106C-4DF5-9BB5-AA990F386225}"/>
          </ac:picMkLst>
        </pc:picChg>
        <pc:picChg chg="add mod">
          <ac:chgData name="Dr. Peeta Basa Pati" userId="d5d7df4c-1c7c-46ba-b2e6-049fb9603be3" providerId="ADAL" clId="{8A486450-1E19-4268-94E3-EA369C0F7284}" dt="2021-07-15T09:20:43.718" v="2599" actId="1037"/>
          <ac:picMkLst>
            <pc:docMk/>
            <pc:sldMk cId="4218936699" sldId="821"/>
            <ac:picMk id="3082" creationId="{0D0CFDFD-4E35-427C-BF40-5DD4265C9E67}"/>
          </ac:picMkLst>
        </pc:picChg>
        <pc:picChg chg="add mod">
          <ac:chgData name="Dr. Peeta Basa Pati" userId="d5d7df4c-1c7c-46ba-b2e6-049fb9603be3" providerId="ADAL" clId="{8A486450-1E19-4268-94E3-EA369C0F7284}" dt="2021-07-15T09:16:53.932" v="2455" actId="1037"/>
          <ac:picMkLst>
            <pc:docMk/>
            <pc:sldMk cId="4218936699" sldId="821"/>
            <ac:picMk id="3084" creationId="{A8C8EA4D-389D-4C44-B91E-364110B3E65E}"/>
          </ac:picMkLst>
        </pc:picChg>
      </pc:sldChg>
      <pc:sldChg chg="addSp modSp add mod ord">
        <pc:chgData name="Dr. Peeta Basa Pati" userId="d5d7df4c-1c7c-46ba-b2e6-049fb9603be3" providerId="ADAL" clId="{8A486450-1E19-4268-94E3-EA369C0F7284}" dt="2021-07-15T09:39:50.002" v="2893" actId="12"/>
        <pc:sldMkLst>
          <pc:docMk/>
          <pc:sldMk cId="3680631530" sldId="822"/>
        </pc:sldMkLst>
        <pc:spChg chg="add mod">
          <ac:chgData name="Dr. Peeta Basa Pati" userId="d5d7df4c-1c7c-46ba-b2e6-049fb9603be3" providerId="ADAL" clId="{8A486450-1E19-4268-94E3-EA369C0F7284}" dt="2021-07-15T09:39:50.002" v="2893" actId="12"/>
          <ac:spMkLst>
            <pc:docMk/>
            <pc:sldMk cId="3680631530" sldId="822"/>
            <ac:spMk id="2" creationId="{8F1B5C7B-EE29-4A1A-81BB-4C7FA8D117EB}"/>
          </ac:spMkLst>
        </pc:spChg>
        <pc:spChg chg="mod">
          <ac:chgData name="Dr. Peeta Basa Pati" userId="d5d7df4c-1c7c-46ba-b2e6-049fb9603be3" providerId="ADAL" clId="{8A486450-1E19-4268-94E3-EA369C0F7284}" dt="2021-07-14T08:18:42.573" v="650" actId="20577"/>
          <ac:spMkLst>
            <pc:docMk/>
            <pc:sldMk cId="3680631530" sldId="822"/>
            <ac:spMk id="3" creationId="{7789A6B5-C0F5-5944-9623-D5C1946E11C8}"/>
          </ac:spMkLst>
        </pc:spChg>
        <pc:spChg chg="add mod">
          <ac:chgData name="Dr. Peeta Basa Pati" userId="d5d7df4c-1c7c-46ba-b2e6-049fb9603be3" providerId="ADAL" clId="{8A486450-1E19-4268-94E3-EA369C0F7284}" dt="2021-07-15T09:37:00.969" v="2795" actId="1076"/>
          <ac:spMkLst>
            <pc:docMk/>
            <pc:sldMk cId="3680631530" sldId="822"/>
            <ac:spMk id="7" creationId="{30A4EA86-3AED-49C4-9773-C0C29D4FFB38}"/>
          </ac:spMkLst>
        </pc:spChg>
        <pc:spChg chg="add mod">
          <ac:chgData name="Dr. Peeta Basa Pati" userId="d5d7df4c-1c7c-46ba-b2e6-049fb9603be3" providerId="ADAL" clId="{8A486450-1E19-4268-94E3-EA369C0F7284}" dt="2021-07-15T09:37:41.948" v="2886" actId="1035"/>
          <ac:spMkLst>
            <pc:docMk/>
            <pc:sldMk cId="3680631530" sldId="822"/>
            <ac:spMk id="8" creationId="{4A3A6119-6266-4C3F-B4B6-538E75B87A6C}"/>
          </ac:spMkLst>
        </pc:spChg>
        <pc:graphicFrameChg chg="add mod modGraphic">
          <ac:chgData name="Dr. Peeta Basa Pati" userId="d5d7df4c-1c7c-46ba-b2e6-049fb9603be3" providerId="ADAL" clId="{8A486450-1E19-4268-94E3-EA369C0F7284}" dt="2021-07-15T09:39:05.911" v="2890" actId="1076"/>
          <ac:graphicFrameMkLst>
            <pc:docMk/>
            <pc:sldMk cId="3680631530" sldId="822"/>
            <ac:graphicFrameMk id="5" creationId="{FD81205B-50DC-48A5-9321-68EB0E19E5E8}"/>
          </ac:graphicFrameMkLst>
        </pc:graphicFrameChg>
        <pc:graphicFrameChg chg="add mod">
          <ac:chgData name="Dr. Peeta Basa Pati" userId="d5d7df4c-1c7c-46ba-b2e6-049fb9603be3" providerId="ADAL" clId="{8A486450-1E19-4268-94E3-EA369C0F7284}" dt="2021-07-15T09:36:39.726" v="2774" actId="403"/>
          <ac:graphicFrameMkLst>
            <pc:docMk/>
            <pc:sldMk cId="3680631530" sldId="822"/>
            <ac:graphicFrameMk id="6" creationId="{CAE3D1A0-608E-4DAC-8FFF-156F9E934379}"/>
          </ac:graphicFrameMkLst>
        </pc:graphicFrameChg>
      </pc:sldChg>
      <pc:sldChg chg="add">
        <pc:chgData name="Dr. Peeta Basa Pati" userId="d5d7df4c-1c7c-46ba-b2e6-049fb9603be3" providerId="ADAL" clId="{8A486450-1E19-4268-94E3-EA369C0F7284}" dt="2021-07-14T06:57:15.443" v="261"/>
        <pc:sldMkLst>
          <pc:docMk/>
          <pc:sldMk cId="1538241942" sldId="823"/>
        </pc:sldMkLst>
      </pc:sldChg>
      <pc:sldChg chg="add">
        <pc:chgData name="Dr. Peeta Basa Pati" userId="d5d7df4c-1c7c-46ba-b2e6-049fb9603be3" providerId="ADAL" clId="{8A486450-1E19-4268-94E3-EA369C0F7284}" dt="2021-07-14T06:57:15.622" v="262"/>
        <pc:sldMkLst>
          <pc:docMk/>
          <pc:sldMk cId="3605239577" sldId="824"/>
        </pc:sldMkLst>
      </pc:sldChg>
      <pc:sldChg chg="addSp delSp modSp add mod">
        <pc:chgData name="Dr. Peeta Basa Pati" userId="d5d7df4c-1c7c-46ba-b2e6-049fb9603be3" providerId="ADAL" clId="{8A486450-1E19-4268-94E3-EA369C0F7284}" dt="2021-07-15T06:09:52.860" v="1476" actId="478"/>
        <pc:sldMkLst>
          <pc:docMk/>
          <pc:sldMk cId="945556297" sldId="825"/>
        </pc:sldMkLst>
        <pc:spChg chg="add mod">
          <ac:chgData name="Dr. Peeta Basa Pati" userId="d5d7df4c-1c7c-46ba-b2e6-049fb9603be3" providerId="ADAL" clId="{8A486450-1E19-4268-94E3-EA369C0F7284}" dt="2021-07-15T05:47:55.856" v="1427" actId="207"/>
          <ac:spMkLst>
            <pc:docMk/>
            <pc:sldMk cId="945556297" sldId="825"/>
            <ac:spMk id="2" creationId="{6D261D5D-9284-4D1D-A25F-BF65DA34C7B8}"/>
          </ac:spMkLst>
        </pc:spChg>
        <pc:spChg chg="mod">
          <ac:chgData name="Dr. Peeta Basa Pati" userId="d5d7df4c-1c7c-46ba-b2e6-049fb9603be3" providerId="ADAL" clId="{8A486450-1E19-4268-94E3-EA369C0F7284}" dt="2021-07-15T05:14:12.626" v="1215" actId="20577"/>
          <ac:spMkLst>
            <pc:docMk/>
            <pc:sldMk cId="945556297" sldId="825"/>
            <ac:spMk id="3" creationId="{7789A6B5-C0F5-5944-9623-D5C1946E11C8}"/>
          </ac:spMkLst>
        </pc:spChg>
        <pc:spChg chg="add mod">
          <ac:chgData name="Dr. Peeta Basa Pati" userId="d5d7df4c-1c7c-46ba-b2e6-049fb9603be3" providerId="ADAL" clId="{8A486450-1E19-4268-94E3-EA369C0F7284}" dt="2021-07-15T05:49:18.655" v="1446" actId="207"/>
          <ac:spMkLst>
            <pc:docMk/>
            <pc:sldMk cId="945556297" sldId="825"/>
            <ac:spMk id="6" creationId="{74926E31-BAC4-4F84-81D8-FCD7FE7ABF6F}"/>
          </ac:spMkLst>
        </pc:spChg>
        <pc:spChg chg="del">
          <ac:chgData name="Dr. Peeta Basa Pati" userId="d5d7df4c-1c7c-46ba-b2e6-049fb9603be3" providerId="ADAL" clId="{8A486450-1E19-4268-94E3-EA369C0F7284}" dt="2021-07-15T05:13:48.960" v="1197" actId="478"/>
          <ac:spMkLst>
            <pc:docMk/>
            <pc:sldMk cId="945556297" sldId="825"/>
            <ac:spMk id="7" creationId="{1C47F4B1-5335-4763-9B7E-2932CC4C6CEC}"/>
          </ac:spMkLst>
        </pc:spChg>
        <pc:spChg chg="add mod">
          <ac:chgData name="Dr. Peeta Basa Pati" userId="d5d7df4c-1c7c-46ba-b2e6-049fb9603be3" providerId="ADAL" clId="{8A486450-1E19-4268-94E3-EA369C0F7284}" dt="2021-07-15T05:45:51.018" v="1410" actId="207"/>
          <ac:spMkLst>
            <pc:docMk/>
            <pc:sldMk cId="945556297" sldId="825"/>
            <ac:spMk id="8" creationId="{3C8F32C4-A9FD-4EF1-8BD7-4B49375B9D61}"/>
          </ac:spMkLst>
        </pc:spChg>
        <pc:spChg chg="del">
          <ac:chgData name="Dr. Peeta Basa Pati" userId="d5d7df4c-1c7c-46ba-b2e6-049fb9603be3" providerId="ADAL" clId="{8A486450-1E19-4268-94E3-EA369C0F7284}" dt="2021-07-15T05:13:48.960" v="1197" actId="478"/>
          <ac:spMkLst>
            <pc:docMk/>
            <pc:sldMk cId="945556297" sldId="825"/>
            <ac:spMk id="12" creationId="{ACA18B66-D904-47C0-BEBC-B44E8823B730}"/>
          </ac:spMkLst>
        </pc:spChg>
        <pc:spChg chg="del">
          <ac:chgData name="Dr. Peeta Basa Pati" userId="d5d7df4c-1c7c-46ba-b2e6-049fb9603be3" providerId="ADAL" clId="{8A486450-1E19-4268-94E3-EA369C0F7284}" dt="2021-07-15T05:13:48.960" v="1197" actId="478"/>
          <ac:spMkLst>
            <pc:docMk/>
            <pc:sldMk cId="945556297" sldId="825"/>
            <ac:spMk id="13" creationId="{39337AD4-FF98-419D-BA13-B05828D3DD2C}"/>
          </ac:spMkLst>
        </pc:spChg>
        <pc:spChg chg="add mod">
          <ac:chgData name="Dr. Peeta Basa Pati" userId="d5d7df4c-1c7c-46ba-b2e6-049fb9603be3" providerId="ADAL" clId="{8A486450-1E19-4268-94E3-EA369C0F7284}" dt="2021-07-15T05:49:10.611" v="1445" actId="404"/>
          <ac:spMkLst>
            <pc:docMk/>
            <pc:sldMk cId="945556297" sldId="825"/>
            <ac:spMk id="14" creationId="{93200125-40E1-45D7-A9D9-C14A23EB4453}"/>
          </ac:spMkLst>
        </pc:spChg>
        <pc:spChg chg="add mod">
          <ac:chgData name="Dr. Peeta Basa Pati" userId="d5d7df4c-1c7c-46ba-b2e6-049fb9603be3" providerId="ADAL" clId="{8A486450-1E19-4268-94E3-EA369C0F7284}" dt="2021-07-15T05:48:00.807" v="1428" actId="692"/>
          <ac:spMkLst>
            <pc:docMk/>
            <pc:sldMk cId="945556297" sldId="825"/>
            <ac:spMk id="15" creationId="{EA1C9BE3-C2E0-4969-A2AC-9CDB951B55BD}"/>
          </ac:spMkLst>
        </pc:spChg>
        <pc:spChg chg="add del mod">
          <ac:chgData name="Dr. Peeta Basa Pati" userId="d5d7df4c-1c7c-46ba-b2e6-049fb9603be3" providerId="ADAL" clId="{8A486450-1E19-4268-94E3-EA369C0F7284}" dt="2021-07-15T06:09:52.860" v="1476" actId="478"/>
          <ac:spMkLst>
            <pc:docMk/>
            <pc:sldMk cId="945556297" sldId="825"/>
            <ac:spMk id="16" creationId="{22E4A9B8-2B89-4F88-AF5F-32730A7ED6D5}"/>
          </ac:spMkLst>
        </pc:spChg>
        <pc:spChg chg="add del mod">
          <ac:chgData name="Dr. Peeta Basa Pati" userId="d5d7df4c-1c7c-46ba-b2e6-049fb9603be3" providerId="ADAL" clId="{8A486450-1E19-4268-94E3-EA369C0F7284}" dt="2021-07-15T06:09:49.693" v="1475" actId="478"/>
          <ac:spMkLst>
            <pc:docMk/>
            <pc:sldMk cId="945556297" sldId="825"/>
            <ac:spMk id="17" creationId="{B22F2C61-4171-47AF-8392-5BEA5AD92CD1}"/>
          </ac:spMkLst>
        </pc:spChg>
        <pc:spChg chg="add mod">
          <ac:chgData name="Dr. Peeta Basa Pati" userId="d5d7df4c-1c7c-46ba-b2e6-049fb9603be3" providerId="ADAL" clId="{8A486450-1E19-4268-94E3-EA369C0F7284}" dt="2021-07-15T05:48:36.133" v="1441" actId="207"/>
          <ac:spMkLst>
            <pc:docMk/>
            <pc:sldMk cId="945556297" sldId="825"/>
            <ac:spMk id="19" creationId="{9CDF3749-59E5-4289-A5C4-84C2D2832EE6}"/>
          </ac:spMkLst>
        </pc:spChg>
        <pc:spChg chg="mod">
          <ac:chgData name="Dr. Peeta Basa Pati" userId="d5d7df4c-1c7c-46ba-b2e6-049fb9603be3" providerId="ADAL" clId="{8A486450-1E19-4268-94E3-EA369C0F7284}" dt="2021-07-14T08:20:19.279" v="653"/>
          <ac:spMkLst>
            <pc:docMk/>
            <pc:sldMk cId="945556297" sldId="825"/>
            <ac:spMk id="12291" creationId="{982F1BF9-FBE7-490C-B99A-9F3F91E273E6}"/>
          </ac:spMkLst>
        </pc:spChg>
        <pc:graphicFrameChg chg="add mod modGraphic">
          <ac:chgData name="Dr. Peeta Basa Pati" userId="d5d7df4c-1c7c-46ba-b2e6-049fb9603be3" providerId="ADAL" clId="{8A486450-1E19-4268-94E3-EA369C0F7284}" dt="2021-07-15T05:38:45.131" v="1368" actId="14734"/>
          <ac:graphicFrameMkLst>
            <pc:docMk/>
            <pc:sldMk cId="945556297" sldId="825"/>
            <ac:graphicFrameMk id="5" creationId="{CCDB300C-A023-45B1-AB6D-C6CB8D8894E0}"/>
          </ac:graphicFrameMkLst>
        </pc:graphicFrameChg>
        <pc:graphicFrameChg chg="add del mod">
          <ac:chgData name="Dr. Peeta Basa Pati" userId="d5d7df4c-1c7c-46ba-b2e6-049fb9603be3" providerId="ADAL" clId="{8A486450-1E19-4268-94E3-EA369C0F7284}" dt="2021-07-15T05:38:04.668" v="1358" actId="478"/>
          <ac:graphicFrameMkLst>
            <pc:docMk/>
            <pc:sldMk cId="945556297" sldId="825"/>
            <ac:graphicFrameMk id="10" creationId="{4944E4E3-CE1D-42AB-A1C1-91B05FC86B4E}"/>
          </ac:graphicFrameMkLst>
        </pc:graphicFrameChg>
        <pc:picChg chg="del">
          <ac:chgData name="Dr. Peeta Basa Pati" userId="d5d7df4c-1c7c-46ba-b2e6-049fb9603be3" providerId="ADAL" clId="{8A486450-1E19-4268-94E3-EA369C0F7284}" dt="2021-07-15T05:13:45.113" v="1196" actId="478"/>
          <ac:picMkLst>
            <pc:docMk/>
            <pc:sldMk cId="945556297" sldId="825"/>
            <ac:picMk id="4098" creationId="{49E2D3D4-F1D6-4783-A575-FF155520F252}"/>
          </ac:picMkLst>
        </pc:picChg>
        <pc:picChg chg="del">
          <ac:chgData name="Dr. Peeta Basa Pati" userId="d5d7df4c-1c7c-46ba-b2e6-049fb9603be3" providerId="ADAL" clId="{8A486450-1E19-4268-94E3-EA369C0F7284}" dt="2021-07-15T05:13:48.960" v="1197" actId="478"/>
          <ac:picMkLst>
            <pc:docMk/>
            <pc:sldMk cId="945556297" sldId="825"/>
            <ac:picMk id="4102" creationId="{FB0C2E80-A40D-4379-A0ED-23373C662518}"/>
          </ac:picMkLst>
        </pc:picChg>
        <pc:picChg chg="del">
          <ac:chgData name="Dr. Peeta Basa Pati" userId="d5d7df4c-1c7c-46ba-b2e6-049fb9603be3" providerId="ADAL" clId="{8A486450-1E19-4268-94E3-EA369C0F7284}" dt="2021-07-15T05:13:48.960" v="1197" actId="478"/>
          <ac:picMkLst>
            <pc:docMk/>
            <pc:sldMk cId="945556297" sldId="825"/>
            <ac:picMk id="4104" creationId="{E53F6EC9-3484-44F4-8FBA-F25DCAA64696}"/>
          </ac:picMkLst>
        </pc:picChg>
        <pc:cxnChg chg="add mod">
          <ac:chgData name="Dr. Peeta Basa Pati" userId="d5d7df4c-1c7c-46ba-b2e6-049fb9603be3" providerId="ADAL" clId="{8A486450-1E19-4268-94E3-EA369C0F7284}" dt="2021-07-15T05:46:23.299" v="1420" actId="692"/>
          <ac:cxnSpMkLst>
            <pc:docMk/>
            <pc:sldMk cId="945556297" sldId="825"/>
            <ac:cxnSpMk id="11" creationId="{E521C736-4ED3-4399-B1C9-059A66C8F658}"/>
          </ac:cxnSpMkLst>
        </pc:cxnChg>
      </pc:sldChg>
      <pc:sldChg chg="addSp delSp modSp add mod ord">
        <pc:chgData name="Dr. Peeta Basa Pati" userId="d5d7df4c-1c7c-46ba-b2e6-049fb9603be3" providerId="ADAL" clId="{8A486450-1E19-4268-94E3-EA369C0F7284}" dt="2021-07-16T04:40:38.957" v="3369"/>
        <pc:sldMkLst>
          <pc:docMk/>
          <pc:sldMk cId="2480580721" sldId="826"/>
        </pc:sldMkLst>
        <pc:spChg chg="add mod">
          <ac:chgData name="Dr. Peeta Basa Pati" userId="d5d7df4c-1c7c-46ba-b2e6-049fb9603be3" providerId="ADAL" clId="{8A486450-1E19-4268-94E3-EA369C0F7284}" dt="2021-07-15T07:15:20.358" v="1834" actId="12"/>
          <ac:spMkLst>
            <pc:docMk/>
            <pc:sldMk cId="2480580721" sldId="826"/>
            <ac:spMk id="2" creationId="{83667C2B-316B-4EE5-BD1A-3D2D5D328FE4}"/>
          </ac:spMkLst>
        </pc:spChg>
        <pc:spChg chg="mod">
          <ac:chgData name="Dr. Peeta Basa Pati" userId="d5d7df4c-1c7c-46ba-b2e6-049fb9603be3" providerId="ADAL" clId="{8A486450-1E19-4268-94E3-EA369C0F7284}" dt="2021-07-15T07:14:58.600" v="1831" actId="20577"/>
          <ac:spMkLst>
            <pc:docMk/>
            <pc:sldMk cId="2480580721" sldId="826"/>
            <ac:spMk id="3" creationId="{7789A6B5-C0F5-5944-9623-D5C1946E11C8}"/>
          </ac:spMkLst>
        </pc:spChg>
        <pc:spChg chg="add mod">
          <ac:chgData name="Dr. Peeta Basa Pati" userId="d5d7df4c-1c7c-46ba-b2e6-049fb9603be3" providerId="ADAL" clId="{8A486450-1E19-4268-94E3-EA369C0F7284}" dt="2021-07-15T07:10:25.580" v="1663" actId="1076"/>
          <ac:spMkLst>
            <pc:docMk/>
            <pc:sldMk cId="2480580721" sldId="826"/>
            <ac:spMk id="5" creationId="{8FA5629F-C6A8-40DC-94A7-EAF46DB5846F}"/>
          </ac:spMkLst>
        </pc:spChg>
        <pc:spChg chg="add mod">
          <ac:chgData name="Dr. Peeta Basa Pati" userId="d5d7df4c-1c7c-46ba-b2e6-049fb9603be3" providerId="ADAL" clId="{8A486450-1E19-4268-94E3-EA369C0F7284}" dt="2021-07-15T07:15:16.347" v="1833" actId="12"/>
          <ac:spMkLst>
            <pc:docMk/>
            <pc:sldMk cId="2480580721" sldId="826"/>
            <ac:spMk id="11" creationId="{6038F0B5-A0AE-48F1-B719-A30C2B89496E}"/>
          </ac:spMkLst>
        </pc:spChg>
        <pc:spChg chg="add mod">
          <ac:chgData name="Dr. Peeta Basa Pati" userId="d5d7df4c-1c7c-46ba-b2e6-049fb9603be3" providerId="ADAL" clId="{8A486450-1E19-4268-94E3-EA369C0F7284}" dt="2021-07-15T07:15:46.019" v="1835" actId="207"/>
          <ac:spMkLst>
            <pc:docMk/>
            <pc:sldMk cId="2480580721" sldId="826"/>
            <ac:spMk id="13" creationId="{1DA04C82-9EB8-4D43-A259-86035CA1AEEF}"/>
          </ac:spMkLst>
        </pc:spChg>
        <pc:graphicFrameChg chg="del">
          <ac:chgData name="Dr. Peeta Basa Pati" userId="d5d7df4c-1c7c-46ba-b2e6-049fb9603be3" providerId="ADAL" clId="{8A486450-1E19-4268-94E3-EA369C0F7284}" dt="2021-07-15T06:46:46.081" v="1502" actId="478"/>
          <ac:graphicFrameMkLst>
            <pc:docMk/>
            <pc:sldMk cId="2480580721" sldId="826"/>
            <ac:graphicFrameMk id="9" creationId="{5AFE0CB3-F1CF-4FCC-8CAD-F6F6BBA8C3DF}"/>
          </ac:graphicFrameMkLst>
        </pc:graphicFrameChg>
        <pc:picChg chg="add mod">
          <ac:chgData name="Dr. Peeta Basa Pati" userId="d5d7df4c-1c7c-46ba-b2e6-049fb9603be3" providerId="ADAL" clId="{8A486450-1E19-4268-94E3-EA369C0F7284}" dt="2021-07-15T06:51:22.094" v="1505" actId="1076"/>
          <ac:picMkLst>
            <pc:docMk/>
            <pc:sldMk cId="2480580721" sldId="826"/>
            <ac:picMk id="2050" creationId="{CA6045BE-1D06-4811-A292-C374E42ABC81}"/>
          </ac:picMkLst>
        </pc:picChg>
        <pc:picChg chg="add del mod">
          <ac:chgData name="Dr. Peeta Basa Pati" userId="d5d7df4c-1c7c-46ba-b2e6-049fb9603be3" providerId="ADAL" clId="{8A486450-1E19-4268-94E3-EA369C0F7284}" dt="2021-07-15T07:03:36.608" v="1513" actId="478"/>
          <ac:picMkLst>
            <pc:docMk/>
            <pc:sldMk cId="2480580721" sldId="826"/>
            <ac:picMk id="2052" creationId="{7F369FEB-BB23-4CBB-8395-216EC899CDFC}"/>
          </ac:picMkLst>
        </pc:picChg>
        <pc:picChg chg="add del mod">
          <ac:chgData name="Dr. Peeta Basa Pati" userId="d5d7df4c-1c7c-46ba-b2e6-049fb9603be3" providerId="ADAL" clId="{8A486450-1E19-4268-94E3-EA369C0F7284}" dt="2021-07-15T07:03:44.480" v="1514" actId="478"/>
          <ac:picMkLst>
            <pc:docMk/>
            <pc:sldMk cId="2480580721" sldId="826"/>
            <ac:picMk id="2054" creationId="{0BF6C091-7697-44B9-92FC-B21CEF9EBB9F}"/>
          </ac:picMkLst>
        </pc:picChg>
        <pc:picChg chg="add mod">
          <ac:chgData name="Dr. Peeta Basa Pati" userId="d5d7df4c-1c7c-46ba-b2e6-049fb9603be3" providerId="ADAL" clId="{8A486450-1E19-4268-94E3-EA369C0F7284}" dt="2021-07-15T07:11:24.120" v="1684" actId="1076"/>
          <ac:picMkLst>
            <pc:docMk/>
            <pc:sldMk cId="2480580721" sldId="826"/>
            <ac:picMk id="2056" creationId="{D3D197CB-FC16-4822-AE63-AD1F01EC1B86}"/>
          </ac:picMkLst>
        </pc:picChg>
        <pc:picChg chg="del">
          <ac:chgData name="Dr. Peeta Basa Pati" userId="d5d7df4c-1c7c-46ba-b2e6-049fb9603be3" providerId="ADAL" clId="{8A486450-1E19-4268-94E3-EA369C0F7284}" dt="2021-07-15T06:46:48.180" v="1503" actId="478"/>
          <ac:picMkLst>
            <pc:docMk/>
            <pc:sldMk cId="2480580721" sldId="826"/>
            <ac:picMk id="3074" creationId="{184192CD-677E-43D2-8E2C-2B2F99D94D63}"/>
          </ac:picMkLst>
        </pc:picChg>
      </pc:sldChg>
      <pc:sldChg chg="addSp delSp modSp add mod">
        <pc:chgData name="Dr. Peeta Basa Pati" userId="d5d7df4c-1c7c-46ba-b2e6-049fb9603be3" providerId="ADAL" clId="{8A486450-1E19-4268-94E3-EA369C0F7284}" dt="2021-07-16T06:33:11.456" v="4934" actId="6549"/>
        <pc:sldMkLst>
          <pc:docMk/>
          <pc:sldMk cId="3874618481" sldId="827"/>
        </pc:sldMkLst>
        <pc:spChg chg="add mod">
          <ac:chgData name="Dr. Peeta Basa Pati" userId="d5d7df4c-1c7c-46ba-b2e6-049fb9603be3" providerId="ADAL" clId="{8A486450-1E19-4268-94E3-EA369C0F7284}" dt="2021-07-16T06:33:11.456" v="4934" actId="6549"/>
          <ac:spMkLst>
            <pc:docMk/>
            <pc:sldMk cId="3874618481" sldId="827"/>
            <ac:spMk id="2" creationId="{30848F7B-E3B5-4A06-8DF3-BAFDDFD80A31}"/>
          </ac:spMkLst>
        </pc:spChg>
        <pc:spChg chg="mod">
          <ac:chgData name="Dr. Peeta Basa Pati" userId="d5d7df4c-1c7c-46ba-b2e6-049fb9603be3" providerId="ADAL" clId="{8A486450-1E19-4268-94E3-EA369C0F7284}" dt="2021-07-15T09:40:39.498" v="2911" actId="20577"/>
          <ac:spMkLst>
            <pc:docMk/>
            <pc:sldMk cId="3874618481" sldId="827"/>
            <ac:spMk id="3" creationId="{7789A6B5-C0F5-5944-9623-D5C1946E11C8}"/>
          </ac:spMkLst>
        </pc:spChg>
        <pc:spChg chg="del">
          <ac:chgData name="Dr. Peeta Basa Pati" userId="d5d7df4c-1c7c-46ba-b2e6-049fb9603be3" providerId="ADAL" clId="{8A486450-1E19-4268-94E3-EA369C0F7284}" dt="2021-07-16T06:22:49.609" v="4408" actId="478"/>
          <ac:spMkLst>
            <pc:docMk/>
            <pc:sldMk cId="3874618481" sldId="827"/>
            <ac:spMk id="6" creationId="{1FA8E646-EC5C-4CB1-BDB5-1CAA511A31A9}"/>
          </ac:spMkLst>
        </pc:spChg>
        <pc:spChg chg="del">
          <ac:chgData name="Dr. Peeta Basa Pati" userId="d5d7df4c-1c7c-46ba-b2e6-049fb9603be3" providerId="ADAL" clId="{8A486450-1E19-4268-94E3-EA369C0F7284}" dt="2021-07-16T06:22:53.913" v="4409" actId="478"/>
          <ac:spMkLst>
            <pc:docMk/>
            <pc:sldMk cId="3874618481" sldId="827"/>
            <ac:spMk id="7" creationId="{8423968C-BB24-4B31-8930-98687813C824}"/>
          </ac:spMkLst>
        </pc:spChg>
        <pc:spChg chg="del">
          <ac:chgData name="Dr. Peeta Basa Pati" userId="d5d7df4c-1c7c-46ba-b2e6-049fb9603be3" providerId="ADAL" clId="{8A486450-1E19-4268-94E3-EA369C0F7284}" dt="2021-07-16T06:22:59.262" v="4410" actId="478"/>
          <ac:spMkLst>
            <pc:docMk/>
            <pc:sldMk cId="3874618481" sldId="827"/>
            <ac:spMk id="11" creationId="{5EA65BAE-DAB9-484A-89F7-AE39412C52A1}"/>
          </ac:spMkLst>
        </pc:spChg>
        <pc:spChg chg="del">
          <ac:chgData name="Dr. Peeta Basa Pati" userId="d5d7df4c-1c7c-46ba-b2e6-049fb9603be3" providerId="ADAL" clId="{8A486450-1E19-4268-94E3-EA369C0F7284}" dt="2021-07-16T06:22:49.609" v="4408" actId="478"/>
          <ac:spMkLst>
            <pc:docMk/>
            <pc:sldMk cId="3874618481" sldId="827"/>
            <ac:spMk id="12" creationId="{2E018426-EC78-465A-A0DA-9E58BA9E1B53}"/>
          </ac:spMkLst>
        </pc:spChg>
        <pc:spChg chg="del">
          <ac:chgData name="Dr. Peeta Basa Pati" userId="d5d7df4c-1c7c-46ba-b2e6-049fb9603be3" providerId="ADAL" clId="{8A486450-1E19-4268-94E3-EA369C0F7284}" dt="2021-07-16T06:22:49.609" v="4408" actId="478"/>
          <ac:spMkLst>
            <pc:docMk/>
            <pc:sldMk cId="3874618481" sldId="827"/>
            <ac:spMk id="13" creationId="{3397D4B2-9DA4-4DFD-8358-7A123356E108}"/>
          </ac:spMkLst>
        </pc:spChg>
        <pc:spChg chg="del">
          <ac:chgData name="Dr. Peeta Basa Pati" userId="d5d7df4c-1c7c-46ba-b2e6-049fb9603be3" providerId="ADAL" clId="{8A486450-1E19-4268-94E3-EA369C0F7284}" dt="2021-07-16T06:22:49.609" v="4408" actId="478"/>
          <ac:spMkLst>
            <pc:docMk/>
            <pc:sldMk cId="3874618481" sldId="827"/>
            <ac:spMk id="14" creationId="{5E571135-296F-4008-89FF-D26D329B23E3}"/>
          </ac:spMkLst>
        </pc:spChg>
        <pc:grpChg chg="add mod">
          <ac:chgData name="Dr. Peeta Basa Pati" userId="d5d7df4c-1c7c-46ba-b2e6-049fb9603be3" providerId="ADAL" clId="{8A486450-1E19-4268-94E3-EA369C0F7284}" dt="2021-07-16T06:32:01.553" v="4873" actId="1035"/>
          <ac:grpSpMkLst>
            <pc:docMk/>
            <pc:sldMk cId="3874618481" sldId="827"/>
            <ac:grpSpMk id="16" creationId="{812F923C-18FF-4FDA-900B-3995DB066619}"/>
          </ac:grpSpMkLst>
        </pc:grpChg>
        <pc:picChg chg="mod">
          <ac:chgData name="Dr. Peeta Basa Pati" userId="d5d7df4c-1c7c-46ba-b2e6-049fb9603be3" providerId="ADAL" clId="{8A486450-1E19-4268-94E3-EA369C0F7284}" dt="2021-07-16T06:31:57.627" v="4865" actId="1035"/>
          <ac:picMkLst>
            <pc:docMk/>
            <pc:sldMk cId="3874618481" sldId="827"/>
            <ac:picMk id="5" creationId="{71064394-ACC5-476C-A701-468DABBA77AD}"/>
          </ac:picMkLst>
        </pc:picChg>
        <pc:picChg chg="del">
          <ac:chgData name="Dr. Peeta Basa Pati" userId="d5d7df4c-1c7c-46ba-b2e6-049fb9603be3" providerId="ADAL" clId="{8A486450-1E19-4268-94E3-EA369C0F7284}" dt="2021-07-16T06:22:59.262" v="4410" actId="478"/>
          <ac:picMkLst>
            <pc:docMk/>
            <pc:sldMk cId="3874618481" sldId="827"/>
            <ac:picMk id="9" creationId="{71FDFCC3-D388-4E81-8D85-6C7BECC7588E}"/>
          </ac:picMkLst>
        </pc:picChg>
        <pc:picChg chg="mod">
          <ac:chgData name="Dr. Peeta Basa Pati" userId="d5d7df4c-1c7c-46ba-b2e6-049fb9603be3" providerId="ADAL" clId="{8A486450-1E19-4268-94E3-EA369C0F7284}" dt="2021-07-16T06:32:01.553" v="4873" actId="1035"/>
          <ac:picMkLst>
            <pc:docMk/>
            <pc:sldMk cId="3874618481" sldId="827"/>
            <ac:picMk id="17" creationId="{B43F0754-84FB-4348-A0B3-7822C4F283C7}"/>
          </ac:picMkLst>
        </pc:picChg>
        <pc:picChg chg="mod">
          <ac:chgData name="Dr. Peeta Basa Pati" userId="d5d7df4c-1c7c-46ba-b2e6-049fb9603be3" providerId="ADAL" clId="{8A486450-1E19-4268-94E3-EA369C0F7284}" dt="2021-07-16T06:32:01.553" v="4873" actId="1035"/>
          <ac:picMkLst>
            <pc:docMk/>
            <pc:sldMk cId="3874618481" sldId="827"/>
            <ac:picMk id="18" creationId="{E3BC658C-B98F-4F0B-A0C2-C98039375BF4}"/>
          </ac:picMkLst>
        </pc:picChg>
        <pc:picChg chg="mod">
          <ac:chgData name="Dr. Peeta Basa Pati" userId="d5d7df4c-1c7c-46ba-b2e6-049fb9603be3" providerId="ADAL" clId="{8A486450-1E19-4268-94E3-EA369C0F7284}" dt="2021-07-16T06:32:01.553" v="4873" actId="1035"/>
          <ac:picMkLst>
            <pc:docMk/>
            <pc:sldMk cId="3874618481" sldId="827"/>
            <ac:picMk id="19" creationId="{99410CB9-4B76-4FD3-97BC-A3959F1975DA}"/>
          </ac:picMkLst>
        </pc:picChg>
        <pc:picChg chg="mod">
          <ac:chgData name="Dr. Peeta Basa Pati" userId="d5d7df4c-1c7c-46ba-b2e6-049fb9603be3" providerId="ADAL" clId="{8A486450-1E19-4268-94E3-EA369C0F7284}" dt="2021-07-16T06:32:01.553" v="4873" actId="1035"/>
          <ac:picMkLst>
            <pc:docMk/>
            <pc:sldMk cId="3874618481" sldId="827"/>
            <ac:picMk id="20" creationId="{A965E587-40C3-4236-9B57-05BB857ADDA2}"/>
          </ac:picMkLst>
        </pc:picChg>
        <pc:picChg chg="mod">
          <ac:chgData name="Dr. Peeta Basa Pati" userId="d5d7df4c-1c7c-46ba-b2e6-049fb9603be3" providerId="ADAL" clId="{8A486450-1E19-4268-94E3-EA369C0F7284}" dt="2021-07-16T06:31:57.627" v="4865" actId="1035"/>
          <ac:picMkLst>
            <pc:docMk/>
            <pc:sldMk cId="3874618481" sldId="827"/>
            <ac:picMk id="3074" creationId="{73F38497-968E-4377-85BE-BDCED92745B7}"/>
          </ac:picMkLst>
        </pc:picChg>
        <pc:picChg chg="mod">
          <ac:chgData name="Dr. Peeta Basa Pati" userId="d5d7df4c-1c7c-46ba-b2e6-049fb9603be3" providerId="ADAL" clId="{8A486450-1E19-4268-94E3-EA369C0F7284}" dt="2021-07-16T06:31:57.627" v="4865" actId="1035"/>
          <ac:picMkLst>
            <pc:docMk/>
            <pc:sldMk cId="3874618481" sldId="827"/>
            <ac:picMk id="3076" creationId="{94C0D5B3-4212-4543-8817-4F62126BB7B0}"/>
          </ac:picMkLst>
        </pc:picChg>
        <pc:picChg chg="mod">
          <ac:chgData name="Dr. Peeta Basa Pati" userId="d5d7df4c-1c7c-46ba-b2e6-049fb9603be3" providerId="ADAL" clId="{8A486450-1E19-4268-94E3-EA369C0F7284}" dt="2021-07-16T06:31:57.627" v="4865" actId="1035"/>
          <ac:picMkLst>
            <pc:docMk/>
            <pc:sldMk cId="3874618481" sldId="827"/>
            <ac:picMk id="3082" creationId="{0D0CFDFD-4E35-427C-BF40-5DD4265C9E67}"/>
          </ac:picMkLst>
        </pc:picChg>
        <pc:picChg chg="del">
          <ac:chgData name="Dr. Peeta Basa Pati" userId="d5d7df4c-1c7c-46ba-b2e6-049fb9603be3" providerId="ADAL" clId="{8A486450-1E19-4268-94E3-EA369C0F7284}" dt="2021-07-16T06:22:53.913" v="4409" actId="478"/>
          <ac:picMkLst>
            <pc:docMk/>
            <pc:sldMk cId="3874618481" sldId="827"/>
            <ac:picMk id="3084" creationId="{A8C8EA4D-389D-4C44-B91E-364110B3E65E}"/>
          </ac:picMkLst>
        </pc:picChg>
      </pc:sldChg>
      <pc:sldChg chg="addSp delSp modSp mod">
        <pc:chgData name="Dr. Peeta Basa Pati" userId="d5d7df4c-1c7c-46ba-b2e6-049fb9603be3" providerId="ADAL" clId="{8A486450-1E19-4268-94E3-EA369C0F7284}" dt="2021-07-15T10:26:14.412" v="3364" actId="207"/>
        <pc:sldMkLst>
          <pc:docMk/>
          <pc:sldMk cId="1302113070" sldId="828"/>
        </pc:sldMkLst>
        <pc:spChg chg="add del mod">
          <ac:chgData name="Dr. Peeta Basa Pati" userId="d5d7df4c-1c7c-46ba-b2e6-049fb9603be3" providerId="ADAL" clId="{8A486450-1E19-4268-94E3-EA369C0F7284}" dt="2021-07-15T10:22:43.216" v="3095" actId="478"/>
          <ac:spMkLst>
            <pc:docMk/>
            <pc:sldMk cId="1302113070" sldId="828"/>
            <ac:spMk id="3" creationId="{94705969-144D-4249-BD05-59C27A36C59C}"/>
          </ac:spMkLst>
        </pc:spChg>
        <pc:spChg chg="add mod">
          <ac:chgData name="Dr. Peeta Basa Pati" userId="d5d7df4c-1c7c-46ba-b2e6-049fb9603be3" providerId="ADAL" clId="{8A486450-1E19-4268-94E3-EA369C0F7284}" dt="2021-07-15T10:25:36.253" v="3345" actId="1076"/>
          <ac:spMkLst>
            <pc:docMk/>
            <pc:sldMk cId="1302113070" sldId="828"/>
            <ac:spMk id="4" creationId="{0B8EDB90-BE3D-40B6-B3D5-F35E3A0AF118}"/>
          </ac:spMkLst>
        </pc:spChg>
        <pc:spChg chg="mod">
          <ac:chgData name="Dr. Peeta Basa Pati" userId="d5d7df4c-1c7c-46ba-b2e6-049fb9603be3" providerId="ADAL" clId="{8A486450-1E19-4268-94E3-EA369C0F7284}" dt="2021-07-15T10:21:51.252" v="3093" actId="6549"/>
          <ac:spMkLst>
            <pc:docMk/>
            <pc:sldMk cId="1302113070" sldId="828"/>
            <ac:spMk id="25602" creationId="{3795B4A5-74EF-4365-ACC9-E052FE60915F}"/>
          </ac:spMkLst>
        </pc:spChg>
        <pc:spChg chg="del">
          <ac:chgData name="Dr. Peeta Basa Pati" userId="d5d7df4c-1c7c-46ba-b2e6-049fb9603be3" providerId="ADAL" clId="{8A486450-1E19-4268-94E3-EA369C0F7284}" dt="2021-07-15T10:22:40.008" v="3094" actId="478"/>
          <ac:spMkLst>
            <pc:docMk/>
            <pc:sldMk cId="1302113070" sldId="828"/>
            <ac:spMk id="25603" creationId="{94734F71-768E-4519-A124-4192F05D7450}"/>
          </ac:spMkLst>
        </pc:spChg>
        <pc:spChg chg="mod">
          <ac:chgData name="Dr. Peeta Basa Pati" userId="d5d7df4c-1c7c-46ba-b2e6-049fb9603be3" providerId="ADAL" clId="{8A486450-1E19-4268-94E3-EA369C0F7284}" dt="2021-07-15T10:25:52.050" v="3361" actId="1035"/>
          <ac:spMkLst>
            <pc:docMk/>
            <pc:sldMk cId="1302113070" sldId="828"/>
            <ac:spMk id="25604" creationId="{B12A7EE6-7AB8-4D28-AB93-08CFE8703F53}"/>
          </ac:spMkLst>
        </pc:spChg>
        <pc:spChg chg="mod">
          <ac:chgData name="Dr. Peeta Basa Pati" userId="d5d7df4c-1c7c-46ba-b2e6-049fb9603be3" providerId="ADAL" clId="{8A486450-1E19-4268-94E3-EA369C0F7284}" dt="2021-07-15T10:25:52.050" v="3361" actId="1035"/>
          <ac:spMkLst>
            <pc:docMk/>
            <pc:sldMk cId="1302113070" sldId="828"/>
            <ac:spMk id="25605" creationId="{A45F4EFA-48B6-4C7B-BBB1-8A1E1F189CD4}"/>
          </ac:spMkLst>
        </pc:spChg>
        <pc:spChg chg="mod">
          <ac:chgData name="Dr. Peeta Basa Pati" userId="d5d7df4c-1c7c-46ba-b2e6-049fb9603be3" providerId="ADAL" clId="{8A486450-1E19-4268-94E3-EA369C0F7284}" dt="2021-07-15T10:25:52.050" v="3361" actId="1035"/>
          <ac:spMkLst>
            <pc:docMk/>
            <pc:sldMk cId="1302113070" sldId="828"/>
            <ac:spMk id="25606" creationId="{8EF9BAF6-5385-406B-A12F-AB2F9C751B3E}"/>
          </ac:spMkLst>
        </pc:spChg>
        <pc:spChg chg="mod">
          <ac:chgData name="Dr. Peeta Basa Pati" userId="d5d7df4c-1c7c-46ba-b2e6-049fb9603be3" providerId="ADAL" clId="{8A486450-1E19-4268-94E3-EA369C0F7284}" dt="2021-07-15T10:25:52.050" v="3361" actId="1035"/>
          <ac:spMkLst>
            <pc:docMk/>
            <pc:sldMk cId="1302113070" sldId="828"/>
            <ac:spMk id="25607" creationId="{768819FC-3E78-4F02-B464-4C895D58EADB}"/>
          </ac:spMkLst>
        </pc:spChg>
        <pc:spChg chg="mod">
          <ac:chgData name="Dr. Peeta Basa Pati" userId="d5d7df4c-1c7c-46ba-b2e6-049fb9603be3" providerId="ADAL" clId="{8A486450-1E19-4268-94E3-EA369C0F7284}" dt="2021-07-15T10:26:14.412" v="3364" actId="207"/>
          <ac:spMkLst>
            <pc:docMk/>
            <pc:sldMk cId="1302113070" sldId="828"/>
            <ac:spMk id="25608" creationId="{E402A7EB-0EF1-4877-BD42-5D34254D3C1C}"/>
          </ac:spMkLst>
        </pc:spChg>
        <pc:spChg chg="del">
          <ac:chgData name="Dr. Peeta Basa Pati" userId="d5d7df4c-1c7c-46ba-b2e6-049fb9603be3" providerId="ADAL" clId="{8A486450-1E19-4268-94E3-EA369C0F7284}" dt="2021-07-15T10:26:07.609" v="3362" actId="478"/>
          <ac:spMkLst>
            <pc:docMk/>
            <pc:sldMk cId="1302113070" sldId="828"/>
            <ac:spMk id="25609" creationId="{D5B4AF83-1D79-4568-8991-45CECEB57034}"/>
          </ac:spMkLst>
        </pc:spChg>
      </pc:sldChg>
      <pc:sldChg chg="addSp delSp modSp add mod">
        <pc:chgData name="Dr. Peeta Basa Pati" userId="d5d7df4c-1c7c-46ba-b2e6-049fb9603be3" providerId="ADAL" clId="{8A486450-1E19-4268-94E3-EA369C0F7284}" dt="2021-07-15T10:19:22.295" v="3056" actId="14100"/>
        <pc:sldMkLst>
          <pc:docMk/>
          <pc:sldMk cId="3938231667" sldId="829"/>
        </pc:sldMkLst>
        <pc:spChg chg="mod">
          <ac:chgData name="Dr. Peeta Basa Pati" userId="d5d7df4c-1c7c-46ba-b2e6-049fb9603be3" providerId="ADAL" clId="{8A486450-1E19-4268-94E3-EA369C0F7284}" dt="2021-07-15T10:01:51.513" v="2935" actId="20577"/>
          <ac:spMkLst>
            <pc:docMk/>
            <pc:sldMk cId="3938231667" sldId="829"/>
            <ac:spMk id="3" creationId="{7789A6B5-C0F5-5944-9623-D5C1946E11C8}"/>
          </ac:spMkLst>
        </pc:spChg>
        <pc:spChg chg="del mod">
          <ac:chgData name="Dr. Peeta Basa Pati" userId="d5d7df4c-1c7c-46ba-b2e6-049fb9603be3" providerId="ADAL" clId="{8A486450-1E19-4268-94E3-EA369C0F7284}" dt="2021-07-15T10:03:43.123" v="2988" actId="478"/>
          <ac:spMkLst>
            <pc:docMk/>
            <pc:sldMk cId="3938231667" sldId="829"/>
            <ac:spMk id="6" creationId="{1FA8E646-EC5C-4CB1-BDB5-1CAA511A31A9}"/>
          </ac:spMkLst>
        </pc:spChg>
        <pc:spChg chg="del">
          <ac:chgData name="Dr. Peeta Basa Pati" userId="d5d7df4c-1c7c-46ba-b2e6-049fb9603be3" providerId="ADAL" clId="{8A486450-1E19-4268-94E3-EA369C0F7284}" dt="2021-07-15T10:02:16.164" v="2938" actId="478"/>
          <ac:spMkLst>
            <pc:docMk/>
            <pc:sldMk cId="3938231667" sldId="829"/>
            <ac:spMk id="7" creationId="{8423968C-BB24-4B31-8930-98687813C824}"/>
          </ac:spMkLst>
        </pc:spChg>
        <pc:spChg chg="del">
          <ac:chgData name="Dr. Peeta Basa Pati" userId="d5d7df4c-1c7c-46ba-b2e6-049fb9603be3" providerId="ADAL" clId="{8A486450-1E19-4268-94E3-EA369C0F7284}" dt="2021-07-15T10:02:12.639" v="2937" actId="478"/>
          <ac:spMkLst>
            <pc:docMk/>
            <pc:sldMk cId="3938231667" sldId="829"/>
            <ac:spMk id="11" creationId="{5EA65BAE-DAB9-484A-89F7-AE39412C52A1}"/>
          </ac:spMkLst>
        </pc:spChg>
        <pc:spChg chg="del">
          <ac:chgData name="Dr. Peeta Basa Pati" userId="d5d7df4c-1c7c-46ba-b2e6-049fb9603be3" providerId="ADAL" clId="{8A486450-1E19-4268-94E3-EA369C0F7284}" dt="2021-07-15T10:02:00.569" v="2936" actId="478"/>
          <ac:spMkLst>
            <pc:docMk/>
            <pc:sldMk cId="3938231667" sldId="829"/>
            <ac:spMk id="12" creationId="{2E018426-EC78-465A-A0DA-9E58BA9E1B53}"/>
          </ac:spMkLst>
        </pc:spChg>
        <pc:spChg chg="del">
          <ac:chgData name="Dr. Peeta Basa Pati" userId="d5d7df4c-1c7c-46ba-b2e6-049fb9603be3" providerId="ADAL" clId="{8A486450-1E19-4268-94E3-EA369C0F7284}" dt="2021-07-15T10:02:00.569" v="2936" actId="478"/>
          <ac:spMkLst>
            <pc:docMk/>
            <pc:sldMk cId="3938231667" sldId="829"/>
            <ac:spMk id="13" creationId="{3397D4B2-9DA4-4DFD-8358-7A123356E108}"/>
          </ac:spMkLst>
        </pc:spChg>
        <pc:spChg chg="del">
          <ac:chgData name="Dr. Peeta Basa Pati" userId="d5d7df4c-1c7c-46ba-b2e6-049fb9603be3" providerId="ADAL" clId="{8A486450-1E19-4268-94E3-EA369C0F7284}" dt="2021-07-15T10:02:00.569" v="2936" actId="478"/>
          <ac:spMkLst>
            <pc:docMk/>
            <pc:sldMk cId="3938231667" sldId="829"/>
            <ac:spMk id="14" creationId="{5E571135-296F-4008-89FF-D26D329B23E3}"/>
          </ac:spMkLst>
        </pc:spChg>
        <pc:picChg chg="mod">
          <ac:chgData name="Dr. Peeta Basa Pati" userId="d5d7df4c-1c7c-46ba-b2e6-049fb9603be3" providerId="ADAL" clId="{8A486450-1E19-4268-94E3-EA369C0F7284}" dt="2021-07-15T10:03:46.548" v="2998" actId="1035"/>
          <ac:picMkLst>
            <pc:docMk/>
            <pc:sldMk cId="3938231667" sldId="829"/>
            <ac:picMk id="5" creationId="{71064394-ACC5-476C-A701-468DABBA77AD}"/>
          </ac:picMkLst>
        </pc:picChg>
        <pc:picChg chg="del">
          <ac:chgData name="Dr. Peeta Basa Pati" userId="d5d7df4c-1c7c-46ba-b2e6-049fb9603be3" providerId="ADAL" clId="{8A486450-1E19-4268-94E3-EA369C0F7284}" dt="2021-07-15T10:02:12.639" v="2937" actId="478"/>
          <ac:picMkLst>
            <pc:docMk/>
            <pc:sldMk cId="3938231667" sldId="829"/>
            <ac:picMk id="9" creationId="{71FDFCC3-D388-4E81-8D85-6C7BECC7588E}"/>
          </ac:picMkLst>
        </pc:picChg>
        <pc:picChg chg="mod">
          <ac:chgData name="Dr. Peeta Basa Pati" userId="d5d7df4c-1c7c-46ba-b2e6-049fb9603be3" providerId="ADAL" clId="{8A486450-1E19-4268-94E3-EA369C0F7284}" dt="2021-07-15T10:02:23.901" v="2940" actId="1076"/>
          <ac:picMkLst>
            <pc:docMk/>
            <pc:sldMk cId="3938231667" sldId="829"/>
            <ac:picMk id="3074" creationId="{73F38497-968E-4377-85BE-BDCED92745B7}"/>
          </ac:picMkLst>
        </pc:picChg>
        <pc:picChg chg="mod">
          <ac:chgData name="Dr. Peeta Basa Pati" userId="d5d7df4c-1c7c-46ba-b2e6-049fb9603be3" providerId="ADAL" clId="{8A486450-1E19-4268-94E3-EA369C0F7284}" dt="2021-07-15T10:02:30.503" v="2941" actId="1076"/>
          <ac:picMkLst>
            <pc:docMk/>
            <pc:sldMk cId="3938231667" sldId="829"/>
            <ac:picMk id="3076" creationId="{94C0D5B3-4212-4543-8817-4F62126BB7B0}"/>
          </ac:picMkLst>
        </pc:picChg>
        <pc:picChg chg="mod">
          <ac:chgData name="Dr. Peeta Basa Pati" userId="d5d7df4c-1c7c-46ba-b2e6-049fb9603be3" providerId="ADAL" clId="{8A486450-1E19-4268-94E3-EA369C0F7284}" dt="2021-07-15T10:02:34.598" v="2942" actId="1076"/>
          <ac:picMkLst>
            <pc:docMk/>
            <pc:sldMk cId="3938231667" sldId="829"/>
            <ac:picMk id="3082" creationId="{0D0CFDFD-4E35-427C-BF40-5DD4265C9E67}"/>
          </ac:picMkLst>
        </pc:picChg>
        <pc:picChg chg="del">
          <ac:chgData name="Dr. Peeta Basa Pati" userId="d5d7df4c-1c7c-46ba-b2e6-049fb9603be3" providerId="ADAL" clId="{8A486450-1E19-4268-94E3-EA369C0F7284}" dt="2021-07-15T10:02:16.164" v="2938" actId="478"/>
          <ac:picMkLst>
            <pc:docMk/>
            <pc:sldMk cId="3938231667" sldId="829"/>
            <ac:picMk id="3084" creationId="{A8C8EA4D-389D-4C44-B91E-364110B3E65E}"/>
          </ac:picMkLst>
        </pc:picChg>
        <pc:picChg chg="add del mod">
          <ac:chgData name="Dr. Peeta Basa Pati" userId="d5d7df4c-1c7c-46ba-b2e6-049fb9603be3" providerId="ADAL" clId="{8A486450-1E19-4268-94E3-EA369C0F7284}" dt="2021-07-15T10:05:55.863" v="3002" actId="478"/>
          <ac:picMkLst>
            <pc:docMk/>
            <pc:sldMk cId="3938231667" sldId="829"/>
            <ac:picMk id="4098" creationId="{365C68AA-9D71-4E6E-BEBD-2BC768A8B401}"/>
          </ac:picMkLst>
        </pc:picChg>
        <pc:picChg chg="add mod">
          <ac:chgData name="Dr. Peeta Basa Pati" userId="d5d7df4c-1c7c-46ba-b2e6-049fb9603be3" providerId="ADAL" clId="{8A486450-1E19-4268-94E3-EA369C0F7284}" dt="2021-07-15T10:06:03.260" v="3009" actId="1037"/>
          <ac:picMkLst>
            <pc:docMk/>
            <pc:sldMk cId="3938231667" sldId="829"/>
            <ac:picMk id="4100" creationId="{C204A151-10A1-43D4-BF9B-7BDB445E0062}"/>
          </ac:picMkLst>
        </pc:picChg>
        <pc:picChg chg="add del mod">
          <ac:chgData name="Dr. Peeta Basa Pati" userId="d5d7df4c-1c7c-46ba-b2e6-049fb9603be3" providerId="ADAL" clId="{8A486450-1E19-4268-94E3-EA369C0F7284}" dt="2021-07-15T10:07:22.308" v="3013" actId="478"/>
          <ac:picMkLst>
            <pc:docMk/>
            <pc:sldMk cId="3938231667" sldId="829"/>
            <ac:picMk id="4102" creationId="{D956606A-5A0E-43E7-BB8D-0418700A5F9A}"/>
          </ac:picMkLst>
        </pc:picChg>
        <pc:picChg chg="add mod">
          <ac:chgData name="Dr. Peeta Basa Pati" userId="d5d7df4c-1c7c-46ba-b2e6-049fb9603be3" providerId="ADAL" clId="{8A486450-1E19-4268-94E3-EA369C0F7284}" dt="2021-07-15T10:08:19.445" v="3017" actId="1076"/>
          <ac:picMkLst>
            <pc:docMk/>
            <pc:sldMk cId="3938231667" sldId="829"/>
            <ac:picMk id="4104" creationId="{FEA96801-D059-4F7C-937A-D588FCAD8514}"/>
          </ac:picMkLst>
        </pc:picChg>
        <pc:picChg chg="add mod">
          <ac:chgData name="Dr. Peeta Basa Pati" userId="d5d7df4c-1c7c-46ba-b2e6-049fb9603be3" providerId="ADAL" clId="{8A486450-1E19-4268-94E3-EA369C0F7284}" dt="2021-07-15T10:11:01.202" v="3021" actId="1076"/>
          <ac:picMkLst>
            <pc:docMk/>
            <pc:sldMk cId="3938231667" sldId="829"/>
            <ac:picMk id="4106" creationId="{2A685D28-4319-42C2-B626-2A54CA11D9DE}"/>
          </ac:picMkLst>
        </pc:picChg>
        <pc:picChg chg="add mod">
          <ac:chgData name="Dr. Peeta Basa Pati" userId="d5d7df4c-1c7c-46ba-b2e6-049fb9603be3" providerId="ADAL" clId="{8A486450-1E19-4268-94E3-EA369C0F7284}" dt="2021-07-15T10:12:16.543" v="3024" actId="1076"/>
          <ac:picMkLst>
            <pc:docMk/>
            <pc:sldMk cId="3938231667" sldId="829"/>
            <ac:picMk id="4108" creationId="{62CE07BC-79E0-4F40-BD97-07FEEFFF9A85}"/>
          </ac:picMkLst>
        </pc:picChg>
        <pc:picChg chg="add mod">
          <ac:chgData name="Dr. Peeta Basa Pati" userId="d5d7df4c-1c7c-46ba-b2e6-049fb9603be3" providerId="ADAL" clId="{8A486450-1E19-4268-94E3-EA369C0F7284}" dt="2021-07-15T10:12:59.061" v="3028" actId="1076"/>
          <ac:picMkLst>
            <pc:docMk/>
            <pc:sldMk cId="3938231667" sldId="829"/>
            <ac:picMk id="4110" creationId="{5C61B82F-3AE8-41C8-966B-6DFA885D40BD}"/>
          </ac:picMkLst>
        </pc:picChg>
        <pc:picChg chg="add del mod">
          <ac:chgData name="Dr. Peeta Basa Pati" userId="d5d7df4c-1c7c-46ba-b2e6-049fb9603be3" providerId="ADAL" clId="{8A486450-1E19-4268-94E3-EA369C0F7284}" dt="2021-07-15T10:15:32.623" v="3038" actId="478"/>
          <ac:picMkLst>
            <pc:docMk/>
            <pc:sldMk cId="3938231667" sldId="829"/>
            <ac:picMk id="4112" creationId="{87AB77AF-22B2-4293-A64E-5614BEA8B109}"/>
          </ac:picMkLst>
        </pc:picChg>
        <pc:picChg chg="add mod">
          <ac:chgData name="Dr. Peeta Basa Pati" userId="d5d7df4c-1c7c-46ba-b2e6-049fb9603be3" providerId="ADAL" clId="{8A486450-1E19-4268-94E3-EA369C0F7284}" dt="2021-07-15T10:15:38.355" v="3040" actId="1076"/>
          <ac:picMkLst>
            <pc:docMk/>
            <pc:sldMk cId="3938231667" sldId="829"/>
            <ac:picMk id="4114" creationId="{3E3120E0-4D57-4F08-99FF-B8BDD0078EDB}"/>
          </ac:picMkLst>
        </pc:picChg>
        <pc:picChg chg="add mod">
          <ac:chgData name="Dr. Peeta Basa Pati" userId="d5d7df4c-1c7c-46ba-b2e6-049fb9603be3" providerId="ADAL" clId="{8A486450-1E19-4268-94E3-EA369C0F7284}" dt="2021-07-15T10:19:15.654" v="3055" actId="14100"/>
          <ac:picMkLst>
            <pc:docMk/>
            <pc:sldMk cId="3938231667" sldId="829"/>
            <ac:picMk id="4116" creationId="{01215072-8512-4187-AF9A-83F6154AA0E2}"/>
          </ac:picMkLst>
        </pc:picChg>
        <pc:picChg chg="add mod">
          <ac:chgData name="Dr. Peeta Basa Pati" userId="d5d7df4c-1c7c-46ba-b2e6-049fb9603be3" providerId="ADAL" clId="{8A486450-1E19-4268-94E3-EA369C0F7284}" dt="2021-07-15T10:19:22.295" v="3056" actId="14100"/>
          <ac:picMkLst>
            <pc:docMk/>
            <pc:sldMk cId="3938231667" sldId="829"/>
            <ac:picMk id="4118" creationId="{DB4D01C7-F7D8-43A3-B2EE-3C9B20DB8AB4}"/>
          </ac:picMkLst>
        </pc:picChg>
        <pc:cxnChg chg="add mod">
          <ac:chgData name="Dr. Peeta Basa Pati" userId="d5d7df4c-1c7c-46ba-b2e6-049fb9603be3" providerId="ADAL" clId="{8A486450-1E19-4268-94E3-EA369C0F7284}" dt="2021-07-15T10:13:29.121" v="3031" actId="1582"/>
          <ac:cxnSpMkLst>
            <pc:docMk/>
            <pc:sldMk cId="3938231667" sldId="829"/>
            <ac:cxnSpMk id="8" creationId="{0235C6B6-829F-476F-B4A9-1B89316D1C07}"/>
          </ac:cxnSpMkLst>
        </pc:cxnChg>
        <pc:cxnChg chg="add mod">
          <ac:chgData name="Dr. Peeta Basa Pati" userId="d5d7df4c-1c7c-46ba-b2e6-049fb9603be3" providerId="ADAL" clId="{8A486450-1E19-4268-94E3-EA369C0F7284}" dt="2021-07-15T10:13:39.668" v="3032" actId="108"/>
          <ac:cxnSpMkLst>
            <pc:docMk/>
            <pc:sldMk cId="3938231667" sldId="829"/>
            <ac:cxnSpMk id="15" creationId="{E4A14983-5731-4D81-B533-74FDA5B0D1DB}"/>
          </ac:cxnSpMkLst>
        </pc:cxnChg>
        <pc:cxnChg chg="add mod">
          <ac:chgData name="Dr. Peeta Basa Pati" userId="d5d7df4c-1c7c-46ba-b2e6-049fb9603be3" providerId="ADAL" clId="{8A486450-1E19-4268-94E3-EA369C0F7284}" dt="2021-07-15T10:13:40.793" v="3033" actId="108"/>
          <ac:cxnSpMkLst>
            <pc:docMk/>
            <pc:sldMk cId="3938231667" sldId="829"/>
            <ac:cxnSpMk id="17" creationId="{ACB59C5E-7887-42D8-A117-500050948A19}"/>
          </ac:cxnSpMkLst>
        </pc:cxnChg>
        <pc:cxnChg chg="add mod">
          <ac:chgData name="Dr. Peeta Basa Pati" userId="d5d7df4c-1c7c-46ba-b2e6-049fb9603be3" providerId="ADAL" clId="{8A486450-1E19-4268-94E3-EA369C0F7284}" dt="2021-07-15T10:13:41.959" v="3034" actId="108"/>
          <ac:cxnSpMkLst>
            <pc:docMk/>
            <pc:sldMk cId="3938231667" sldId="829"/>
            <ac:cxnSpMk id="19" creationId="{54D2D770-9C97-48FC-8745-C15EF431312A}"/>
          </ac:cxnSpMkLst>
        </pc:cxnChg>
        <pc:cxnChg chg="add mod">
          <ac:chgData name="Dr. Peeta Basa Pati" userId="d5d7df4c-1c7c-46ba-b2e6-049fb9603be3" providerId="ADAL" clId="{8A486450-1E19-4268-94E3-EA369C0F7284}" dt="2021-07-15T10:13:43.100" v="3035" actId="108"/>
          <ac:cxnSpMkLst>
            <pc:docMk/>
            <pc:sldMk cId="3938231667" sldId="829"/>
            <ac:cxnSpMk id="21" creationId="{1E4E3503-1F9E-4569-B40B-F2474CDE7209}"/>
          </ac:cxnSpMkLst>
        </pc:cxnChg>
        <pc:cxnChg chg="add mod">
          <ac:chgData name="Dr. Peeta Basa Pati" userId="d5d7df4c-1c7c-46ba-b2e6-049fb9603be3" providerId="ADAL" clId="{8A486450-1E19-4268-94E3-EA369C0F7284}" dt="2021-07-15T10:19:15.654" v="3055" actId="14100"/>
          <ac:cxnSpMkLst>
            <pc:docMk/>
            <pc:sldMk cId="3938231667" sldId="829"/>
            <ac:cxnSpMk id="23" creationId="{35F8002B-3AFD-4B7F-8798-15CDE6F14351}"/>
          </ac:cxnSpMkLst>
        </pc:cxnChg>
        <pc:cxnChg chg="add mod">
          <ac:chgData name="Dr. Peeta Basa Pati" userId="d5d7df4c-1c7c-46ba-b2e6-049fb9603be3" providerId="ADAL" clId="{8A486450-1E19-4268-94E3-EA369C0F7284}" dt="2021-07-15T10:19:22.295" v="3056" actId="14100"/>
          <ac:cxnSpMkLst>
            <pc:docMk/>
            <pc:sldMk cId="3938231667" sldId="829"/>
            <ac:cxnSpMk id="25" creationId="{16BAE4E8-BDDD-42E9-9015-12693BF41C85}"/>
          </ac:cxnSpMkLst>
        </pc:cxnChg>
      </pc:sldChg>
      <pc:sldChg chg="modSp mod">
        <pc:chgData name="Dr. Peeta Basa Pati" userId="d5d7df4c-1c7c-46ba-b2e6-049fb9603be3" providerId="ADAL" clId="{8A486450-1E19-4268-94E3-EA369C0F7284}" dt="2021-07-16T04:43:06.515" v="3386" actId="166"/>
        <pc:sldMkLst>
          <pc:docMk/>
          <pc:sldMk cId="3013572202" sldId="830"/>
        </pc:sldMkLst>
        <pc:spChg chg="ord">
          <ac:chgData name="Dr. Peeta Basa Pati" userId="d5d7df4c-1c7c-46ba-b2e6-049fb9603be3" providerId="ADAL" clId="{8A486450-1E19-4268-94E3-EA369C0F7284}" dt="2021-07-16T04:43:00.467" v="3385" actId="166"/>
          <ac:spMkLst>
            <pc:docMk/>
            <pc:sldMk cId="3013572202" sldId="830"/>
            <ac:spMk id="2" creationId="{8632D7B4-48C8-43F8-B5AE-2D3D380F8142}"/>
          </ac:spMkLst>
        </pc:spChg>
        <pc:spChg chg="mod ord">
          <ac:chgData name="Dr. Peeta Basa Pati" userId="d5d7df4c-1c7c-46ba-b2e6-049fb9603be3" providerId="ADAL" clId="{8A486450-1E19-4268-94E3-EA369C0F7284}" dt="2021-07-16T04:43:06.515" v="3386" actId="166"/>
          <ac:spMkLst>
            <pc:docMk/>
            <pc:sldMk cId="3013572202" sldId="830"/>
            <ac:spMk id="3" creationId="{B530223D-4855-4695-99B9-0E9833281BED}"/>
          </ac:spMkLst>
        </pc:spChg>
      </pc:sldChg>
      <pc:sldChg chg="addSp delSp modSp mod ord">
        <pc:chgData name="Dr. Peeta Basa Pati" userId="d5d7df4c-1c7c-46ba-b2e6-049fb9603be3" providerId="ADAL" clId="{8A486450-1E19-4268-94E3-EA369C0F7284}" dt="2021-07-16T06:23:19.403" v="4411" actId="164"/>
        <pc:sldMkLst>
          <pc:docMk/>
          <pc:sldMk cId="598595441" sldId="833"/>
        </pc:sldMkLst>
        <pc:spChg chg="mod">
          <ac:chgData name="Dr. Peeta Basa Pati" userId="d5d7df4c-1c7c-46ba-b2e6-049fb9603be3" providerId="ADAL" clId="{8A486450-1E19-4268-94E3-EA369C0F7284}" dt="2021-07-16T05:50:49.279" v="3873" actId="1076"/>
          <ac:spMkLst>
            <pc:docMk/>
            <pc:sldMk cId="598595441" sldId="833"/>
            <ac:spMk id="3" creationId="{7789A6B5-C0F5-5944-9623-D5C1946E11C8}"/>
          </ac:spMkLst>
        </pc:spChg>
        <pc:spChg chg="del mod">
          <ac:chgData name="Dr. Peeta Basa Pati" userId="d5d7df4c-1c7c-46ba-b2e6-049fb9603be3" providerId="ADAL" clId="{8A486450-1E19-4268-94E3-EA369C0F7284}" dt="2021-07-16T05:27:49.297" v="3410" actId="478"/>
          <ac:spMkLst>
            <pc:docMk/>
            <pc:sldMk cId="598595441" sldId="833"/>
            <ac:spMk id="6" creationId="{1FA8E646-EC5C-4CB1-BDB5-1CAA511A31A9}"/>
          </ac:spMkLst>
        </pc:spChg>
        <pc:spChg chg="del">
          <ac:chgData name="Dr. Peeta Basa Pati" userId="d5d7df4c-1c7c-46ba-b2e6-049fb9603be3" providerId="ADAL" clId="{8A486450-1E19-4268-94E3-EA369C0F7284}" dt="2021-07-16T05:27:27.225" v="3389" actId="478"/>
          <ac:spMkLst>
            <pc:docMk/>
            <pc:sldMk cId="598595441" sldId="833"/>
            <ac:spMk id="7" creationId="{8423968C-BB24-4B31-8930-98687813C824}"/>
          </ac:spMkLst>
        </pc:spChg>
        <pc:spChg chg="del">
          <ac:chgData name="Dr. Peeta Basa Pati" userId="d5d7df4c-1c7c-46ba-b2e6-049fb9603be3" providerId="ADAL" clId="{8A486450-1E19-4268-94E3-EA369C0F7284}" dt="2021-07-16T05:27:27.225" v="3389" actId="478"/>
          <ac:spMkLst>
            <pc:docMk/>
            <pc:sldMk cId="598595441" sldId="833"/>
            <ac:spMk id="11" creationId="{5EA65BAE-DAB9-484A-89F7-AE39412C52A1}"/>
          </ac:spMkLst>
        </pc:spChg>
        <pc:spChg chg="del mod">
          <ac:chgData name="Dr. Peeta Basa Pati" userId="d5d7df4c-1c7c-46ba-b2e6-049fb9603be3" providerId="ADAL" clId="{8A486450-1E19-4268-94E3-EA369C0F7284}" dt="2021-07-16T05:27:52.856" v="3411" actId="478"/>
          <ac:spMkLst>
            <pc:docMk/>
            <pc:sldMk cId="598595441" sldId="833"/>
            <ac:spMk id="12" creationId="{2E018426-EC78-465A-A0DA-9E58BA9E1B53}"/>
          </ac:spMkLst>
        </pc:spChg>
        <pc:spChg chg="del mod">
          <ac:chgData name="Dr. Peeta Basa Pati" userId="d5d7df4c-1c7c-46ba-b2e6-049fb9603be3" providerId="ADAL" clId="{8A486450-1E19-4268-94E3-EA369C0F7284}" dt="2021-07-16T05:27:52.856" v="3411" actId="478"/>
          <ac:spMkLst>
            <pc:docMk/>
            <pc:sldMk cId="598595441" sldId="833"/>
            <ac:spMk id="13" creationId="{3397D4B2-9DA4-4DFD-8358-7A123356E108}"/>
          </ac:spMkLst>
        </pc:spChg>
        <pc:spChg chg="del mod">
          <ac:chgData name="Dr. Peeta Basa Pati" userId="d5d7df4c-1c7c-46ba-b2e6-049fb9603be3" providerId="ADAL" clId="{8A486450-1E19-4268-94E3-EA369C0F7284}" dt="2021-07-16T05:27:52.856" v="3411" actId="478"/>
          <ac:spMkLst>
            <pc:docMk/>
            <pc:sldMk cId="598595441" sldId="833"/>
            <ac:spMk id="14" creationId="{5E571135-296F-4008-89FF-D26D329B23E3}"/>
          </ac:spMkLst>
        </pc:spChg>
        <pc:spChg chg="add del mod">
          <ac:chgData name="Dr. Peeta Basa Pati" userId="d5d7df4c-1c7c-46ba-b2e6-049fb9603be3" providerId="ADAL" clId="{8A486450-1E19-4268-94E3-EA369C0F7284}" dt="2021-07-16T05:50:55.402" v="3874" actId="478"/>
          <ac:spMkLst>
            <pc:docMk/>
            <pc:sldMk cId="598595441" sldId="833"/>
            <ac:spMk id="15" creationId="{C558B356-BD02-485E-9EB9-25B0D8DE4E0E}"/>
          </ac:spMkLst>
        </pc:spChg>
        <pc:spChg chg="add mod">
          <ac:chgData name="Dr. Peeta Basa Pati" userId="d5d7df4c-1c7c-46ba-b2e6-049fb9603be3" providerId="ADAL" clId="{8A486450-1E19-4268-94E3-EA369C0F7284}" dt="2021-07-16T05:59:57.842" v="4132" actId="122"/>
          <ac:spMkLst>
            <pc:docMk/>
            <pc:sldMk cId="598595441" sldId="833"/>
            <ac:spMk id="16" creationId="{1FD58740-62EC-4078-9B11-BAE962E26DBA}"/>
          </ac:spMkLst>
        </pc:spChg>
        <pc:spChg chg="add mod">
          <ac:chgData name="Dr. Peeta Basa Pati" userId="d5d7df4c-1c7c-46ba-b2e6-049fb9603be3" providerId="ADAL" clId="{8A486450-1E19-4268-94E3-EA369C0F7284}" dt="2021-07-16T05:57:15.446" v="3977" actId="20577"/>
          <ac:spMkLst>
            <pc:docMk/>
            <pc:sldMk cId="598595441" sldId="833"/>
            <ac:spMk id="17" creationId="{8FB865EE-0E49-4987-8032-DEA51E8B80F7}"/>
          </ac:spMkLst>
        </pc:spChg>
        <pc:spChg chg="mod">
          <ac:chgData name="Dr. Peeta Basa Pati" userId="d5d7df4c-1c7c-46ba-b2e6-049fb9603be3" providerId="ADAL" clId="{8A486450-1E19-4268-94E3-EA369C0F7284}" dt="2021-07-16T05:53:21.682" v="3906" actId="1036"/>
          <ac:spMkLst>
            <pc:docMk/>
            <pc:sldMk cId="598595441" sldId="833"/>
            <ac:spMk id="22" creationId="{199AFEF2-4615-40EC-A7F5-176E13A25E0D}"/>
          </ac:spMkLst>
        </pc:spChg>
        <pc:spChg chg="mod">
          <ac:chgData name="Dr. Peeta Basa Pati" userId="d5d7df4c-1c7c-46ba-b2e6-049fb9603be3" providerId="ADAL" clId="{8A486450-1E19-4268-94E3-EA369C0F7284}" dt="2021-07-16T05:53:21.682" v="3906" actId="1036"/>
          <ac:spMkLst>
            <pc:docMk/>
            <pc:sldMk cId="598595441" sldId="833"/>
            <ac:spMk id="23" creationId="{40B24E2C-19B7-4C31-AD28-331FD483BD7F}"/>
          </ac:spMkLst>
        </pc:spChg>
        <pc:spChg chg="mod">
          <ac:chgData name="Dr. Peeta Basa Pati" userId="d5d7df4c-1c7c-46ba-b2e6-049fb9603be3" providerId="ADAL" clId="{8A486450-1E19-4268-94E3-EA369C0F7284}" dt="2021-07-16T05:53:21.682" v="3906" actId="1036"/>
          <ac:spMkLst>
            <pc:docMk/>
            <pc:sldMk cId="598595441" sldId="833"/>
            <ac:spMk id="24" creationId="{22B50AD9-AD72-4DDE-9424-9233B179EA29}"/>
          </ac:spMkLst>
        </pc:spChg>
        <pc:spChg chg="mod">
          <ac:chgData name="Dr. Peeta Basa Pati" userId="d5d7df4c-1c7c-46ba-b2e6-049fb9603be3" providerId="ADAL" clId="{8A486450-1E19-4268-94E3-EA369C0F7284}" dt="2021-07-16T05:53:21.682" v="3906" actId="1036"/>
          <ac:spMkLst>
            <pc:docMk/>
            <pc:sldMk cId="598595441" sldId="833"/>
            <ac:spMk id="25" creationId="{94A5FAEB-6B8B-4946-AE18-993A83A66600}"/>
          </ac:spMkLst>
        </pc:spChg>
        <pc:spChg chg="add del mod">
          <ac:chgData name="Dr. Peeta Basa Pati" userId="d5d7df4c-1c7c-46ba-b2e6-049fb9603be3" providerId="ADAL" clId="{8A486450-1E19-4268-94E3-EA369C0F7284}" dt="2021-07-16T05:50:55.402" v="3874" actId="478"/>
          <ac:spMkLst>
            <pc:docMk/>
            <pc:sldMk cId="598595441" sldId="833"/>
            <ac:spMk id="26" creationId="{BCB11E35-4BB6-4B6C-874B-663588B403A8}"/>
          </ac:spMkLst>
        </pc:spChg>
        <pc:grpChg chg="add mod">
          <ac:chgData name="Dr. Peeta Basa Pati" userId="d5d7df4c-1c7c-46ba-b2e6-049fb9603be3" providerId="ADAL" clId="{8A486450-1E19-4268-94E3-EA369C0F7284}" dt="2021-07-16T05:53:21.682" v="3906" actId="1036"/>
          <ac:grpSpMkLst>
            <pc:docMk/>
            <pc:sldMk cId="598595441" sldId="833"/>
            <ac:grpSpMk id="20" creationId="{990856B9-48B3-4E4F-9630-AE5582711EB7}"/>
          </ac:grpSpMkLst>
        </pc:grpChg>
        <pc:grpChg chg="add mod">
          <ac:chgData name="Dr. Peeta Basa Pati" userId="d5d7df4c-1c7c-46ba-b2e6-049fb9603be3" providerId="ADAL" clId="{8A486450-1E19-4268-94E3-EA369C0F7284}" dt="2021-07-16T06:23:19.403" v="4411" actId="164"/>
          <ac:grpSpMkLst>
            <pc:docMk/>
            <pc:sldMk cId="598595441" sldId="833"/>
            <ac:grpSpMk id="27" creationId="{13F3F4C7-3A99-4E35-84FF-44B5BA331913}"/>
          </ac:grpSpMkLst>
        </pc:grpChg>
        <pc:graphicFrameChg chg="add del mod modGraphic">
          <ac:chgData name="Dr. Peeta Basa Pati" userId="d5d7df4c-1c7c-46ba-b2e6-049fb9603be3" providerId="ADAL" clId="{8A486450-1E19-4268-94E3-EA369C0F7284}" dt="2021-07-16T05:36:04.479" v="3613" actId="478"/>
          <ac:graphicFrameMkLst>
            <pc:docMk/>
            <pc:sldMk cId="598595441" sldId="833"/>
            <ac:graphicFrameMk id="2" creationId="{BE93A179-6BD5-4A4F-B5A5-52C5BA83E9A8}"/>
          </ac:graphicFrameMkLst>
        </pc:graphicFrameChg>
        <pc:graphicFrameChg chg="add del mod modGraphic">
          <ac:chgData name="Dr. Peeta Basa Pati" userId="d5d7df4c-1c7c-46ba-b2e6-049fb9603be3" providerId="ADAL" clId="{8A486450-1E19-4268-94E3-EA369C0F7284}" dt="2021-07-16T05:39:10.104" v="3623" actId="478"/>
          <ac:graphicFrameMkLst>
            <pc:docMk/>
            <pc:sldMk cId="598595441" sldId="833"/>
            <ac:graphicFrameMk id="8" creationId="{AAB7D49A-D0CF-42E1-89D5-83556C86E861}"/>
          </ac:graphicFrameMkLst>
        </pc:graphicFrameChg>
        <pc:graphicFrameChg chg="add del mod modGraphic">
          <ac:chgData name="Dr. Peeta Basa Pati" userId="d5d7df4c-1c7c-46ba-b2e6-049fb9603be3" providerId="ADAL" clId="{8A486450-1E19-4268-94E3-EA369C0F7284}" dt="2021-07-16T05:50:45.942" v="3871" actId="478"/>
          <ac:graphicFrameMkLst>
            <pc:docMk/>
            <pc:sldMk cId="598595441" sldId="833"/>
            <ac:graphicFrameMk id="10" creationId="{400A7101-0B1C-426F-B192-212DD8603B72}"/>
          </ac:graphicFrameMkLst>
        </pc:graphicFrameChg>
        <pc:picChg chg="mod">
          <ac:chgData name="Dr. Peeta Basa Pati" userId="d5d7df4c-1c7c-46ba-b2e6-049fb9603be3" providerId="ADAL" clId="{8A486450-1E19-4268-94E3-EA369C0F7284}" dt="2021-07-16T05:27:42.674" v="3409" actId="1037"/>
          <ac:picMkLst>
            <pc:docMk/>
            <pc:sldMk cId="598595441" sldId="833"/>
            <ac:picMk id="5" creationId="{71064394-ACC5-476C-A701-468DABBA77AD}"/>
          </ac:picMkLst>
        </pc:picChg>
        <pc:picChg chg="del">
          <ac:chgData name="Dr. Peeta Basa Pati" userId="d5d7df4c-1c7c-46ba-b2e6-049fb9603be3" providerId="ADAL" clId="{8A486450-1E19-4268-94E3-EA369C0F7284}" dt="2021-07-16T05:27:27.225" v="3389" actId="478"/>
          <ac:picMkLst>
            <pc:docMk/>
            <pc:sldMk cId="598595441" sldId="833"/>
            <ac:picMk id="9" creationId="{71FDFCC3-D388-4E81-8D85-6C7BECC7588E}"/>
          </ac:picMkLst>
        </pc:picChg>
        <pc:picChg chg="mod">
          <ac:chgData name="Dr. Peeta Basa Pati" userId="d5d7df4c-1c7c-46ba-b2e6-049fb9603be3" providerId="ADAL" clId="{8A486450-1E19-4268-94E3-EA369C0F7284}" dt="2021-07-16T05:53:21.682" v="3906" actId="1036"/>
          <ac:picMkLst>
            <pc:docMk/>
            <pc:sldMk cId="598595441" sldId="833"/>
            <ac:picMk id="21" creationId="{03804D69-6CDE-4826-B47D-07F0EC171FCE}"/>
          </ac:picMkLst>
        </pc:picChg>
        <pc:picChg chg="add mod">
          <ac:chgData name="Dr. Peeta Basa Pati" userId="d5d7df4c-1c7c-46ba-b2e6-049fb9603be3" providerId="ADAL" clId="{8A486450-1E19-4268-94E3-EA369C0F7284}" dt="2021-07-16T06:23:19.403" v="4411" actId="164"/>
          <ac:picMkLst>
            <pc:docMk/>
            <pc:sldMk cId="598595441" sldId="833"/>
            <ac:picMk id="31" creationId="{A0B65EA3-F2B2-4967-B2E2-DB7F0EFE210F}"/>
          </ac:picMkLst>
        </pc:picChg>
        <pc:picChg chg="add mod">
          <ac:chgData name="Dr. Peeta Basa Pati" userId="d5d7df4c-1c7c-46ba-b2e6-049fb9603be3" providerId="ADAL" clId="{8A486450-1E19-4268-94E3-EA369C0F7284}" dt="2021-07-16T06:23:19.403" v="4411" actId="164"/>
          <ac:picMkLst>
            <pc:docMk/>
            <pc:sldMk cId="598595441" sldId="833"/>
            <ac:picMk id="32" creationId="{E02E8973-D0F8-47D6-9DFE-1956B908355B}"/>
          </ac:picMkLst>
        </pc:picChg>
        <pc:picChg chg="mod">
          <ac:chgData name="Dr. Peeta Basa Pati" userId="d5d7df4c-1c7c-46ba-b2e6-049fb9603be3" providerId="ADAL" clId="{8A486450-1E19-4268-94E3-EA369C0F7284}" dt="2021-07-16T05:28:10.471" v="3419" actId="1037"/>
          <ac:picMkLst>
            <pc:docMk/>
            <pc:sldMk cId="598595441" sldId="833"/>
            <ac:picMk id="3074" creationId="{73F38497-968E-4377-85BE-BDCED92745B7}"/>
          </ac:picMkLst>
        </pc:picChg>
        <pc:picChg chg="mod">
          <ac:chgData name="Dr. Peeta Basa Pati" userId="d5d7df4c-1c7c-46ba-b2e6-049fb9603be3" providerId="ADAL" clId="{8A486450-1E19-4268-94E3-EA369C0F7284}" dt="2021-07-16T05:28:31.483" v="3486" actId="166"/>
          <ac:picMkLst>
            <pc:docMk/>
            <pc:sldMk cId="598595441" sldId="833"/>
            <ac:picMk id="3076" creationId="{94C0D5B3-4212-4543-8817-4F62126BB7B0}"/>
          </ac:picMkLst>
        </pc:picChg>
        <pc:picChg chg="mod">
          <ac:chgData name="Dr. Peeta Basa Pati" userId="d5d7df4c-1c7c-46ba-b2e6-049fb9603be3" providerId="ADAL" clId="{8A486450-1E19-4268-94E3-EA369C0F7284}" dt="2021-07-16T05:28:37.758" v="3503" actId="1038"/>
          <ac:picMkLst>
            <pc:docMk/>
            <pc:sldMk cId="598595441" sldId="833"/>
            <ac:picMk id="3082" creationId="{0D0CFDFD-4E35-427C-BF40-5DD4265C9E67}"/>
          </ac:picMkLst>
        </pc:picChg>
        <pc:picChg chg="del">
          <ac:chgData name="Dr. Peeta Basa Pati" userId="d5d7df4c-1c7c-46ba-b2e6-049fb9603be3" providerId="ADAL" clId="{8A486450-1E19-4268-94E3-EA369C0F7284}" dt="2021-07-16T05:27:27.225" v="3389" actId="478"/>
          <ac:picMkLst>
            <pc:docMk/>
            <pc:sldMk cId="598595441" sldId="833"/>
            <ac:picMk id="3084" creationId="{A8C8EA4D-389D-4C44-B91E-364110B3E65E}"/>
          </ac:picMkLst>
        </pc:picChg>
        <pc:picChg chg="add del">
          <ac:chgData name="Dr. Peeta Basa Pati" userId="d5d7df4c-1c7c-46ba-b2e6-049fb9603be3" providerId="ADAL" clId="{8A486450-1E19-4268-94E3-EA369C0F7284}" dt="2021-07-16T05:52:08.905" v="3879" actId="478"/>
          <ac:picMkLst>
            <pc:docMk/>
            <pc:sldMk cId="598595441" sldId="833"/>
            <ac:picMk id="70658" creationId="{1F6D6738-2CBB-4913-9A0B-9154E4F3199B}"/>
          </ac:picMkLst>
        </pc:picChg>
        <pc:picChg chg="add mod">
          <ac:chgData name="Dr. Peeta Basa Pati" userId="d5d7df4c-1c7c-46ba-b2e6-049fb9603be3" providerId="ADAL" clId="{8A486450-1E19-4268-94E3-EA369C0F7284}" dt="2021-07-16T06:23:19.403" v="4411" actId="164"/>
          <ac:picMkLst>
            <pc:docMk/>
            <pc:sldMk cId="598595441" sldId="833"/>
            <ac:picMk id="70660" creationId="{E24A53E3-4EC3-4767-8C9B-6264C2ECD795}"/>
          </ac:picMkLst>
        </pc:picChg>
        <pc:picChg chg="add mod">
          <ac:chgData name="Dr. Peeta Basa Pati" userId="d5d7df4c-1c7c-46ba-b2e6-049fb9603be3" providerId="ADAL" clId="{8A486450-1E19-4268-94E3-EA369C0F7284}" dt="2021-07-16T06:23:19.403" v="4411" actId="164"/>
          <ac:picMkLst>
            <pc:docMk/>
            <pc:sldMk cId="598595441" sldId="833"/>
            <ac:picMk id="70662" creationId="{74C8F219-5507-428C-B997-1EA1009C8555}"/>
          </ac:picMkLst>
        </pc:picChg>
        <pc:cxnChg chg="add mod">
          <ac:chgData name="Dr. Peeta Basa Pati" userId="d5d7df4c-1c7c-46ba-b2e6-049fb9603be3" providerId="ADAL" clId="{8A486450-1E19-4268-94E3-EA369C0F7284}" dt="2021-07-16T05:57:08.084" v="3976" actId="692"/>
          <ac:cxnSpMkLst>
            <pc:docMk/>
            <pc:sldMk cId="598595441" sldId="833"/>
            <ac:cxnSpMk id="19" creationId="{D4345251-3F43-4E91-845E-C67DCC6C8362}"/>
          </ac:cxnSpMkLst>
        </pc:cxnChg>
      </pc:sldChg>
      <pc:sldChg chg="delSp modSp add mod">
        <pc:chgData name="Dr. Peeta Basa Pati" userId="d5d7df4c-1c7c-46ba-b2e6-049fb9603be3" providerId="ADAL" clId="{8A486450-1E19-4268-94E3-EA369C0F7284}" dt="2021-07-16T06:08:05.030" v="4407" actId="1035"/>
        <pc:sldMkLst>
          <pc:docMk/>
          <pc:sldMk cId="2816960290" sldId="834"/>
        </pc:sldMkLst>
        <pc:spChg chg="mod">
          <ac:chgData name="Dr. Peeta Basa Pati" userId="d5d7df4c-1c7c-46ba-b2e6-049fb9603be3" providerId="ADAL" clId="{8A486450-1E19-4268-94E3-EA369C0F7284}" dt="2021-07-16T06:07:58.475" v="4378" actId="1035"/>
          <ac:spMkLst>
            <pc:docMk/>
            <pc:sldMk cId="2816960290" sldId="834"/>
            <ac:spMk id="15" creationId="{C558B356-BD02-485E-9EB9-25B0D8DE4E0E}"/>
          </ac:spMkLst>
        </pc:spChg>
        <pc:spChg chg="mod">
          <ac:chgData name="Dr. Peeta Basa Pati" userId="d5d7df4c-1c7c-46ba-b2e6-049fb9603be3" providerId="ADAL" clId="{8A486450-1E19-4268-94E3-EA369C0F7284}" dt="2021-07-16T06:08:05.030" v="4407" actId="1035"/>
          <ac:spMkLst>
            <pc:docMk/>
            <pc:sldMk cId="2816960290" sldId="834"/>
            <ac:spMk id="16" creationId="{1FD58740-62EC-4078-9B11-BAE962E26DBA}"/>
          </ac:spMkLst>
        </pc:spChg>
        <pc:spChg chg="mod">
          <ac:chgData name="Dr. Peeta Basa Pati" userId="d5d7df4c-1c7c-46ba-b2e6-049fb9603be3" providerId="ADAL" clId="{8A486450-1E19-4268-94E3-EA369C0F7284}" dt="2021-07-16T06:07:58.475" v="4378" actId="1035"/>
          <ac:spMkLst>
            <pc:docMk/>
            <pc:sldMk cId="2816960290" sldId="834"/>
            <ac:spMk id="26" creationId="{BCB11E35-4BB6-4B6C-874B-663588B403A8}"/>
          </ac:spMkLst>
        </pc:spChg>
        <pc:grpChg chg="del">
          <ac:chgData name="Dr. Peeta Basa Pati" userId="d5d7df4c-1c7c-46ba-b2e6-049fb9603be3" providerId="ADAL" clId="{8A486450-1E19-4268-94E3-EA369C0F7284}" dt="2021-07-16T06:07:36.763" v="4286" actId="478"/>
          <ac:grpSpMkLst>
            <pc:docMk/>
            <pc:sldMk cId="2816960290" sldId="834"/>
            <ac:grpSpMk id="20" creationId="{990856B9-48B3-4E4F-9630-AE5582711EB7}"/>
          </ac:grpSpMkLst>
        </pc:grpChg>
      </pc:sldChg>
      <pc:sldChg chg="addSp delSp modSp add mod">
        <pc:chgData name="Dr. Peeta Basa Pati" userId="d5d7df4c-1c7c-46ba-b2e6-049fb9603be3" providerId="ADAL" clId="{8A486450-1E19-4268-94E3-EA369C0F7284}" dt="2021-07-16T06:55:08.693" v="5157" actId="164"/>
        <pc:sldMkLst>
          <pc:docMk/>
          <pc:sldMk cId="1388032658" sldId="835"/>
        </pc:sldMkLst>
        <pc:spChg chg="del">
          <ac:chgData name="Dr. Peeta Basa Pati" userId="d5d7df4c-1c7c-46ba-b2e6-049fb9603be3" providerId="ADAL" clId="{8A486450-1E19-4268-94E3-EA369C0F7284}" dt="2021-07-16T06:43:14.123" v="5010" actId="478"/>
          <ac:spMkLst>
            <pc:docMk/>
            <pc:sldMk cId="1388032658" sldId="835"/>
            <ac:spMk id="2" creationId="{30848F7B-E3B5-4A06-8DF3-BAFDDFD80A31}"/>
          </ac:spMkLst>
        </pc:spChg>
        <pc:spChg chg="mod">
          <ac:chgData name="Dr. Peeta Basa Pati" userId="d5d7df4c-1c7c-46ba-b2e6-049fb9603be3" providerId="ADAL" clId="{8A486450-1E19-4268-94E3-EA369C0F7284}" dt="2021-07-16T06:38:33.692" v="5003" actId="20577"/>
          <ac:spMkLst>
            <pc:docMk/>
            <pc:sldMk cId="1388032658" sldId="835"/>
            <ac:spMk id="3" creationId="{7789A6B5-C0F5-5944-9623-D5C1946E11C8}"/>
          </ac:spMkLst>
        </pc:spChg>
        <pc:spChg chg="add mod">
          <ac:chgData name="Dr. Peeta Basa Pati" userId="d5d7df4c-1c7c-46ba-b2e6-049fb9603be3" providerId="ADAL" clId="{8A486450-1E19-4268-94E3-EA369C0F7284}" dt="2021-07-16T06:55:08.693" v="5157" actId="164"/>
          <ac:spMkLst>
            <pc:docMk/>
            <pc:sldMk cId="1388032658" sldId="835"/>
            <ac:spMk id="12" creationId="{B8D3E36C-EE3F-467B-87BA-3979F3034DCF}"/>
          </ac:spMkLst>
        </pc:spChg>
        <pc:spChg chg="add mod">
          <ac:chgData name="Dr. Peeta Basa Pati" userId="d5d7df4c-1c7c-46ba-b2e6-049fb9603be3" providerId="ADAL" clId="{8A486450-1E19-4268-94E3-EA369C0F7284}" dt="2021-07-16T06:55:08.693" v="5157" actId="164"/>
          <ac:spMkLst>
            <pc:docMk/>
            <pc:sldMk cId="1388032658" sldId="835"/>
            <ac:spMk id="27" creationId="{18DC2A0F-2684-4E5B-AD58-55A2A1F20D7F}"/>
          </ac:spMkLst>
        </pc:spChg>
        <pc:grpChg chg="add mod">
          <ac:chgData name="Dr. Peeta Basa Pati" userId="d5d7df4c-1c7c-46ba-b2e6-049fb9603be3" providerId="ADAL" clId="{8A486450-1E19-4268-94E3-EA369C0F7284}" dt="2021-07-16T06:55:08.693" v="5157" actId="164"/>
          <ac:grpSpMkLst>
            <pc:docMk/>
            <pc:sldMk cId="1388032658" sldId="835"/>
            <ac:grpSpMk id="13" creationId="{B698CAD2-26D0-4FD2-88D5-C0263866E87A}"/>
          </ac:grpSpMkLst>
        </pc:grpChg>
        <pc:grpChg chg="del">
          <ac:chgData name="Dr. Peeta Basa Pati" userId="d5d7df4c-1c7c-46ba-b2e6-049fb9603be3" providerId="ADAL" clId="{8A486450-1E19-4268-94E3-EA369C0F7284}" dt="2021-07-16T06:42:57.681" v="5004" actId="478"/>
          <ac:grpSpMkLst>
            <pc:docMk/>
            <pc:sldMk cId="1388032658" sldId="835"/>
            <ac:grpSpMk id="16" creationId="{812F923C-18FF-4FDA-900B-3995DB066619}"/>
          </ac:grpSpMkLst>
        </pc:grpChg>
        <pc:graphicFrameChg chg="add mod">
          <ac:chgData name="Dr. Peeta Basa Pati" userId="d5d7df4c-1c7c-46ba-b2e6-049fb9603be3" providerId="ADAL" clId="{8A486450-1E19-4268-94E3-EA369C0F7284}" dt="2021-07-16T06:45:33.875" v="5047" actId="1037"/>
          <ac:graphicFrameMkLst>
            <pc:docMk/>
            <pc:sldMk cId="1388032658" sldId="835"/>
            <ac:graphicFrameMk id="14" creationId="{919C4969-306B-47D8-9FCF-7D44FA14FA15}"/>
          </ac:graphicFrameMkLst>
        </pc:graphicFrameChg>
        <pc:graphicFrameChg chg="add mod modGraphic">
          <ac:chgData name="Dr. Peeta Basa Pati" userId="d5d7df4c-1c7c-46ba-b2e6-049fb9603be3" providerId="ADAL" clId="{8A486450-1E19-4268-94E3-EA369C0F7284}" dt="2021-07-16T06:44:41.534" v="5044" actId="404"/>
          <ac:graphicFrameMkLst>
            <pc:docMk/>
            <pc:sldMk cId="1388032658" sldId="835"/>
            <ac:graphicFrameMk id="15" creationId="{AE14647B-9500-43EF-83C6-1B0C6A5BD8EE}"/>
          </ac:graphicFrameMkLst>
        </pc:graphicFrameChg>
        <pc:picChg chg="del">
          <ac:chgData name="Dr. Peeta Basa Pati" userId="d5d7df4c-1c7c-46ba-b2e6-049fb9603be3" providerId="ADAL" clId="{8A486450-1E19-4268-94E3-EA369C0F7284}" dt="2021-07-16T06:42:57.681" v="5004" actId="478"/>
          <ac:picMkLst>
            <pc:docMk/>
            <pc:sldMk cId="1388032658" sldId="835"/>
            <ac:picMk id="5" creationId="{71064394-ACC5-476C-A701-468DABBA77AD}"/>
          </ac:picMkLst>
        </pc:picChg>
        <pc:picChg chg="add mod">
          <ac:chgData name="Dr. Peeta Basa Pati" userId="d5d7df4c-1c7c-46ba-b2e6-049fb9603be3" providerId="ADAL" clId="{8A486450-1E19-4268-94E3-EA369C0F7284}" dt="2021-07-16T06:55:08.693" v="5157" actId="164"/>
          <ac:picMkLst>
            <pc:docMk/>
            <pc:sldMk cId="1388032658" sldId="835"/>
            <ac:picMk id="7" creationId="{A28115EC-A1BB-439F-B792-D1C0BF3FE1B3}"/>
          </ac:picMkLst>
        </pc:picChg>
        <pc:picChg chg="del">
          <ac:chgData name="Dr. Peeta Basa Pati" userId="d5d7df4c-1c7c-46ba-b2e6-049fb9603be3" providerId="ADAL" clId="{8A486450-1E19-4268-94E3-EA369C0F7284}" dt="2021-07-16T06:43:07.590" v="5008" actId="478"/>
          <ac:picMkLst>
            <pc:docMk/>
            <pc:sldMk cId="1388032658" sldId="835"/>
            <ac:picMk id="3074" creationId="{73F38497-968E-4377-85BE-BDCED92745B7}"/>
          </ac:picMkLst>
        </pc:picChg>
        <pc:picChg chg="del">
          <ac:chgData name="Dr. Peeta Basa Pati" userId="d5d7df4c-1c7c-46ba-b2e6-049fb9603be3" providerId="ADAL" clId="{8A486450-1E19-4268-94E3-EA369C0F7284}" dt="2021-07-16T06:43:07.590" v="5008" actId="478"/>
          <ac:picMkLst>
            <pc:docMk/>
            <pc:sldMk cId="1388032658" sldId="835"/>
            <ac:picMk id="3076" creationId="{94C0D5B3-4212-4543-8817-4F62126BB7B0}"/>
          </ac:picMkLst>
        </pc:picChg>
        <pc:picChg chg="del">
          <ac:chgData name="Dr. Peeta Basa Pati" userId="d5d7df4c-1c7c-46ba-b2e6-049fb9603be3" providerId="ADAL" clId="{8A486450-1E19-4268-94E3-EA369C0F7284}" dt="2021-07-16T06:43:09.974" v="5009" actId="478"/>
          <ac:picMkLst>
            <pc:docMk/>
            <pc:sldMk cId="1388032658" sldId="835"/>
            <ac:picMk id="3082" creationId="{0D0CFDFD-4E35-427C-BF40-5DD4265C9E67}"/>
          </ac:picMkLst>
        </pc:picChg>
        <pc:picChg chg="add del">
          <ac:chgData name="Dr. Peeta Basa Pati" userId="d5d7df4c-1c7c-46ba-b2e6-049fb9603be3" providerId="ADAL" clId="{8A486450-1E19-4268-94E3-EA369C0F7284}" dt="2021-07-16T06:47:21.542" v="5049"/>
          <ac:picMkLst>
            <pc:docMk/>
            <pc:sldMk cId="1388032658" sldId="835"/>
            <ac:picMk id="72706" creationId="{D1AE6D67-37F8-4E38-8767-06F86D6BFA67}"/>
          </ac:picMkLst>
        </pc:picChg>
        <pc:picChg chg="add del mod">
          <ac:chgData name="Dr. Peeta Basa Pati" userId="d5d7df4c-1c7c-46ba-b2e6-049fb9603be3" providerId="ADAL" clId="{8A486450-1E19-4268-94E3-EA369C0F7284}" dt="2021-07-16T06:49:09.427" v="5053"/>
          <ac:picMkLst>
            <pc:docMk/>
            <pc:sldMk cId="1388032658" sldId="835"/>
            <ac:picMk id="72708" creationId="{E694EBD1-D449-4C16-B5CC-81F121B5BA76}"/>
          </ac:picMkLst>
        </pc:picChg>
        <pc:picChg chg="add del mod">
          <ac:chgData name="Dr. Peeta Basa Pati" userId="d5d7df4c-1c7c-46ba-b2e6-049fb9603be3" providerId="ADAL" clId="{8A486450-1E19-4268-94E3-EA369C0F7284}" dt="2021-07-16T06:50:21.109" v="5057" actId="21"/>
          <ac:picMkLst>
            <pc:docMk/>
            <pc:sldMk cId="1388032658" sldId="835"/>
            <ac:picMk id="72710" creationId="{7C75ED16-FA91-4BE2-BEB8-B87A2AD4D22F}"/>
          </ac:picMkLst>
        </pc:picChg>
        <pc:cxnChg chg="add mod">
          <ac:chgData name="Dr. Peeta Basa Pati" userId="d5d7df4c-1c7c-46ba-b2e6-049fb9603be3" providerId="ADAL" clId="{8A486450-1E19-4268-94E3-EA369C0F7284}" dt="2021-07-16T06:55:08.693" v="5157" actId="164"/>
          <ac:cxnSpMkLst>
            <pc:docMk/>
            <pc:sldMk cId="1388032658" sldId="835"/>
            <ac:cxnSpMk id="9" creationId="{D303C0F0-7D88-46D2-A67D-BEE069E8F0A6}"/>
          </ac:cxnSpMkLst>
        </pc:cxnChg>
        <pc:cxnChg chg="add mod">
          <ac:chgData name="Dr. Peeta Basa Pati" userId="d5d7df4c-1c7c-46ba-b2e6-049fb9603be3" providerId="ADAL" clId="{8A486450-1E19-4268-94E3-EA369C0F7284}" dt="2021-07-16T06:55:08.693" v="5157" actId="164"/>
          <ac:cxnSpMkLst>
            <pc:docMk/>
            <pc:sldMk cId="1388032658" sldId="835"/>
            <ac:cxnSpMk id="23" creationId="{3E690B07-C88E-4E1E-91A6-2851F3B64F1F}"/>
          </ac:cxnSpMkLst>
        </pc:cxnChg>
      </pc:sldChg>
    </pc:docChg>
  </pc:docChgLst>
  <pc:docChgLst>
    <pc:chgData name="Dr. Peeta Basa Pati" userId="S::bp_peeta@blr.amrita.edu::d5d7df4c-1c7c-46ba-b2e6-049fb9603be3" providerId="AD" clId="Web-{7ADA1B6B-35DB-5BC9-42DA-4313EF76A9B9}"/>
    <pc:docChg chg="addSld delSld modSld sldOrd">
      <pc:chgData name="Dr. Peeta Basa Pati" userId="S::bp_peeta@blr.amrita.edu::d5d7df4c-1c7c-46ba-b2e6-049fb9603be3" providerId="AD" clId="Web-{7ADA1B6B-35DB-5BC9-42DA-4313EF76A9B9}" dt="2021-07-13T13:19:34.909" v="958" actId="20577"/>
      <pc:docMkLst>
        <pc:docMk/>
      </pc:docMkLst>
      <pc:sldChg chg="modSp">
        <pc:chgData name="Dr. Peeta Basa Pati" userId="S::bp_peeta@blr.amrita.edu::d5d7df4c-1c7c-46ba-b2e6-049fb9603be3" providerId="AD" clId="Web-{7ADA1B6B-35DB-5BC9-42DA-4313EF76A9B9}" dt="2021-07-13T13:19:34.909" v="958" actId="20577"/>
        <pc:sldMkLst>
          <pc:docMk/>
          <pc:sldMk cId="3432407034" sldId="802"/>
        </pc:sldMkLst>
        <pc:spChg chg="mod">
          <ac:chgData name="Dr. Peeta Basa Pati" userId="S::bp_peeta@blr.amrita.edu::d5d7df4c-1c7c-46ba-b2e6-049fb9603be3" providerId="AD" clId="Web-{7ADA1B6B-35DB-5BC9-42DA-4313EF76A9B9}" dt="2021-07-13T13:19:34.909" v="958" actId="20577"/>
          <ac:spMkLst>
            <pc:docMk/>
            <pc:sldMk cId="3432407034" sldId="802"/>
            <ac:spMk id="3" creationId="{7789A6B5-C0F5-5944-9623-D5C1946E11C8}"/>
          </ac:spMkLst>
        </pc:spChg>
      </pc:sldChg>
      <pc:sldChg chg="addSp modSp">
        <pc:chgData name="Dr. Peeta Basa Pati" userId="S::bp_peeta@blr.amrita.edu::d5d7df4c-1c7c-46ba-b2e6-049fb9603be3" providerId="AD" clId="Web-{7ADA1B6B-35DB-5BC9-42DA-4313EF76A9B9}" dt="2021-07-13T13:17:55.088" v="944" actId="1076"/>
        <pc:sldMkLst>
          <pc:docMk/>
          <pc:sldMk cId="1657836619" sldId="809"/>
        </pc:sldMkLst>
        <pc:spChg chg="add mod">
          <ac:chgData name="Dr. Peeta Basa Pati" userId="S::bp_peeta@blr.amrita.edu::d5d7df4c-1c7c-46ba-b2e6-049fb9603be3" providerId="AD" clId="Web-{7ADA1B6B-35DB-5BC9-42DA-4313EF76A9B9}" dt="2021-07-13T13:17:32.664" v="943" actId="20577"/>
          <ac:spMkLst>
            <pc:docMk/>
            <pc:sldMk cId="1657836619" sldId="809"/>
            <ac:spMk id="5" creationId="{7BA238FC-2072-404C-A294-B112D829D4FA}"/>
          </ac:spMkLst>
        </pc:spChg>
        <pc:picChg chg="add mod">
          <ac:chgData name="Dr. Peeta Basa Pati" userId="S::bp_peeta@blr.amrita.edu::d5d7df4c-1c7c-46ba-b2e6-049fb9603be3" providerId="AD" clId="Web-{7ADA1B6B-35DB-5BC9-42DA-4313EF76A9B9}" dt="2021-07-13T13:17:55.088" v="944" actId="1076"/>
          <ac:picMkLst>
            <pc:docMk/>
            <pc:sldMk cId="1657836619" sldId="809"/>
            <ac:picMk id="2" creationId="{A52500F2-3587-418D-8764-6D6150E979A8}"/>
          </ac:picMkLst>
        </pc:picChg>
      </pc:sldChg>
      <pc:sldChg chg="addSp delSp modSp">
        <pc:chgData name="Dr. Peeta Basa Pati" userId="S::bp_peeta@blr.amrita.edu::d5d7df4c-1c7c-46ba-b2e6-049fb9603be3" providerId="AD" clId="Web-{7ADA1B6B-35DB-5BC9-42DA-4313EF76A9B9}" dt="2021-07-13T13:05:23.789" v="642" actId="1076"/>
        <pc:sldMkLst>
          <pc:docMk/>
          <pc:sldMk cId="3514928261" sldId="810"/>
        </pc:sldMkLst>
        <pc:spChg chg="add del">
          <ac:chgData name="Dr. Peeta Basa Pati" userId="S::bp_peeta@blr.amrita.edu::d5d7df4c-1c7c-46ba-b2e6-049fb9603be3" providerId="AD" clId="Web-{7ADA1B6B-35DB-5BC9-42DA-4313EF76A9B9}" dt="2021-07-13T12:02:03.633" v="164"/>
          <ac:spMkLst>
            <pc:docMk/>
            <pc:sldMk cId="3514928261" sldId="810"/>
            <ac:spMk id="2" creationId="{97C1CB80-04D6-4F6B-A341-15F3AB44DBD5}"/>
          </ac:spMkLst>
        </pc:spChg>
        <pc:spChg chg="mod">
          <ac:chgData name="Dr. Peeta Basa Pati" userId="S::bp_peeta@blr.amrita.edu::d5d7df4c-1c7c-46ba-b2e6-049fb9603be3" providerId="AD" clId="Web-{7ADA1B6B-35DB-5BC9-42DA-4313EF76A9B9}" dt="2021-07-13T12:23:45.245" v="278" actId="20577"/>
          <ac:spMkLst>
            <pc:docMk/>
            <pc:sldMk cId="3514928261" sldId="810"/>
            <ac:spMk id="3" creationId="{7789A6B5-C0F5-5944-9623-D5C1946E11C8}"/>
          </ac:spMkLst>
        </pc:spChg>
        <pc:spChg chg="add mod">
          <ac:chgData name="Dr. Peeta Basa Pati" userId="S::bp_peeta@blr.amrita.edu::d5d7df4c-1c7c-46ba-b2e6-049fb9603be3" providerId="AD" clId="Web-{7ADA1B6B-35DB-5BC9-42DA-4313EF76A9B9}" dt="2021-07-13T12:44:30.900" v="512" actId="20577"/>
          <ac:spMkLst>
            <pc:docMk/>
            <pc:sldMk cId="3514928261" sldId="810"/>
            <ac:spMk id="9" creationId="{1985AB78-44C9-4373-9942-B870E1DA6649}"/>
          </ac:spMkLst>
        </pc:spChg>
        <pc:spChg chg="add del mod ord">
          <ac:chgData name="Dr. Peeta Basa Pati" userId="S::bp_peeta@blr.amrita.edu::d5d7df4c-1c7c-46ba-b2e6-049fb9603be3" providerId="AD" clId="Web-{7ADA1B6B-35DB-5BC9-42DA-4313EF76A9B9}" dt="2021-07-13T13:04:12.736" v="635"/>
          <ac:spMkLst>
            <pc:docMk/>
            <pc:sldMk cId="3514928261" sldId="810"/>
            <ac:spMk id="11" creationId="{EA118839-08E3-4AFA-9F24-E5C0702D38A5}"/>
          </ac:spMkLst>
        </pc:spChg>
        <pc:spChg chg="add mod">
          <ac:chgData name="Dr. Peeta Basa Pati" userId="S::bp_peeta@blr.amrita.edu::d5d7df4c-1c7c-46ba-b2e6-049fb9603be3" providerId="AD" clId="Web-{7ADA1B6B-35DB-5BC9-42DA-4313EF76A9B9}" dt="2021-07-13T12:45:39.343" v="517" actId="1076"/>
          <ac:spMkLst>
            <pc:docMk/>
            <pc:sldMk cId="3514928261" sldId="810"/>
            <ac:spMk id="12" creationId="{274A5FA6-7537-48C3-BC8F-438B602B7887}"/>
          </ac:spMkLst>
        </pc:spChg>
        <pc:spChg chg="add mod">
          <ac:chgData name="Dr. Peeta Basa Pati" userId="S::bp_peeta@blr.amrita.edu::d5d7df4c-1c7c-46ba-b2e6-049fb9603be3" providerId="AD" clId="Web-{7ADA1B6B-35DB-5BC9-42DA-4313EF76A9B9}" dt="2021-07-13T13:05:23.789" v="642" actId="1076"/>
          <ac:spMkLst>
            <pc:docMk/>
            <pc:sldMk cId="3514928261" sldId="810"/>
            <ac:spMk id="14" creationId="{6196393A-B0A2-438B-9976-D71F6451741E}"/>
          </ac:spMkLst>
        </pc:spChg>
        <pc:spChg chg="add mod">
          <ac:chgData name="Dr. Peeta Basa Pati" userId="S::bp_peeta@blr.amrita.edu::d5d7df4c-1c7c-46ba-b2e6-049fb9603be3" providerId="AD" clId="Web-{7ADA1B6B-35DB-5BC9-42DA-4313EF76A9B9}" dt="2021-07-13T12:41:45.713" v="494" actId="1076"/>
          <ac:spMkLst>
            <pc:docMk/>
            <pc:sldMk cId="3514928261" sldId="810"/>
            <ac:spMk id="16" creationId="{285881D9-24F7-436C-AE70-5E3B0FA9E7A0}"/>
          </ac:spMkLst>
        </pc:spChg>
        <pc:spChg chg="add del mod">
          <ac:chgData name="Dr. Peeta Basa Pati" userId="S::bp_peeta@blr.amrita.edu::d5d7df4c-1c7c-46ba-b2e6-049fb9603be3" providerId="AD" clId="Web-{7ADA1B6B-35DB-5BC9-42DA-4313EF76A9B9}" dt="2021-07-13T12:43:49.255" v="507"/>
          <ac:spMkLst>
            <pc:docMk/>
            <pc:sldMk cId="3514928261" sldId="810"/>
            <ac:spMk id="18" creationId="{168F8CBE-DBD6-42B8-98CB-42087DA2AE61}"/>
          </ac:spMkLst>
        </pc:spChg>
        <pc:spChg chg="add">
          <ac:chgData name="Dr. Peeta Basa Pati" userId="S::bp_peeta@blr.amrita.edu::d5d7df4c-1c7c-46ba-b2e6-049fb9603be3" providerId="AD" clId="Web-{7ADA1B6B-35DB-5BC9-42DA-4313EF76A9B9}" dt="2021-07-13T12:42:37.234" v="497"/>
          <ac:spMkLst>
            <pc:docMk/>
            <pc:sldMk cId="3514928261" sldId="810"/>
            <ac:spMk id="20" creationId="{DF1B9F7C-6ED8-4875-928F-E35E2353F841}"/>
          </ac:spMkLst>
        </pc:spChg>
        <pc:spChg chg="add">
          <ac:chgData name="Dr. Peeta Basa Pati" userId="S::bp_peeta@blr.amrita.edu::d5d7df4c-1c7c-46ba-b2e6-049fb9603be3" providerId="AD" clId="Web-{7ADA1B6B-35DB-5BC9-42DA-4313EF76A9B9}" dt="2021-07-13T12:42:37.280" v="498"/>
          <ac:spMkLst>
            <pc:docMk/>
            <pc:sldMk cId="3514928261" sldId="810"/>
            <ac:spMk id="22" creationId="{DB254A74-15C6-4256-8DB4-009935101852}"/>
          </ac:spMkLst>
        </pc:spChg>
        <pc:spChg chg="add">
          <ac:chgData name="Dr. Peeta Basa Pati" userId="S::bp_peeta@blr.amrita.edu::d5d7df4c-1c7c-46ba-b2e6-049fb9603be3" providerId="AD" clId="Web-{7ADA1B6B-35DB-5BC9-42DA-4313EF76A9B9}" dt="2021-07-13T12:42:37.374" v="499"/>
          <ac:spMkLst>
            <pc:docMk/>
            <pc:sldMk cId="3514928261" sldId="810"/>
            <ac:spMk id="24" creationId="{546C3382-D88A-44A5-8BC4-1416A0A6E4CC}"/>
          </ac:spMkLst>
        </pc:spChg>
        <pc:spChg chg="add">
          <ac:chgData name="Dr. Peeta Basa Pati" userId="S::bp_peeta@blr.amrita.edu::d5d7df4c-1c7c-46ba-b2e6-049fb9603be3" providerId="AD" clId="Web-{7ADA1B6B-35DB-5BC9-42DA-4313EF76A9B9}" dt="2021-07-13T12:42:37.437" v="500"/>
          <ac:spMkLst>
            <pc:docMk/>
            <pc:sldMk cId="3514928261" sldId="810"/>
            <ac:spMk id="26" creationId="{89063625-C7CA-48B1-A0C2-C22AD3E76E34}"/>
          </ac:spMkLst>
        </pc:spChg>
        <pc:spChg chg="add mod">
          <ac:chgData name="Dr. Peeta Basa Pati" userId="S::bp_peeta@blr.amrita.edu::d5d7df4c-1c7c-46ba-b2e6-049fb9603be3" providerId="AD" clId="Web-{7ADA1B6B-35DB-5BC9-42DA-4313EF76A9B9}" dt="2021-07-13T13:04:31.159" v="640" actId="14100"/>
          <ac:spMkLst>
            <pc:docMk/>
            <pc:sldMk cId="3514928261" sldId="810"/>
            <ac:spMk id="29" creationId="{58F4517B-B18B-4772-93BE-A6CF95E8929E}"/>
          </ac:spMkLst>
        </pc:spChg>
        <pc:grpChg chg="add mod">
          <ac:chgData name="Dr. Peeta Basa Pati" userId="S::bp_peeta@blr.amrita.edu::d5d7df4c-1c7c-46ba-b2e6-049fb9603be3" providerId="AD" clId="Web-{7ADA1B6B-35DB-5BC9-42DA-4313EF76A9B9}" dt="2021-07-13T12:44:05.444" v="509" actId="1076"/>
          <ac:grpSpMkLst>
            <pc:docMk/>
            <pc:sldMk cId="3514928261" sldId="810"/>
            <ac:grpSpMk id="27" creationId="{4E08FB79-4B5E-4A50-973E-5E44489F542C}"/>
          </ac:grpSpMkLst>
        </pc:grpChg>
        <pc:grpChg chg="add">
          <ac:chgData name="Dr. Peeta Basa Pati" userId="S::bp_peeta@blr.amrita.edu::d5d7df4c-1c7c-46ba-b2e6-049fb9603be3" providerId="AD" clId="Web-{7ADA1B6B-35DB-5BC9-42DA-4313EF76A9B9}" dt="2021-07-13T13:05:02.428" v="641"/>
          <ac:grpSpMkLst>
            <pc:docMk/>
            <pc:sldMk cId="3514928261" sldId="810"/>
            <ac:grpSpMk id="30" creationId="{829F72ED-59F9-4D01-8450-0A9F8815332F}"/>
          </ac:grpSpMkLst>
        </pc:grpChg>
        <pc:picChg chg="add del mod">
          <ac:chgData name="Dr. Peeta Basa Pati" userId="S::bp_peeta@blr.amrita.edu::d5d7df4c-1c7c-46ba-b2e6-049fb9603be3" providerId="AD" clId="Web-{7ADA1B6B-35DB-5BC9-42DA-4313EF76A9B9}" dt="2021-07-13T12:23:47.276" v="279"/>
          <ac:picMkLst>
            <pc:docMk/>
            <pc:sldMk cId="3514928261" sldId="810"/>
            <ac:picMk id="6" creationId="{BF964574-BD9C-49AE-9FCC-ADCBFA74DA56}"/>
          </ac:picMkLst>
        </pc:picChg>
        <pc:picChg chg="add del mod">
          <ac:chgData name="Dr. Peeta Basa Pati" userId="S::bp_peeta@blr.amrita.edu::d5d7df4c-1c7c-46ba-b2e6-049fb9603be3" providerId="AD" clId="Web-{7ADA1B6B-35DB-5BC9-42DA-4313EF76A9B9}" dt="2021-07-13T12:01:27.786" v="161"/>
          <ac:picMkLst>
            <pc:docMk/>
            <pc:sldMk cId="3514928261" sldId="810"/>
            <ac:picMk id="7" creationId="{5B3170F3-B476-4BC6-A97F-A109EBEA4D67}"/>
          </ac:picMkLst>
        </pc:picChg>
        <pc:picChg chg="add del mod">
          <ac:chgData name="Dr. Peeta Basa Pati" userId="S::bp_peeta@blr.amrita.edu::d5d7df4c-1c7c-46ba-b2e6-049fb9603be3" providerId="AD" clId="Web-{7ADA1B6B-35DB-5BC9-42DA-4313EF76A9B9}" dt="2021-07-13T12:23:49.995" v="280"/>
          <ac:picMkLst>
            <pc:docMk/>
            <pc:sldMk cId="3514928261" sldId="810"/>
            <ac:picMk id="8" creationId="{3EDE7B94-8AEF-4CFA-AD24-421AC138C4DB}"/>
          </ac:picMkLst>
        </pc:picChg>
        <pc:picChg chg="add mod">
          <ac:chgData name="Dr. Peeta Basa Pati" userId="S::bp_peeta@blr.amrita.edu::d5d7df4c-1c7c-46ba-b2e6-049fb9603be3" providerId="AD" clId="Web-{7ADA1B6B-35DB-5BC9-42DA-4313EF76A9B9}" dt="2021-07-13T12:43:38.848" v="505" actId="1076"/>
          <ac:picMkLst>
            <pc:docMk/>
            <pc:sldMk cId="3514928261" sldId="810"/>
            <ac:picMk id="10" creationId="{C849078F-F79A-4162-9835-605AD8CE4DE1}"/>
          </ac:picMkLst>
        </pc:picChg>
        <pc:picChg chg="add mod">
          <ac:chgData name="Dr. Peeta Basa Pati" userId="S::bp_peeta@blr.amrita.edu::d5d7df4c-1c7c-46ba-b2e6-049fb9603be3" providerId="AD" clId="Web-{7ADA1B6B-35DB-5BC9-42DA-4313EF76A9B9}" dt="2021-07-13T12:43:25.488" v="504" actId="1076"/>
          <ac:picMkLst>
            <pc:docMk/>
            <pc:sldMk cId="3514928261" sldId="810"/>
            <ac:picMk id="13" creationId="{F7EE7D03-5B0A-4FAF-8D30-1251E5BC9EBC}"/>
          </ac:picMkLst>
        </pc:picChg>
      </pc:sldChg>
      <pc:sldChg chg="del">
        <pc:chgData name="Dr. Peeta Basa Pati" userId="S::bp_peeta@blr.amrita.edu::d5d7df4c-1c7c-46ba-b2e6-049fb9603be3" providerId="AD" clId="Web-{7ADA1B6B-35DB-5BC9-42DA-4313EF76A9B9}" dt="2021-07-13T12:46:13.487" v="518"/>
        <pc:sldMkLst>
          <pc:docMk/>
          <pc:sldMk cId="2668373762" sldId="811"/>
        </pc:sldMkLst>
      </pc:sldChg>
      <pc:sldChg chg="addSp delSp modSp">
        <pc:chgData name="Dr. Peeta Basa Pati" userId="S::bp_peeta@blr.amrita.edu::d5d7df4c-1c7c-46ba-b2e6-049fb9603be3" providerId="AD" clId="Web-{7ADA1B6B-35DB-5BC9-42DA-4313EF76A9B9}" dt="2021-07-13T13:06:15.278" v="645" actId="20577"/>
        <pc:sldMkLst>
          <pc:docMk/>
          <pc:sldMk cId="3198150241" sldId="815"/>
        </pc:sldMkLst>
        <pc:spChg chg="mod">
          <ac:chgData name="Dr. Peeta Basa Pati" userId="S::bp_peeta@blr.amrita.edu::d5d7df4c-1c7c-46ba-b2e6-049fb9603be3" providerId="AD" clId="Web-{7ADA1B6B-35DB-5BC9-42DA-4313EF76A9B9}" dt="2021-07-13T13:06:15.278" v="645" actId="20577"/>
          <ac:spMkLst>
            <pc:docMk/>
            <pc:sldMk cId="3198150241" sldId="815"/>
            <ac:spMk id="2" creationId="{21104221-4CC9-4238-9584-AE99E793D5CD}"/>
          </ac:spMkLst>
        </pc:spChg>
        <pc:spChg chg="add mod">
          <ac:chgData name="Dr. Peeta Basa Pati" userId="S::bp_peeta@blr.amrita.edu::d5d7df4c-1c7c-46ba-b2e6-049fb9603be3" providerId="AD" clId="Web-{7ADA1B6B-35DB-5BC9-42DA-4313EF76A9B9}" dt="2021-07-13T12:47:38.088" v="520" actId="1076"/>
          <ac:spMkLst>
            <pc:docMk/>
            <pc:sldMk cId="3198150241" sldId="815"/>
            <ac:spMk id="6" creationId="{9F09664A-6899-4E82-B4C3-E0DBDF88C08E}"/>
          </ac:spMkLst>
        </pc:spChg>
        <pc:spChg chg="add mod">
          <ac:chgData name="Dr. Peeta Basa Pati" userId="S::bp_peeta@blr.amrita.edu::d5d7df4c-1c7c-46ba-b2e6-049fb9603be3" providerId="AD" clId="Web-{7ADA1B6B-35DB-5BC9-42DA-4313EF76A9B9}" dt="2021-07-13T12:49:41.317" v="542"/>
          <ac:spMkLst>
            <pc:docMk/>
            <pc:sldMk cId="3198150241" sldId="815"/>
            <ac:spMk id="7" creationId="{6470D3DB-CE81-4C1B-83E4-0608BD80EB8B}"/>
          </ac:spMkLst>
        </pc:spChg>
        <pc:spChg chg="topLvl">
          <ac:chgData name="Dr. Peeta Basa Pati" userId="S::bp_peeta@blr.amrita.edu::d5d7df4c-1c7c-46ba-b2e6-049fb9603be3" providerId="AD" clId="Web-{7ADA1B6B-35DB-5BC9-42DA-4313EF76A9B9}" dt="2021-07-13T12:52:55.631" v="550"/>
          <ac:spMkLst>
            <pc:docMk/>
            <pc:sldMk cId="3198150241" sldId="815"/>
            <ac:spMk id="13" creationId="{24405EE0-C6AD-4035-8EB0-B442E3218DBB}"/>
          </ac:spMkLst>
        </pc:spChg>
        <pc:spChg chg="topLvl">
          <ac:chgData name="Dr. Peeta Basa Pati" userId="S::bp_peeta@blr.amrita.edu::d5d7df4c-1c7c-46ba-b2e6-049fb9603be3" providerId="AD" clId="Web-{7ADA1B6B-35DB-5BC9-42DA-4313EF76A9B9}" dt="2021-07-13T12:52:55.631" v="550"/>
          <ac:spMkLst>
            <pc:docMk/>
            <pc:sldMk cId="3198150241" sldId="815"/>
            <ac:spMk id="14" creationId="{61759BBE-B4B9-4CC0-A0DE-7FE3374783FA}"/>
          </ac:spMkLst>
        </pc:spChg>
        <pc:spChg chg="topLvl">
          <ac:chgData name="Dr. Peeta Basa Pati" userId="S::bp_peeta@blr.amrita.edu::d5d7df4c-1c7c-46ba-b2e6-049fb9603be3" providerId="AD" clId="Web-{7ADA1B6B-35DB-5BC9-42DA-4313EF76A9B9}" dt="2021-07-13T12:52:55.631" v="550"/>
          <ac:spMkLst>
            <pc:docMk/>
            <pc:sldMk cId="3198150241" sldId="815"/>
            <ac:spMk id="15" creationId="{386D6A67-A93C-4EB6-B01A-1A87931B5BD8}"/>
          </ac:spMkLst>
        </pc:spChg>
        <pc:spChg chg="topLvl">
          <ac:chgData name="Dr. Peeta Basa Pati" userId="S::bp_peeta@blr.amrita.edu::d5d7df4c-1c7c-46ba-b2e6-049fb9603be3" providerId="AD" clId="Web-{7ADA1B6B-35DB-5BC9-42DA-4313EF76A9B9}" dt="2021-07-13T12:52:55.631" v="550"/>
          <ac:spMkLst>
            <pc:docMk/>
            <pc:sldMk cId="3198150241" sldId="815"/>
            <ac:spMk id="16" creationId="{F0FBC7A3-C987-4535-9D7E-328F064D6D08}"/>
          </ac:spMkLst>
        </pc:spChg>
        <pc:spChg chg="add mod">
          <ac:chgData name="Dr. Peeta Basa Pati" userId="S::bp_peeta@blr.amrita.edu::d5d7df4c-1c7c-46ba-b2e6-049fb9603be3" providerId="AD" clId="Web-{7ADA1B6B-35DB-5BC9-42DA-4313EF76A9B9}" dt="2021-07-13T12:54:06.246" v="562" actId="20577"/>
          <ac:spMkLst>
            <pc:docMk/>
            <pc:sldMk cId="3198150241" sldId="815"/>
            <ac:spMk id="19" creationId="{C4D6FD3F-EC50-4111-B702-99F06E84C1AF}"/>
          </ac:spMkLst>
        </pc:spChg>
        <pc:spChg chg="add mod">
          <ac:chgData name="Dr. Peeta Basa Pati" userId="S::bp_peeta@blr.amrita.edu::d5d7df4c-1c7c-46ba-b2e6-049fb9603be3" providerId="AD" clId="Web-{7ADA1B6B-35DB-5BC9-42DA-4313EF76A9B9}" dt="2021-07-13T12:55:46.739" v="578"/>
          <ac:spMkLst>
            <pc:docMk/>
            <pc:sldMk cId="3198150241" sldId="815"/>
            <ac:spMk id="21" creationId="{D9A19396-CFD8-4A94-A4C0-01B2CE046807}"/>
          </ac:spMkLst>
        </pc:spChg>
        <pc:spChg chg="topLvl">
          <ac:chgData name="Dr. Peeta Basa Pati" userId="S::bp_peeta@blr.amrita.edu::d5d7df4c-1c7c-46ba-b2e6-049fb9603be3" providerId="AD" clId="Web-{7ADA1B6B-35DB-5BC9-42DA-4313EF76A9B9}" dt="2021-07-13T12:57:20.700" v="590"/>
          <ac:spMkLst>
            <pc:docMk/>
            <pc:sldMk cId="3198150241" sldId="815"/>
            <ac:spMk id="28" creationId="{150F234D-4218-4D3E-BD12-ADF00D780110}"/>
          </ac:spMkLst>
        </pc:spChg>
        <pc:spChg chg="topLvl">
          <ac:chgData name="Dr. Peeta Basa Pati" userId="S::bp_peeta@blr.amrita.edu::d5d7df4c-1c7c-46ba-b2e6-049fb9603be3" providerId="AD" clId="Web-{7ADA1B6B-35DB-5BC9-42DA-4313EF76A9B9}" dt="2021-07-13T12:57:20.700" v="590"/>
          <ac:spMkLst>
            <pc:docMk/>
            <pc:sldMk cId="3198150241" sldId="815"/>
            <ac:spMk id="29" creationId="{1AB9094D-1653-4F40-849B-AF5C29FBE85D}"/>
          </ac:spMkLst>
        </pc:spChg>
        <pc:spChg chg="topLvl">
          <ac:chgData name="Dr. Peeta Basa Pati" userId="S::bp_peeta@blr.amrita.edu::d5d7df4c-1c7c-46ba-b2e6-049fb9603be3" providerId="AD" clId="Web-{7ADA1B6B-35DB-5BC9-42DA-4313EF76A9B9}" dt="2021-07-13T12:57:20.700" v="590"/>
          <ac:spMkLst>
            <pc:docMk/>
            <pc:sldMk cId="3198150241" sldId="815"/>
            <ac:spMk id="30" creationId="{25280051-E7E9-44C4-B53A-E083DAF8EBBB}"/>
          </ac:spMkLst>
        </pc:spChg>
        <pc:spChg chg="add del topLvl">
          <ac:chgData name="Dr. Peeta Basa Pati" userId="S::bp_peeta@blr.amrita.edu::d5d7df4c-1c7c-46ba-b2e6-049fb9603be3" providerId="AD" clId="Web-{7ADA1B6B-35DB-5BC9-42DA-4313EF76A9B9}" dt="2021-07-13T12:57:20.700" v="590"/>
          <ac:spMkLst>
            <pc:docMk/>
            <pc:sldMk cId="3198150241" sldId="815"/>
            <ac:spMk id="31" creationId="{EF0E0E1B-E558-4CB1-9BA2-E28F706DDF63}"/>
          </ac:spMkLst>
        </pc:spChg>
        <pc:spChg chg="del">
          <ac:chgData name="Dr. Peeta Basa Pati" userId="S::bp_peeta@blr.amrita.edu::d5d7df4c-1c7c-46ba-b2e6-049fb9603be3" providerId="AD" clId="Web-{7ADA1B6B-35DB-5BC9-42DA-4313EF76A9B9}" dt="2021-07-13T12:56:30.868" v="584"/>
          <ac:spMkLst>
            <pc:docMk/>
            <pc:sldMk cId="3198150241" sldId="815"/>
            <ac:spMk id="33" creationId="{2E30954C-CFE7-42CF-B306-205544F7B114}"/>
          </ac:spMkLst>
        </pc:spChg>
        <pc:spChg chg="del">
          <ac:chgData name="Dr. Peeta Basa Pati" userId="S::bp_peeta@blr.amrita.edu::d5d7df4c-1c7c-46ba-b2e6-049fb9603be3" providerId="AD" clId="Web-{7ADA1B6B-35DB-5BC9-42DA-4313EF76A9B9}" dt="2021-07-13T12:56:30.790" v="582"/>
          <ac:spMkLst>
            <pc:docMk/>
            <pc:sldMk cId="3198150241" sldId="815"/>
            <ac:spMk id="35" creationId="{BD450F59-2758-4A79-B371-9040BA3AC48F}"/>
          </ac:spMkLst>
        </pc:spChg>
        <pc:spChg chg="add mod">
          <ac:chgData name="Dr. Peeta Basa Pati" userId="S::bp_peeta@blr.amrita.edu::d5d7df4c-1c7c-46ba-b2e6-049fb9603be3" providerId="AD" clId="Web-{7ADA1B6B-35DB-5BC9-42DA-4313EF76A9B9}" dt="2021-07-13T12:59:50.041" v="607" actId="20577"/>
          <ac:spMkLst>
            <pc:docMk/>
            <pc:sldMk cId="3198150241" sldId="815"/>
            <ac:spMk id="38" creationId="{BCDB3783-18C4-47ED-9B74-24E6BCA6C168}"/>
          </ac:spMkLst>
        </pc:spChg>
        <pc:spChg chg="add mod">
          <ac:chgData name="Dr. Peeta Basa Pati" userId="S::bp_peeta@blr.amrita.edu::d5d7df4c-1c7c-46ba-b2e6-049fb9603be3" providerId="AD" clId="Web-{7ADA1B6B-35DB-5BC9-42DA-4313EF76A9B9}" dt="2021-07-13T13:01:57.646" v="627" actId="1076"/>
          <ac:spMkLst>
            <pc:docMk/>
            <pc:sldMk cId="3198150241" sldId="815"/>
            <ac:spMk id="40" creationId="{DF609A5D-937A-40E1-A5E4-6FE6573D1D05}"/>
          </ac:spMkLst>
        </pc:spChg>
        <pc:spChg chg="add del">
          <ac:chgData name="Dr. Peeta Basa Pati" userId="S::bp_peeta@blr.amrita.edu::d5d7df4c-1c7c-46ba-b2e6-049fb9603be3" providerId="AD" clId="Web-{7ADA1B6B-35DB-5BC9-42DA-4313EF76A9B9}" dt="2021-07-13T13:02:08.147" v="629"/>
          <ac:spMkLst>
            <pc:docMk/>
            <pc:sldMk cId="3198150241" sldId="815"/>
            <ac:spMk id="41" creationId="{B67D6C78-48CB-48D9-9F2E-87081BF05897}"/>
          </ac:spMkLst>
        </pc:spChg>
        <pc:spChg chg="add mod">
          <ac:chgData name="Dr. Peeta Basa Pati" userId="S::bp_peeta@blr.amrita.edu::d5d7df4c-1c7c-46ba-b2e6-049fb9603be3" providerId="AD" clId="Web-{7ADA1B6B-35DB-5BC9-42DA-4313EF76A9B9}" dt="2021-07-13T13:02:31.837" v="633" actId="20577"/>
          <ac:spMkLst>
            <pc:docMk/>
            <pc:sldMk cId="3198150241" sldId="815"/>
            <ac:spMk id="42" creationId="{AA8EBADD-146B-41D7-B127-2E873AAA107E}"/>
          </ac:spMkLst>
        </pc:spChg>
        <pc:grpChg chg="add del mod">
          <ac:chgData name="Dr. Peeta Basa Pati" userId="S::bp_peeta@blr.amrita.edu::d5d7df4c-1c7c-46ba-b2e6-049fb9603be3" providerId="AD" clId="Web-{7ADA1B6B-35DB-5BC9-42DA-4313EF76A9B9}" dt="2021-07-13T12:52:55.631" v="550"/>
          <ac:grpSpMkLst>
            <pc:docMk/>
            <pc:sldMk cId="3198150241" sldId="815"/>
            <ac:grpSpMk id="17" creationId="{EA785F74-DCB6-4F98-8769-41BB547B6729}"/>
          </ac:grpSpMkLst>
        </pc:grpChg>
        <pc:grpChg chg="add mod">
          <ac:chgData name="Dr. Peeta Basa Pati" userId="S::bp_peeta@blr.amrita.edu::d5d7df4c-1c7c-46ba-b2e6-049fb9603be3" providerId="AD" clId="Web-{7ADA1B6B-35DB-5BC9-42DA-4313EF76A9B9}" dt="2021-07-13T13:01:04.673" v="610" actId="1076"/>
          <ac:grpSpMkLst>
            <pc:docMk/>
            <pc:sldMk cId="3198150241" sldId="815"/>
            <ac:grpSpMk id="22" creationId="{2B279B7F-E984-4E65-B62E-362683E9FE82}"/>
          </ac:grpSpMkLst>
        </pc:grpChg>
        <pc:grpChg chg="add del mod">
          <ac:chgData name="Dr. Peeta Basa Pati" userId="S::bp_peeta@blr.amrita.edu::d5d7df4c-1c7c-46ba-b2e6-049fb9603be3" providerId="AD" clId="Web-{7ADA1B6B-35DB-5BC9-42DA-4313EF76A9B9}" dt="2021-07-13T12:57:20.700" v="590"/>
          <ac:grpSpMkLst>
            <pc:docMk/>
            <pc:sldMk cId="3198150241" sldId="815"/>
            <ac:grpSpMk id="23" creationId="{92DC8F89-E1EA-4B0E-8EAF-254A875C07CC}"/>
          </ac:grpSpMkLst>
        </pc:grpChg>
        <pc:grpChg chg="add mod">
          <ac:chgData name="Dr. Peeta Basa Pati" userId="S::bp_peeta@blr.amrita.edu::d5d7df4c-1c7c-46ba-b2e6-049fb9603be3" providerId="AD" clId="Web-{7ADA1B6B-35DB-5BC9-42DA-4313EF76A9B9}" dt="2021-07-13T13:00:43.546" v="609" actId="1076"/>
          <ac:grpSpMkLst>
            <pc:docMk/>
            <pc:sldMk cId="3198150241" sldId="815"/>
            <ac:grpSpMk id="39" creationId="{50701D9E-D876-4141-9792-01E015A0B106}"/>
          </ac:grpSpMkLst>
        </pc:grpChg>
        <pc:cxnChg chg="mod topLvl">
          <ac:chgData name="Dr. Peeta Basa Pati" userId="S::bp_peeta@blr.amrita.edu::d5d7df4c-1c7c-46ba-b2e6-049fb9603be3" providerId="AD" clId="Web-{7ADA1B6B-35DB-5BC9-42DA-4313EF76A9B9}" dt="2021-07-13T12:52:55.631" v="550"/>
          <ac:cxnSpMkLst>
            <pc:docMk/>
            <pc:sldMk cId="3198150241" sldId="815"/>
            <ac:cxnSpMk id="9" creationId="{59A9E567-7064-4944-AFE5-F9D6F2827A9B}"/>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0" creationId="{7906774E-0D29-42D6-AB43-4E0E93C5FCB3}"/>
          </ac:cxnSpMkLst>
        </pc:cxnChg>
        <pc:cxnChg chg="topLvl">
          <ac:chgData name="Dr. Peeta Basa Pati" userId="S::bp_peeta@blr.amrita.edu::d5d7df4c-1c7c-46ba-b2e6-049fb9603be3" providerId="AD" clId="Web-{7ADA1B6B-35DB-5BC9-42DA-4313EF76A9B9}" dt="2021-07-13T12:52:55.631" v="550"/>
          <ac:cxnSpMkLst>
            <pc:docMk/>
            <pc:sldMk cId="3198150241" sldId="815"/>
            <ac:cxnSpMk id="11" creationId="{C0F430D9-ECC3-494A-87A5-D0070CBA50E3}"/>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2" creationId="{B8321AB6-E91D-49C1-A6A5-2879756B2043}"/>
          </ac:cxnSpMkLst>
        </pc:cxnChg>
        <pc:cxnChg chg="add mod">
          <ac:chgData name="Dr. Peeta Basa Pati" userId="S::bp_peeta@blr.amrita.edu::d5d7df4c-1c7c-46ba-b2e6-049fb9603be3" providerId="AD" clId="Web-{7ADA1B6B-35DB-5BC9-42DA-4313EF76A9B9}" dt="2021-07-13T12:53:23.039" v="554"/>
          <ac:cxnSpMkLst>
            <pc:docMk/>
            <pc:sldMk cId="3198150241" sldId="815"/>
            <ac:cxnSpMk id="18" creationId="{BCAF379C-BB8C-425B-8C31-1003E263AB09}"/>
          </ac:cxnSpMkLst>
        </pc:cxnChg>
        <pc:cxnChg chg="add mod">
          <ac:chgData name="Dr. Peeta Basa Pati" userId="S::bp_peeta@blr.amrita.edu::d5d7df4c-1c7c-46ba-b2e6-049fb9603be3" providerId="AD" clId="Web-{7ADA1B6B-35DB-5BC9-42DA-4313EF76A9B9}" dt="2021-07-13T12:55:36.410" v="577"/>
          <ac:cxnSpMkLst>
            <pc:docMk/>
            <pc:sldMk cId="3198150241" sldId="815"/>
            <ac:cxnSpMk id="20" creationId="{6DAC9D6C-443B-4539-AC4C-D99C259956BD}"/>
          </ac:cxnSpMkLst>
        </pc:cxnChg>
        <pc:cxnChg chg="mod topLvl">
          <ac:chgData name="Dr. Peeta Basa Pati" userId="S::bp_peeta@blr.amrita.edu::d5d7df4c-1c7c-46ba-b2e6-049fb9603be3" providerId="AD" clId="Web-{7ADA1B6B-35DB-5BC9-42DA-4313EF76A9B9}" dt="2021-07-13T12:58:18.049" v="595" actId="14100"/>
          <ac:cxnSpMkLst>
            <pc:docMk/>
            <pc:sldMk cId="3198150241" sldId="815"/>
            <ac:cxnSpMk id="24" creationId="{4C256E8C-CC83-4B63-9514-7A774B34822C}"/>
          </ac:cxnSpMkLst>
        </pc:cxnChg>
        <pc:cxnChg chg="mod topLvl">
          <ac:chgData name="Dr. Peeta Basa Pati" userId="S::bp_peeta@blr.amrita.edu::d5d7df4c-1c7c-46ba-b2e6-049fb9603be3" providerId="AD" clId="Web-{7ADA1B6B-35DB-5BC9-42DA-4313EF76A9B9}" dt="2021-07-13T12:58:30.347" v="596" actId="14100"/>
          <ac:cxnSpMkLst>
            <pc:docMk/>
            <pc:sldMk cId="3198150241" sldId="815"/>
            <ac:cxnSpMk id="25" creationId="{1B488541-B601-4B6B-890D-E2B6C5E54243}"/>
          </ac:cxnSpMkLst>
        </pc:cxnChg>
        <pc:cxnChg chg="mod topLvl">
          <ac:chgData name="Dr. Peeta Basa Pati" userId="S::bp_peeta@blr.amrita.edu::d5d7df4c-1c7c-46ba-b2e6-049fb9603be3" providerId="AD" clId="Web-{7ADA1B6B-35DB-5BC9-42DA-4313EF76A9B9}" dt="2021-07-13T12:57:20.700" v="590"/>
          <ac:cxnSpMkLst>
            <pc:docMk/>
            <pc:sldMk cId="3198150241" sldId="815"/>
            <ac:cxnSpMk id="26" creationId="{86CD0680-ED0B-4B49-8B18-EA41BB4A0966}"/>
          </ac:cxnSpMkLst>
        </pc:cxnChg>
        <pc:cxnChg chg="add del mod topLvl">
          <ac:chgData name="Dr. Peeta Basa Pati" userId="S::bp_peeta@blr.amrita.edu::d5d7df4c-1c7c-46ba-b2e6-049fb9603be3" providerId="AD" clId="Web-{7ADA1B6B-35DB-5BC9-42DA-4313EF76A9B9}" dt="2021-07-13T12:57:20.700" v="590"/>
          <ac:cxnSpMkLst>
            <pc:docMk/>
            <pc:sldMk cId="3198150241" sldId="815"/>
            <ac:cxnSpMk id="27" creationId="{6F5AE7EE-1CC8-4B7E-9B31-8E92172841EF}"/>
          </ac:cxnSpMkLst>
        </pc:cxnChg>
        <pc:cxnChg chg="del mod">
          <ac:chgData name="Dr. Peeta Basa Pati" userId="S::bp_peeta@blr.amrita.edu::d5d7df4c-1c7c-46ba-b2e6-049fb9603be3" providerId="AD" clId="Web-{7ADA1B6B-35DB-5BC9-42DA-4313EF76A9B9}" dt="2021-07-13T12:56:30.899" v="585"/>
          <ac:cxnSpMkLst>
            <pc:docMk/>
            <pc:sldMk cId="3198150241" sldId="815"/>
            <ac:cxnSpMk id="32" creationId="{2143F142-8194-4E13-8AC1-D648DF743034}"/>
          </ac:cxnSpMkLst>
        </pc:cxnChg>
        <pc:cxnChg chg="del mod">
          <ac:chgData name="Dr. Peeta Basa Pati" userId="S::bp_peeta@blr.amrita.edu::d5d7df4c-1c7c-46ba-b2e6-049fb9603be3" providerId="AD" clId="Web-{7ADA1B6B-35DB-5BC9-42DA-4313EF76A9B9}" dt="2021-07-13T12:56:30.837" v="583"/>
          <ac:cxnSpMkLst>
            <pc:docMk/>
            <pc:sldMk cId="3198150241" sldId="815"/>
            <ac:cxnSpMk id="34" creationId="{837B24C8-BF3E-414A-94C8-DD9689F8AFD7}"/>
          </ac:cxnSpMkLst>
        </pc:cxnChg>
        <pc:cxnChg chg="add mod">
          <ac:chgData name="Dr. Peeta Basa Pati" userId="S::bp_peeta@blr.amrita.edu::d5d7df4c-1c7c-46ba-b2e6-049fb9603be3" providerId="AD" clId="Web-{7ADA1B6B-35DB-5BC9-42DA-4313EF76A9B9}" dt="2021-07-13T12:59:16.132" v="602" actId="1076"/>
          <ac:cxnSpMkLst>
            <pc:docMk/>
            <pc:sldMk cId="3198150241" sldId="815"/>
            <ac:cxnSpMk id="36" creationId="{0EBE962F-B398-4C74-A960-B181D65E19D4}"/>
          </ac:cxnSpMkLst>
        </pc:cxnChg>
        <pc:cxnChg chg="add del mod">
          <ac:chgData name="Dr. Peeta Basa Pati" userId="S::bp_peeta@blr.amrita.edu::d5d7df4c-1c7c-46ba-b2e6-049fb9603be3" providerId="AD" clId="Web-{7ADA1B6B-35DB-5BC9-42DA-4313EF76A9B9}" dt="2021-07-13T12:59:28.836" v="604"/>
          <ac:cxnSpMkLst>
            <pc:docMk/>
            <pc:sldMk cId="3198150241" sldId="815"/>
            <ac:cxnSpMk id="37" creationId="{5513AFF8-050B-48B6-B14E-8932A69ADE9E}"/>
          </ac:cxnSpMkLst>
        </pc:cxnChg>
      </pc:sldChg>
      <pc:sldChg chg="delSp modSp add ord replId">
        <pc:chgData name="Dr. Peeta Basa Pati" userId="S::bp_peeta@blr.amrita.edu::d5d7df4c-1c7c-46ba-b2e6-049fb9603be3" providerId="AD" clId="Web-{7ADA1B6B-35DB-5BC9-42DA-4313EF76A9B9}" dt="2021-07-13T12:44:39.885" v="514" actId="20577"/>
        <pc:sldMkLst>
          <pc:docMk/>
          <pc:sldMk cId="382630747" sldId="816"/>
        </pc:sldMkLst>
        <pc:spChg chg="mod">
          <ac:chgData name="Dr. Peeta Basa Pati" userId="S::bp_peeta@blr.amrita.edu::d5d7df4c-1c7c-46ba-b2e6-049fb9603be3" providerId="AD" clId="Web-{7ADA1B6B-35DB-5BC9-42DA-4313EF76A9B9}" dt="2021-07-13T12:44:39.885" v="514" actId="20577"/>
          <ac:spMkLst>
            <pc:docMk/>
            <pc:sldMk cId="382630747" sldId="816"/>
            <ac:spMk id="9" creationId="{1985AB78-44C9-4373-9942-B870E1DA6649}"/>
          </ac:spMkLst>
        </pc:spChg>
        <pc:spChg chg="del">
          <ac:chgData name="Dr. Peeta Basa Pati" userId="S::bp_peeta@blr.amrita.edu::d5d7df4c-1c7c-46ba-b2e6-049fb9603be3" providerId="AD" clId="Web-{7ADA1B6B-35DB-5BC9-42DA-4313EF76A9B9}" dt="2021-07-13T12:24:12.435" v="283"/>
          <ac:spMkLst>
            <pc:docMk/>
            <pc:sldMk cId="382630747" sldId="816"/>
            <ac:spMk id="11" creationId="{EA118839-08E3-4AFA-9F24-E5C0702D38A5}"/>
          </ac:spMkLst>
        </pc:spChg>
        <pc:picChg chg="del">
          <ac:chgData name="Dr. Peeta Basa Pati" userId="S::bp_peeta@blr.amrita.edu::d5d7df4c-1c7c-46ba-b2e6-049fb9603be3" providerId="AD" clId="Web-{7ADA1B6B-35DB-5BC9-42DA-4313EF76A9B9}" dt="2021-07-13T12:24:10.763" v="282"/>
          <ac:picMkLst>
            <pc:docMk/>
            <pc:sldMk cId="382630747" sldId="816"/>
            <ac:picMk id="10" creationId="{C849078F-F79A-4162-9835-605AD8CE4DE1}"/>
          </ac:picMkLst>
        </pc:picChg>
      </pc:sldChg>
    </pc:docChg>
  </pc:docChgLst>
  <pc:docChgLst>
    <pc:chgData name="Dr. Peeta Basa Pati" userId="S::bp_peeta@blr.amrita.edu::d5d7df4c-1c7c-46ba-b2e6-049fb9603be3" providerId="AD" clId="Web-{486310F8-384D-10CC-0738-39AEEECD9798}"/>
    <pc:docChg chg="modSld">
      <pc:chgData name="Dr. Peeta Basa Pati" userId="S::bp_peeta@blr.amrita.edu::d5d7df4c-1c7c-46ba-b2e6-049fb9603be3" providerId="AD" clId="Web-{486310F8-384D-10CC-0738-39AEEECD9798}" dt="2021-07-10T05:13:46.484" v="401" actId="20577"/>
      <pc:docMkLst>
        <pc:docMk/>
      </pc:docMkLst>
      <pc:sldChg chg="addSp modSp">
        <pc:chgData name="Dr. Peeta Basa Pati" userId="S::bp_peeta@blr.amrita.edu::d5d7df4c-1c7c-46ba-b2e6-049fb9603be3" providerId="AD" clId="Web-{486310F8-384D-10CC-0738-39AEEECD9798}" dt="2021-07-10T05:02:03.862" v="6" actId="1076"/>
        <pc:sldMkLst>
          <pc:docMk/>
          <pc:sldMk cId="1976961647" sldId="799"/>
        </pc:sldMkLst>
        <pc:picChg chg="add mod">
          <ac:chgData name="Dr. Peeta Basa Pati" userId="S::bp_peeta@blr.amrita.edu::d5d7df4c-1c7c-46ba-b2e6-049fb9603be3" providerId="AD" clId="Web-{486310F8-384D-10CC-0738-39AEEECD9798}" dt="2021-07-10T05:02:03.784" v="5" actId="1076"/>
          <ac:picMkLst>
            <pc:docMk/>
            <pc:sldMk cId="1976961647" sldId="799"/>
            <ac:picMk id="5" creationId="{76430777-09D4-476A-B19A-8E6B54B05839}"/>
          </ac:picMkLst>
        </pc:picChg>
        <pc:picChg chg="add mod">
          <ac:chgData name="Dr. Peeta Basa Pati" userId="S::bp_peeta@blr.amrita.edu::d5d7df4c-1c7c-46ba-b2e6-049fb9603be3" providerId="AD" clId="Web-{486310F8-384D-10CC-0738-39AEEECD9798}" dt="2021-07-10T05:02:03.862" v="6" actId="1076"/>
          <ac:picMkLst>
            <pc:docMk/>
            <pc:sldMk cId="1976961647" sldId="799"/>
            <ac:picMk id="6" creationId="{A62C6745-1279-42A1-8CAF-74DD3CA088AD}"/>
          </ac:picMkLst>
        </pc:picChg>
        <pc:picChg chg="add mod">
          <ac:chgData name="Dr. Peeta Basa Pati" userId="S::bp_peeta@blr.amrita.edu::d5d7df4c-1c7c-46ba-b2e6-049fb9603be3" providerId="AD" clId="Web-{486310F8-384D-10CC-0738-39AEEECD9798}" dt="2021-07-10T05:02:03.659" v="3" actId="1076"/>
          <ac:picMkLst>
            <pc:docMk/>
            <pc:sldMk cId="1976961647" sldId="799"/>
            <ac:picMk id="7" creationId="{F55B17AD-49F1-4B0B-A148-4899C79E0220}"/>
          </ac:picMkLst>
        </pc:picChg>
      </pc:sldChg>
      <pc:sldChg chg="addSp modSp">
        <pc:chgData name="Dr. Peeta Basa Pati" userId="S::bp_peeta@blr.amrita.edu::d5d7df4c-1c7c-46ba-b2e6-049fb9603be3" providerId="AD" clId="Web-{486310F8-384D-10CC-0738-39AEEECD9798}" dt="2021-07-10T05:12:32.031" v="356" actId="20577"/>
        <pc:sldMkLst>
          <pc:docMk/>
          <pc:sldMk cId="2760339106" sldId="800"/>
        </pc:sldMkLst>
        <pc:spChg chg="add mod">
          <ac:chgData name="Dr. Peeta Basa Pati" userId="S::bp_peeta@blr.amrita.edu::d5d7df4c-1c7c-46ba-b2e6-049fb9603be3" providerId="AD" clId="Web-{486310F8-384D-10CC-0738-39AEEECD9798}" dt="2021-07-10T05:04:50.439" v="95" actId="1076"/>
          <ac:spMkLst>
            <pc:docMk/>
            <pc:sldMk cId="2760339106" sldId="800"/>
            <ac:spMk id="5" creationId="{D6A9CDAA-189C-4C3C-A3A1-987F20AC0513}"/>
          </ac:spMkLst>
        </pc:spChg>
        <pc:spChg chg="add mod">
          <ac:chgData name="Dr. Peeta Basa Pati" userId="S::bp_peeta@blr.amrita.edu::d5d7df4c-1c7c-46ba-b2e6-049fb9603be3" providerId="AD" clId="Web-{486310F8-384D-10CC-0738-39AEEECD9798}" dt="2021-07-10T05:06:31.564" v="161" actId="1076"/>
          <ac:spMkLst>
            <pc:docMk/>
            <pc:sldMk cId="2760339106" sldId="800"/>
            <ac:spMk id="6" creationId="{8433DA78-3C50-4490-AB81-94097CC158A6}"/>
          </ac:spMkLst>
        </pc:spChg>
        <pc:spChg chg="add mod">
          <ac:chgData name="Dr. Peeta Basa Pati" userId="S::bp_peeta@blr.amrita.edu::d5d7df4c-1c7c-46ba-b2e6-049fb9603be3" providerId="AD" clId="Web-{486310F8-384D-10CC-0738-39AEEECD9798}" dt="2021-07-10T05:06:55.970" v="164" actId="14100"/>
          <ac:spMkLst>
            <pc:docMk/>
            <pc:sldMk cId="2760339106" sldId="800"/>
            <ac:spMk id="7" creationId="{B9EE9831-A4FF-4148-A43B-2E30BAE731CA}"/>
          </ac:spMkLst>
        </pc:spChg>
        <pc:spChg chg="add mod">
          <ac:chgData name="Dr. Peeta Basa Pati" userId="S::bp_peeta@blr.amrita.edu::d5d7df4c-1c7c-46ba-b2e6-049fb9603be3" providerId="AD" clId="Web-{486310F8-384D-10CC-0738-39AEEECD9798}" dt="2021-07-10T05:09:15.610" v="308" actId="20577"/>
          <ac:spMkLst>
            <pc:docMk/>
            <pc:sldMk cId="2760339106" sldId="800"/>
            <ac:spMk id="8" creationId="{DBF272C8-F4F0-4D8D-8C91-ABF512AC30AB}"/>
          </ac:spMkLst>
        </pc:spChg>
        <pc:spChg chg="add mod">
          <ac:chgData name="Dr. Peeta Basa Pati" userId="S::bp_peeta@blr.amrita.edu::d5d7df4c-1c7c-46ba-b2e6-049fb9603be3" providerId="AD" clId="Web-{486310F8-384D-10CC-0738-39AEEECD9798}" dt="2021-07-10T05:09:49.032" v="326" actId="1076"/>
          <ac:spMkLst>
            <pc:docMk/>
            <pc:sldMk cId="2760339106" sldId="800"/>
            <ac:spMk id="9" creationId="{1A7F4931-4680-4FA9-B587-58E7FF723D3C}"/>
          </ac:spMkLst>
        </pc:spChg>
        <pc:spChg chg="add mod">
          <ac:chgData name="Dr. Peeta Basa Pati" userId="S::bp_peeta@blr.amrita.edu::d5d7df4c-1c7c-46ba-b2e6-049fb9603be3" providerId="AD" clId="Web-{486310F8-384D-10CC-0738-39AEEECD9798}" dt="2021-07-10T05:10:22.719" v="329" actId="14100"/>
          <ac:spMkLst>
            <pc:docMk/>
            <pc:sldMk cId="2760339106" sldId="800"/>
            <ac:spMk id="10" creationId="{36C8C946-E18B-4204-A289-4665C656B483}"/>
          </ac:spMkLst>
        </pc:spChg>
        <pc:spChg chg="add mod">
          <ac:chgData name="Dr. Peeta Basa Pati" userId="S::bp_peeta@blr.amrita.edu::d5d7df4c-1c7c-46ba-b2e6-049fb9603be3" providerId="AD" clId="Web-{486310F8-384D-10CC-0738-39AEEECD9798}" dt="2021-07-10T05:12:09.250" v="349" actId="1076"/>
          <ac:spMkLst>
            <pc:docMk/>
            <pc:sldMk cId="2760339106" sldId="800"/>
            <ac:spMk id="11" creationId="{823C1F3C-4340-4811-90B3-65342BEC5E49}"/>
          </ac:spMkLst>
        </pc:spChg>
        <pc:spChg chg="add mod">
          <ac:chgData name="Dr. Peeta Basa Pati" userId="S::bp_peeta@blr.amrita.edu::d5d7df4c-1c7c-46ba-b2e6-049fb9603be3" providerId="AD" clId="Web-{486310F8-384D-10CC-0738-39AEEECD9798}" dt="2021-07-10T05:12:32.031" v="356" actId="20577"/>
          <ac:spMkLst>
            <pc:docMk/>
            <pc:sldMk cId="2760339106" sldId="800"/>
            <ac:spMk id="12" creationId="{854CE177-816D-4374-98BC-366BD39214C5}"/>
          </ac:spMkLst>
        </pc:spChg>
      </pc:sldChg>
      <pc:sldChg chg="modSp">
        <pc:chgData name="Dr. Peeta Basa Pati" userId="S::bp_peeta@blr.amrita.edu::d5d7df4c-1c7c-46ba-b2e6-049fb9603be3" providerId="AD" clId="Web-{486310F8-384D-10CC-0738-39AEEECD9798}" dt="2021-07-10T05:13:46.484" v="401" actId="20577"/>
        <pc:sldMkLst>
          <pc:docMk/>
          <pc:sldMk cId="3321311761" sldId="801"/>
        </pc:sldMkLst>
        <pc:spChg chg="mod">
          <ac:chgData name="Dr. Peeta Basa Pati" userId="S::bp_peeta@blr.amrita.edu::d5d7df4c-1c7c-46ba-b2e6-049fb9603be3" providerId="AD" clId="Web-{486310F8-384D-10CC-0738-39AEEECD9798}" dt="2021-07-10T05:13:46.484" v="401" actId="20577"/>
          <ac:spMkLst>
            <pc:docMk/>
            <pc:sldMk cId="3321311761" sldId="801"/>
            <ac:spMk id="2" creationId="{C055A77D-7B36-3147-818D-85AAFF957124}"/>
          </ac:spMkLst>
        </pc:spChg>
      </pc:sldChg>
    </pc:docChg>
  </pc:docChgLst>
  <pc:docChgLst>
    <pc:chgData name="Dr. Peeta Basa Pati" userId="d5d7df4c-1c7c-46ba-b2e6-049fb9603be3" providerId="ADAL" clId="{D9AEA9AD-B260-463E-8176-30305CE6B1ED}"/>
    <pc:docChg chg="undo custSel addSld delSld modSld sldOrd">
      <pc:chgData name="Dr. Peeta Basa Pati" userId="d5d7df4c-1c7c-46ba-b2e6-049fb9603be3" providerId="ADAL" clId="{D9AEA9AD-B260-463E-8176-30305CE6B1ED}" dt="2021-08-03T04:10:57.048" v="853" actId="20577"/>
      <pc:docMkLst>
        <pc:docMk/>
      </pc:docMkLst>
      <pc:sldChg chg="modSp mod">
        <pc:chgData name="Dr. Peeta Basa Pati" userId="d5d7df4c-1c7c-46ba-b2e6-049fb9603be3" providerId="ADAL" clId="{D9AEA9AD-B260-463E-8176-30305CE6B1ED}" dt="2021-08-02T09:41:20.719" v="81" actId="207"/>
        <pc:sldMkLst>
          <pc:docMk/>
          <pc:sldMk cId="1398279195" sldId="774"/>
        </pc:sldMkLst>
        <pc:spChg chg="mod">
          <ac:chgData name="Dr. Peeta Basa Pati" userId="d5d7df4c-1c7c-46ba-b2e6-049fb9603be3" providerId="ADAL" clId="{D9AEA9AD-B260-463E-8176-30305CE6B1ED}" dt="2021-08-02T09:41:20.719" v="81" actId="207"/>
          <ac:spMkLst>
            <pc:docMk/>
            <pc:sldMk cId="1398279195" sldId="774"/>
            <ac:spMk id="10" creationId="{06A3B953-744B-3D4F-8898-C0158B157C87}"/>
          </ac:spMkLst>
        </pc:spChg>
      </pc:sldChg>
      <pc:sldChg chg="addSp delSp modSp add mod">
        <pc:chgData name="Dr. Peeta Basa Pati" userId="d5d7df4c-1c7c-46ba-b2e6-049fb9603be3" providerId="ADAL" clId="{D9AEA9AD-B260-463E-8176-30305CE6B1ED}" dt="2021-08-02T10:23:00.880" v="837" actId="20577"/>
        <pc:sldMkLst>
          <pc:docMk/>
          <pc:sldMk cId="1976961647" sldId="799"/>
        </pc:sldMkLst>
        <pc:spChg chg="mod">
          <ac:chgData name="Dr. Peeta Basa Pati" userId="d5d7df4c-1c7c-46ba-b2e6-049fb9603be3" providerId="ADAL" clId="{D9AEA9AD-B260-463E-8176-30305CE6B1ED}" dt="2021-08-02T10:21:31.328" v="753" actId="20577"/>
          <ac:spMkLst>
            <pc:docMk/>
            <pc:sldMk cId="1976961647" sldId="799"/>
            <ac:spMk id="3" creationId="{7789A6B5-C0F5-5944-9623-D5C1946E11C8}"/>
          </ac:spMkLst>
        </pc:spChg>
        <pc:spChg chg="del">
          <ac:chgData name="Dr. Peeta Basa Pati" userId="d5d7df4c-1c7c-46ba-b2e6-049fb9603be3" providerId="ADAL" clId="{D9AEA9AD-B260-463E-8176-30305CE6B1ED}" dt="2021-08-02T10:21:04.287" v="727" actId="478"/>
          <ac:spMkLst>
            <pc:docMk/>
            <pc:sldMk cId="1976961647" sldId="799"/>
            <ac:spMk id="29" creationId="{E216F02F-873E-408A-A43A-C6F899063EFD}"/>
          </ac:spMkLst>
        </pc:spChg>
        <pc:spChg chg="add mod">
          <ac:chgData name="Dr. Peeta Basa Pati" userId="d5d7df4c-1c7c-46ba-b2e6-049fb9603be3" providerId="ADAL" clId="{D9AEA9AD-B260-463E-8176-30305CE6B1ED}" dt="2021-08-02T10:23:00.880" v="837" actId="20577"/>
          <ac:spMkLst>
            <pc:docMk/>
            <pc:sldMk cId="1976961647" sldId="799"/>
            <ac:spMk id="49" creationId="{87089994-C051-4625-B991-B29D18E21722}"/>
          </ac:spMkLst>
        </pc:spChg>
        <pc:grpChg chg="del">
          <ac:chgData name="Dr. Peeta Basa Pati" userId="d5d7df4c-1c7c-46ba-b2e6-049fb9603be3" providerId="ADAL" clId="{D9AEA9AD-B260-463E-8176-30305CE6B1ED}" dt="2021-08-02T10:21:04.287" v="727" actId="478"/>
          <ac:grpSpMkLst>
            <pc:docMk/>
            <pc:sldMk cId="1976961647" sldId="799"/>
            <ac:grpSpMk id="19" creationId="{251689A9-9C8C-466F-B650-2C9473D9CE13}"/>
          </ac:grpSpMkLst>
        </pc:grpChg>
        <pc:grpChg chg="del">
          <ac:chgData name="Dr. Peeta Basa Pati" userId="d5d7df4c-1c7c-46ba-b2e6-049fb9603be3" providerId="ADAL" clId="{D9AEA9AD-B260-463E-8176-30305CE6B1ED}" dt="2021-08-02T10:21:04.287" v="727" actId="478"/>
          <ac:grpSpMkLst>
            <pc:docMk/>
            <pc:sldMk cId="1976961647" sldId="799"/>
            <ac:grpSpMk id="33" creationId="{EE5777D5-2387-4E15-AC3E-79FA36BDBF51}"/>
          </ac:grpSpMkLst>
        </pc:grpChg>
        <pc:grpChg chg="del">
          <ac:chgData name="Dr. Peeta Basa Pati" userId="d5d7df4c-1c7c-46ba-b2e6-049fb9603be3" providerId="ADAL" clId="{D9AEA9AD-B260-463E-8176-30305CE6B1ED}" dt="2021-08-02T10:21:07.765" v="728" actId="478"/>
          <ac:grpSpMkLst>
            <pc:docMk/>
            <pc:sldMk cId="1976961647" sldId="799"/>
            <ac:grpSpMk id="51" creationId="{560F6752-2DBA-45A2-ADE9-729FEE9476F9}"/>
          </ac:grpSpMkLst>
        </pc:grpChg>
        <pc:cxnChg chg="del">
          <ac:chgData name="Dr. Peeta Basa Pati" userId="d5d7df4c-1c7c-46ba-b2e6-049fb9603be3" providerId="ADAL" clId="{D9AEA9AD-B260-463E-8176-30305CE6B1ED}" dt="2021-08-02T10:21:04.287" v="727" actId="478"/>
          <ac:cxnSpMkLst>
            <pc:docMk/>
            <pc:sldMk cId="1976961647" sldId="799"/>
            <ac:cxnSpMk id="13" creationId="{D30798F3-8752-4DC4-857E-1697F22A60EA}"/>
          </ac:cxnSpMkLst>
        </pc:cxnChg>
        <pc:cxnChg chg="del mod">
          <ac:chgData name="Dr. Peeta Basa Pati" userId="d5d7df4c-1c7c-46ba-b2e6-049fb9603be3" providerId="ADAL" clId="{D9AEA9AD-B260-463E-8176-30305CE6B1ED}" dt="2021-08-02T10:21:04.287" v="727" actId="478"/>
          <ac:cxnSpMkLst>
            <pc:docMk/>
            <pc:sldMk cId="1976961647" sldId="799"/>
            <ac:cxnSpMk id="17" creationId="{1ABCDA6A-A11D-49F6-8874-3873F669D3A1}"/>
          </ac:cxnSpMkLst>
        </pc:cxnChg>
      </pc:sldChg>
      <pc:sldChg chg="modSp mod">
        <pc:chgData name="Dr. Peeta Basa Pati" userId="d5d7df4c-1c7c-46ba-b2e6-049fb9603be3" providerId="ADAL" clId="{D9AEA9AD-B260-463E-8176-30305CE6B1ED}" dt="2021-08-03T02:59:57.743" v="849" actId="20577"/>
        <pc:sldMkLst>
          <pc:docMk/>
          <pc:sldMk cId="3432407034" sldId="802"/>
        </pc:sldMkLst>
        <pc:spChg chg="mod">
          <ac:chgData name="Dr. Peeta Basa Pati" userId="d5d7df4c-1c7c-46ba-b2e6-049fb9603be3" providerId="ADAL" clId="{D9AEA9AD-B260-463E-8176-30305CE6B1ED}" dt="2021-08-03T02:59:57.743" v="849" actId="20577"/>
          <ac:spMkLst>
            <pc:docMk/>
            <pc:sldMk cId="3432407034" sldId="802"/>
            <ac:spMk id="2" creationId="{C055A77D-7B36-3147-818D-85AAFF957124}"/>
          </ac:spMkLst>
        </pc:spChg>
      </pc:sldChg>
      <pc:sldChg chg="del">
        <pc:chgData name="Dr. Peeta Basa Pati" userId="d5d7df4c-1c7c-46ba-b2e6-049fb9603be3" providerId="ADAL" clId="{D9AEA9AD-B260-463E-8176-30305CE6B1ED}" dt="2021-08-02T04:13:05.953" v="2" actId="47"/>
        <pc:sldMkLst>
          <pc:docMk/>
          <pc:sldMk cId="1657836619" sldId="809"/>
        </pc:sldMkLst>
      </pc:sldChg>
      <pc:sldChg chg="del">
        <pc:chgData name="Dr. Peeta Basa Pati" userId="d5d7df4c-1c7c-46ba-b2e6-049fb9603be3" providerId="ADAL" clId="{D9AEA9AD-B260-463E-8176-30305CE6B1ED}" dt="2021-08-02T04:13:03.901" v="1" actId="47"/>
        <pc:sldMkLst>
          <pc:docMk/>
          <pc:sldMk cId="2480580721" sldId="826"/>
        </pc:sldMkLst>
      </pc:sldChg>
      <pc:sldChg chg="addSp modSp mod">
        <pc:chgData name="Dr. Peeta Basa Pati" userId="d5d7df4c-1c7c-46ba-b2e6-049fb9603be3" providerId="ADAL" clId="{D9AEA9AD-B260-463E-8176-30305CE6B1ED}" dt="2021-08-03T04:10:57.048" v="853" actId="20577"/>
        <pc:sldMkLst>
          <pc:docMk/>
          <pc:sldMk cId="60547824" sldId="827"/>
        </pc:sldMkLst>
        <pc:spChg chg="add mod">
          <ac:chgData name="Dr. Peeta Basa Pati" userId="d5d7df4c-1c7c-46ba-b2e6-049fb9603be3" providerId="ADAL" clId="{D9AEA9AD-B260-463E-8176-30305CE6B1ED}" dt="2021-08-02T05:07:03.253" v="59" actId="20577"/>
          <ac:spMkLst>
            <pc:docMk/>
            <pc:sldMk cId="60547824" sldId="827"/>
            <ac:spMk id="2" creationId="{EE25B984-E488-49A5-8A9D-D5602DFD1A35}"/>
          </ac:spMkLst>
        </pc:spChg>
        <pc:spChg chg="mod">
          <ac:chgData name="Dr. Peeta Basa Pati" userId="d5d7df4c-1c7c-46ba-b2e6-049fb9603be3" providerId="ADAL" clId="{D9AEA9AD-B260-463E-8176-30305CE6B1ED}" dt="2021-08-03T04:10:52.066" v="851" actId="20577"/>
          <ac:spMkLst>
            <pc:docMk/>
            <pc:sldMk cId="60547824" sldId="827"/>
            <ac:spMk id="33" creationId="{87676D3A-3A6C-4402-943A-7748D1C28E19}"/>
          </ac:spMkLst>
        </pc:spChg>
        <pc:spChg chg="mod">
          <ac:chgData name="Dr. Peeta Basa Pati" userId="d5d7df4c-1c7c-46ba-b2e6-049fb9603be3" providerId="ADAL" clId="{D9AEA9AD-B260-463E-8176-30305CE6B1ED}" dt="2021-08-03T04:10:57.048" v="853" actId="20577"/>
          <ac:spMkLst>
            <pc:docMk/>
            <pc:sldMk cId="60547824" sldId="827"/>
            <ac:spMk id="35" creationId="{4EC15930-1D48-4C61-A455-2448976B282F}"/>
          </ac:spMkLst>
        </pc:spChg>
        <pc:picChg chg="add mod">
          <ac:chgData name="Dr. Peeta Basa Pati" userId="d5d7df4c-1c7c-46ba-b2e6-049fb9603be3" providerId="ADAL" clId="{D9AEA9AD-B260-463E-8176-30305CE6B1ED}" dt="2021-08-02T05:06:16.658" v="4" actId="1076"/>
          <ac:picMkLst>
            <pc:docMk/>
            <pc:sldMk cId="60547824" sldId="827"/>
            <ac:picMk id="1026" creationId="{B30901B8-257B-4E0A-AB47-C59DA42D89EB}"/>
          </ac:picMkLst>
        </pc:picChg>
      </pc:sldChg>
      <pc:sldChg chg="modSp mod">
        <pc:chgData name="Dr. Peeta Basa Pati" userId="d5d7df4c-1c7c-46ba-b2e6-049fb9603be3" providerId="ADAL" clId="{D9AEA9AD-B260-463E-8176-30305CE6B1ED}" dt="2021-08-02T09:46:02.892" v="145" actId="20577"/>
        <pc:sldMkLst>
          <pc:docMk/>
          <pc:sldMk cId="2634414774" sldId="830"/>
        </pc:sldMkLst>
        <pc:spChg chg="mod">
          <ac:chgData name="Dr. Peeta Basa Pati" userId="d5d7df4c-1c7c-46ba-b2e6-049fb9603be3" providerId="ADAL" clId="{D9AEA9AD-B260-463E-8176-30305CE6B1ED}" dt="2021-08-02T09:46:02.892" v="145" actId="20577"/>
          <ac:spMkLst>
            <pc:docMk/>
            <pc:sldMk cId="2634414774" sldId="830"/>
            <ac:spMk id="3" creationId="{46AA53F3-F76C-4CDD-871C-CB440A93B812}"/>
          </ac:spMkLst>
        </pc:spChg>
      </pc:sldChg>
      <pc:sldChg chg="addSp delSp modSp new mod">
        <pc:chgData name="Dr. Peeta Basa Pati" userId="d5d7df4c-1c7c-46ba-b2e6-049fb9603be3" providerId="ADAL" clId="{D9AEA9AD-B260-463E-8176-30305CE6B1ED}" dt="2021-08-02T05:08:12.499" v="66" actId="14100"/>
        <pc:sldMkLst>
          <pc:docMk/>
          <pc:sldMk cId="1888880532" sldId="831"/>
        </pc:sldMkLst>
        <pc:spChg chg="del">
          <ac:chgData name="Dr. Peeta Basa Pati" userId="d5d7df4c-1c7c-46ba-b2e6-049fb9603be3" providerId="ADAL" clId="{D9AEA9AD-B260-463E-8176-30305CE6B1ED}" dt="2021-08-02T05:07:37.532" v="61" actId="478"/>
          <ac:spMkLst>
            <pc:docMk/>
            <pc:sldMk cId="1888880532" sldId="831"/>
            <ac:spMk id="2" creationId="{84A50AB9-B5DA-4768-96F5-F333B90FD0AF}"/>
          </ac:spMkLst>
        </pc:spChg>
        <pc:picChg chg="add mod">
          <ac:chgData name="Dr. Peeta Basa Pati" userId="d5d7df4c-1c7c-46ba-b2e6-049fb9603be3" providerId="ADAL" clId="{D9AEA9AD-B260-463E-8176-30305CE6B1ED}" dt="2021-08-02T05:07:42.615" v="63" actId="1076"/>
          <ac:picMkLst>
            <pc:docMk/>
            <pc:sldMk cId="1888880532" sldId="831"/>
            <ac:picMk id="2050" creationId="{16B75CAB-5493-479B-8665-D22BBF0A67AF}"/>
          </ac:picMkLst>
        </pc:picChg>
        <pc:picChg chg="add mod">
          <ac:chgData name="Dr. Peeta Basa Pati" userId="d5d7df4c-1c7c-46ba-b2e6-049fb9603be3" providerId="ADAL" clId="{D9AEA9AD-B260-463E-8176-30305CE6B1ED}" dt="2021-08-02T05:08:12.499" v="66" actId="14100"/>
          <ac:picMkLst>
            <pc:docMk/>
            <pc:sldMk cId="1888880532" sldId="831"/>
            <ac:picMk id="2052" creationId="{A604B989-CA24-4FC2-9A0E-DDAC33CA4A9B}"/>
          </ac:picMkLst>
        </pc:picChg>
      </pc:sldChg>
      <pc:sldChg chg="addSp delSp modSp new mod">
        <pc:chgData name="Dr. Peeta Basa Pati" userId="d5d7df4c-1c7c-46ba-b2e6-049fb9603be3" providerId="ADAL" clId="{D9AEA9AD-B260-463E-8176-30305CE6B1ED}" dt="2021-08-02T05:09:23.080" v="74" actId="1076"/>
        <pc:sldMkLst>
          <pc:docMk/>
          <pc:sldMk cId="2875049073" sldId="832"/>
        </pc:sldMkLst>
        <pc:spChg chg="del">
          <ac:chgData name="Dr. Peeta Basa Pati" userId="d5d7df4c-1c7c-46ba-b2e6-049fb9603be3" providerId="ADAL" clId="{D9AEA9AD-B260-463E-8176-30305CE6B1ED}" dt="2021-08-02T05:08:56.016" v="68" actId="478"/>
          <ac:spMkLst>
            <pc:docMk/>
            <pc:sldMk cId="2875049073" sldId="832"/>
            <ac:spMk id="2" creationId="{74CAB51E-A4D3-48E2-9927-F5CB4E2C3DA9}"/>
          </ac:spMkLst>
        </pc:spChg>
        <pc:picChg chg="add mod">
          <ac:chgData name="Dr. Peeta Basa Pati" userId="d5d7df4c-1c7c-46ba-b2e6-049fb9603be3" providerId="ADAL" clId="{D9AEA9AD-B260-463E-8176-30305CE6B1ED}" dt="2021-08-02T05:09:02.149" v="72" actId="1076"/>
          <ac:picMkLst>
            <pc:docMk/>
            <pc:sldMk cId="2875049073" sldId="832"/>
            <ac:picMk id="3074" creationId="{86933DC6-24F1-42EB-B3C8-AA0480674E0D}"/>
          </ac:picMkLst>
        </pc:picChg>
        <pc:picChg chg="add mod">
          <ac:chgData name="Dr. Peeta Basa Pati" userId="d5d7df4c-1c7c-46ba-b2e6-049fb9603be3" providerId="ADAL" clId="{D9AEA9AD-B260-463E-8176-30305CE6B1ED}" dt="2021-08-02T05:09:23.080" v="74" actId="1076"/>
          <ac:picMkLst>
            <pc:docMk/>
            <pc:sldMk cId="2875049073" sldId="832"/>
            <ac:picMk id="3076" creationId="{8DC352C7-A16D-421A-829C-3C5205BF906E}"/>
          </ac:picMkLst>
        </pc:picChg>
      </pc:sldChg>
      <pc:sldChg chg="addSp delSp new del mod">
        <pc:chgData name="Dr. Peeta Basa Pati" userId="d5d7df4c-1c7c-46ba-b2e6-049fb9603be3" providerId="ADAL" clId="{D9AEA9AD-B260-463E-8176-30305CE6B1ED}" dt="2021-08-02T10:10:28.731" v="677" actId="47"/>
        <pc:sldMkLst>
          <pc:docMk/>
          <pc:sldMk cId="3762367354" sldId="833"/>
        </pc:sldMkLst>
        <pc:spChg chg="del">
          <ac:chgData name="Dr. Peeta Basa Pati" userId="d5d7df4c-1c7c-46ba-b2e6-049fb9603be3" providerId="ADAL" clId="{D9AEA9AD-B260-463E-8176-30305CE6B1ED}" dt="2021-08-02T05:11:05.138" v="76" actId="478"/>
          <ac:spMkLst>
            <pc:docMk/>
            <pc:sldMk cId="3762367354" sldId="833"/>
            <ac:spMk id="2" creationId="{CD354508-980A-4037-AC04-10648E310020}"/>
          </ac:spMkLst>
        </pc:spChg>
        <pc:picChg chg="add">
          <ac:chgData name="Dr. Peeta Basa Pati" userId="d5d7df4c-1c7c-46ba-b2e6-049fb9603be3" providerId="ADAL" clId="{D9AEA9AD-B260-463E-8176-30305CE6B1ED}" dt="2021-08-02T05:11:28.308" v="77" actId="22"/>
          <ac:picMkLst>
            <pc:docMk/>
            <pc:sldMk cId="3762367354" sldId="833"/>
            <ac:picMk id="6" creationId="{BDD0D770-D879-4C43-997A-BB48755B9423}"/>
          </ac:picMkLst>
        </pc:picChg>
      </pc:sldChg>
      <pc:sldChg chg="addSp delSp modSp new mod">
        <pc:chgData name="Dr. Peeta Basa Pati" userId="d5d7df4c-1c7c-46ba-b2e6-049fb9603be3" providerId="ADAL" clId="{D9AEA9AD-B260-463E-8176-30305CE6B1ED}" dt="2021-08-02T10:10:21.542" v="676" actId="1076"/>
        <pc:sldMkLst>
          <pc:docMk/>
          <pc:sldMk cId="119425620" sldId="834"/>
        </pc:sldMkLst>
        <pc:spChg chg="del">
          <ac:chgData name="Dr. Peeta Basa Pati" userId="d5d7df4c-1c7c-46ba-b2e6-049fb9603be3" providerId="ADAL" clId="{D9AEA9AD-B260-463E-8176-30305CE6B1ED}" dt="2021-08-02T05:11:37.005" v="79" actId="478"/>
          <ac:spMkLst>
            <pc:docMk/>
            <pc:sldMk cId="119425620" sldId="834"/>
            <ac:spMk id="2" creationId="{BEBC167D-91FB-4715-BA0B-F0603CE4B389}"/>
          </ac:spMkLst>
        </pc:spChg>
        <pc:spChg chg="mod">
          <ac:chgData name="Dr. Peeta Basa Pati" userId="d5d7df4c-1c7c-46ba-b2e6-049fb9603be3" providerId="ADAL" clId="{D9AEA9AD-B260-463E-8176-30305CE6B1ED}" dt="2021-08-02T10:09:41.867" v="621" actId="20577"/>
          <ac:spMkLst>
            <pc:docMk/>
            <pc:sldMk cId="119425620" sldId="834"/>
            <ac:spMk id="3" creationId="{84BE2117-3F97-441C-A560-41B176D335D2}"/>
          </ac:spMkLst>
        </pc:spChg>
        <pc:spChg chg="add mod">
          <ac:chgData name="Dr. Peeta Basa Pati" userId="d5d7df4c-1c7c-46ba-b2e6-049fb9603be3" providerId="ADAL" clId="{D9AEA9AD-B260-463E-8176-30305CE6B1ED}" dt="2021-08-02T10:10:07.541" v="662" actId="20577"/>
          <ac:spMkLst>
            <pc:docMk/>
            <pc:sldMk cId="119425620" sldId="834"/>
            <ac:spMk id="7" creationId="{06BBED91-01D7-489C-889A-5598660C6E84}"/>
          </ac:spMkLst>
        </pc:spChg>
        <pc:picChg chg="add mod">
          <ac:chgData name="Dr. Peeta Basa Pati" userId="d5d7df4c-1c7c-46ba-b2e6-049fb9603be3" providerId="ADAL" clId="{D9AEA9AD-B260-463E-8176-30305CE6B1ED}" dt="2021-08-02T10:04:14.590" v="594" actId="14100"/>
          <ac:picMkLst>
            <pc:docMk/>
            <pc:sldMk cId="119425620" sldId="834"/>
            <ac:picMk id="5" creationId="{E796239F-DCFB-4D90-870B-71C709B4F2DA}"/>
          </ac:picMkLst>
        </pc:picChg>
        <pc:picChg chg="add del mod">
          <ac:chgData name="Dr. Peeta Basa Pati" userId="d5d7df4c-1c7c-46ba-b2e6-049fb9603be3" providerId="ADAL" clId="{D9AEA9AD-B260-463E-8176-30305CE6B1ED}" dt="2021-08-02T10:03:34.680" v="579" actId="21"/>
          <ac:picMkLst>
            <pc:docMk/>
            <pc:sldMk cId="119425620" sldId="834"/>
            <ac:picMk id="6" creationId="{AA36BD23-5A77-4D1B-83DF-747399E84273}"/>
          </ac:picMkLst>
        </pc:picChg>
        <pc:picChg chg="add mod">
          <ac:chgData name="Dr. Peeta Basa Pati" userId="d5d7df4c-1c7c-46ba-b2e6-049fb9603be3" providerId="ADAL" clId="{D9AEA9AD-B260-463E-8176-30305CE6B1ED}" dt="2021-08-02T10:01:38.644" v="573" actId="1076"/>
          <ac:picMkLst>
            <pc:docMk/>
            <pc:sldMk cId="119425620" sldId="834"/>
            <ac:picMk id="2050" creationId="{AE2CCBF9-20D6-4C33-A72A-B5344E2C7F1C}"/>
          </ac:picMkLst>
        </pc:picChg>
        <pc:picChg chg="add mod">
          <ac:chgData name="Dr. Peeta Basa Pati" userId="d5d7df4c-1c7c-46ba-b2e6-049fb9603be3" providerId="ADAL" clId="{D9AEA9AD-B260-463E-8176-30305CE6B1ED}" dt="2021-08-02T10:10:15.225" v="675" actId="1036"/>
          <ac:picMkLst>
            <pc:docMk/>
            <pc:sldMk cId="119425620" sldId="834"/>
            <ac:picMk id="2052" creationId="{EC6665AE-A126-490A-9345-81EE1EF8DD13}"/>
          </ac:picMkLst>
        </pc:picChg>
        <pc:picChg chg="add mod">
          <ac:chgData name="Dr. Peeta Basa Pati" userId="d5d7df4c-1c7c-46ba-b2e6-049fb9603be3" providerId="ADAL" clId="{D9AEA9AD-B260-463E-8176-30305CE6B1ED}" dt="2021-08-02T10:10:21.542" v="676" actId="1076"/>
          <ac:picMkLst>
            <pc:docMk/>
            <pc:sldMk cId="119425620" sldId="834"/>
            <ac:picMk id="2054" creationId="{320B5666-BAC5-4018-9A8F-6976ABB8F324}"/>
          </ac:picMkLst>
        </pc:picChg>
      </pc:sldChg>
      <pc:sldChg chg="addSp modSp add mod ord">
        <pc:chgData name="Dr. Peeta Basa Pati" userId="d5d7df4c-1c7c-46ba-b2e6-049fb9603be3" providerId="ADAL" clId="{D9AEA9AD-B260-463E-8176-30305CE6B1ED}" dt="2021-08-02T10:19:29.801" v="725" actId="1076"/>
        <pc:sldMkLst>
          <pc:docMk/>
          <pc:sldMk cId="159742788" sldId="835"/>
        </pc:sldMkLst>
        <pc:spChg chg="mod">
          <ac:chgData name="Dr. Peeta Basa Pati" userId="d5d7df4c-1c7c-46ba-b2e6-049fb9603be3" providerId="ADAL" clId="{D9AEA9AD-B260-463E-8176-30305CE6B1ED}" dt="2021-08-02T10:11:27.237" v="720" actId="20577"/>
          <ac:spMkLst>
            <pc:docMk/>
            <pc:sldMk cId="159742788" sldId="835"/>
            <ac:spMk id="2" creationId="{9F1EDB99-65F1-4E2B-94A4-AC23D5E6E9D4}"/>
          </ac:spMkLst>
        </pc:spChg>
        <pc:spChg chg="mod">
          <ac:chgData name="Dr. Peeta Basa Pati" userId="d5d7df4c-1c7c-46ba-b2e6-049fb9603be3" providerId="ADAL" clId="{D9AEA9AD-B260-463E-8176-30305CE6B1ED}" dt="2021-08-02T09:45:13.942" v="108" actId="20577"/>
          <ac:spMkLst>
            <pc:docMk/>
            <pc:sldMk cId="159742788" sldId="835"/>
            <ac:spMk id="3" creationId="{46AA53F3-F76C-4CDD-871C-CB440A93B812}"/>
          </ac:spMkLst>
        </pc:spChg>
        <pc:spChg chg="add mod">
          <ac:chgData name="Dr. Peeta Basa Pati" userId="d5d7df4c-1c7c-46ba-b2e6-049fb9603be3" providerId="ADAL" clId="{D9AEA9AD-B260-463E-8176-30305CE6B1ED}" dt="2021-08-02T10:19:29.801" v="725" actId="1076"/>
          <ac:spMkLst>
            <pc:docMk/>
            <pc:sldMk cId="159742788" sldId="835"/>
            <ac:spMk id="5" creationId="{2334FC18-F463-466A-A078-E6308F23D36A}"/>
          </ac:spMkLst>
        </pc:spChg>
        <pc:picChg chg="add mod">
          <ac:chgData name="Dr. Peeta Basa Pati" userId="d5d7df4c-1c7c-46ba-b2e6-049fb9603be3" providerId="ADAL" clId="{D9AEA9AD-B260-463E-8176-30305CE6B1ED}" dt="2021-08-02T10:19:14.315" v="722" actId="1076"/>
          <ac:picMkLst>
            <pc:docMk/>
            <pc:sldMk cId="159742788" sldId="835"/>
            <ac:picMk id="3074" creationId="{09676D47-8469-45CB-B025-F7A4E36878AE}"/>
          </ac:picMkLst>
        </pc:picChg>
      </pc:sldChg>
      <pc:sldChg chg="modSp add mod">
        <pc:chgData name="Dr. Peeta Basa Pati" userId="d5d7df4c-1c7c-46ba-b2e6-049fb9603be3" providerId="ADAL" clId="{D9AEA9AD-B260-463E-8176-30305CE6B1ED}" dt="2021-08-02T09:46:14.994" v="159" actId="20577"/>
        <pc:sldMkLst>
          <pc:docMk/>
          <pc:sldMk cId="1662828618" sldId="836"/>
        </pc:sldMkLst>
        <pc:spChg chg="mod">
          <ac:chgData name="Dr. Peeta Basa Pati" userId="d5d7df4c-1c7c-46ba-b2e6-049fb9603be3" providerId="ADAL" clId="{D9AEA9AD-B260-463E-8176-30305CE6B1ED}" dt="2021-08-02T09:46:14.994" v="159" actId="20577"/>
          <ac:spMkLst>
            <pc:docMk/>
            <pc:sldMk cId="1662828618" sldId="836"/>
            <ac:spMk id="3" creationId="{46AA53F3-F76C-4CDD-871C-CB440A93B812}"/>
          </ac:spMkLst>
        </pc:spChg>
      </pc:sldChg>
      <pc:sldChg chg="modSp add mod">
        <pc:chgData name="Dr. Peeta Basa Pati" userId="d5d7df4c-1c7c-46ba-b2e6-049fb9603be3" providerId="ADAL" clId="{D9AEA9AD-B260-463E-8176-30305CE6B1ED}" dt="2021-08-02T09:46:49.968" v="181" actId="20577"/>
        <pc:sldMkLst>
          <pc:docMk/>
          <pc:sldMk cId="3591341694" sldId="837"/>
        </pc:sldMkLst>
        <pc:spChg chg="mod">
          <ac:chgData name="Dr. Peeta Basa Pati" userId="d5d7df4c-1c7c-46ba-b2e6-049fb9603be3" providerId="ADAL" clId="{D9AEA9AD-B260-463E-8176-30305CE6B1ED}" dt="2021-08-02T09:46:49.968" v="181" actId="20577"/>
          <ac:spMkLst>
            <pc:docMk/>
            <pc:sldMk cId="3591341694" sldId="837"/>
            <ac:spMk id="3" creationId="{46AA53F3-F76C-4CDD-871C-CB440A93B812}"/>
          </ac:spMkLst>
        </pc:spChg>
      </pc:sldChg>
      <pc:sldChg chg="modSp add mod">
        <pc:chgData name="Dr. Peeta Basa Pati" userId="d5d7df4c-1c7c-46ba-b2e6-049fb9603be3" providerId="ADAL" clId="{D9AEA9AD-B260-463E-8176-30305CE6B1ED}" dt="2021-08-02T09:53:29.053" v="516" actId="20577"/>
        <pc:sldMkLst>
          <pc:docMk/>
          <pc:sldMk cId="1186574471" sldId="838"/>
        </pc:sldMkLst>
        <pc:spChg chg="mod">
          <ac:chgData name="Dr. Peeta Basa Pati" userId="d5d7df4c-1c7c-46ba-b2e6-049fb9603be3" providerId="ADAL" clId="{D9AEA9AD-B260-463E-8176-30305CE6B1ED}" dt="2021-08-02T09:53:29.053" v="516" actId="20577"/>
          <ac:spMkLst>
            <pc:docMk/>
            <pc:sldMk cId="1186574471" sldId="838"/>
            <ac:spMk id="2" creationId="{9F1EDB99-65F1-4E2B-94A4-AC23D5E6E9D4}"/>
          </ac:spMkLst>
        </pc:spChg>
        <pc:spChg chg="mod">
          <ac:chgData name="Dr. Peeta Basa Pati" userId="d5d7df4c-1c7c-46ba-b2e6-049fb9603be3" providerId="ADAL" clId="{D9AEA9AD-B260-463E-8176-30305CE6B1ED}" dt="2021-08-02T09:47:30.981" v="211" actId="20577"/>
          <ac:spMkLst>
            <pc:docMk/>
            <pc:sldMk cId="1186574471" sldId="838"/>
            <ac:spMk id="3" creationId="{46AA53F3-F76C-4CDD-871C-CB440A93B812}"/>
          </ac:spMkLst>
        </pc:spChg>
      </pc:sldChg>
      <pc:sldChg chg="addSp delSp modSp new mod">
        <pc:chgData name="Dr. Peeta Basa Pati" userId="d5d7df4c-1c7c-46ba-b2e6-049fb9603be3" providerId="ADAL" clId="{D9AEA9AD-B260-463E-8176-30305CE6B1ED}" dt="2021-08-02T09:59:45.990" v="570" actId="20577"/>
        <pc:sldMkLst>
          <pc:docMk/>
          <pc:sldMk cId="1754288544" sldId="839"/>
        </pc:sldMkLst>
        <pc:spChg chg="del">
          <ac:chgData name="Dr. Peeta Basa Pati" userId="d5d7df4c-1c7c-46ba-b2e6-049fb9603be3" providerId="ADAL" clId="{D9AEA9AD-B260-463E-8176-30305CE6B1ED}" dt="2021-08-02T09:55:20.523" v="518" actId="478"/>
          <ac:spMkLst>
            <pc:docMk/>
            <pc:sldMk cId="1754288544" sldId="839"/>
            <ac:spMk id="2" creationId="{A39F7319-A68F-4F72-96AC-0DB62C9B37D4}"/>
          </ac:spMkLst>
        </pc:spChg>
        <pc:spChg chg="mod">
          <ac:chgData name="Dr. Peeta Basa Pati" userId="d5d7df4c-1c7c-46ba-b2e6-049fb9603be3" providerId="ADAL" clId="{D9AEA9AD-B260-463E-8176-30305CE6B1ED}" dt="2021-08-02T09:59:45.990" v="570" actId="20577"/>
          <ac:spMkLst>
            <pc:docMk/>
            <pc:sldMk cId="1754288544" sldId="839"/>
            <ac:spMk id="3" creationId="{D2AEEA25-F28A-4DB0-ACD4-E11E2CD1BEEE}"/>
          </ac:spMkLst>
        </pc:spChg>
        <pc:picChg chg="add mod">
          <ac:chgData name="Dr. Peeta Basa Pati" userId="d5d7df4c-1c7c-46ba-b2e6-049fb9603be3" providerId="ADAL" clId="{D9AEA9AD-B260-463E-8176-30305CE6B1ED}" dt="2021-08-02T09:55:26.840" v="521" actId="1076"/>
          <ac:picMkLst>
            <pc:docMk/>
            <pc:sldMk cId="1754288544" sldId="839"/>
            <ac:picMk id="1026" creationId="{85C6FEF8-0B78-4823-BEB8-85BB443B27EB}"/>
          </ac:picMkLst>
        </pc:picChg>
        <pc:picChg chg="add mod">
          <ac:chgData name="Dr. Peeta Basa Pati" userId="d5d7df4c-1c7c-46ba-b2e6-049fb9603be3" providerId="ADAL" clId="{D9AEA9AD-B260-463E-8176-30305CE6B1ED}" dt="2021-08-02T09:56:47.761" v="524" actId="14100"/>
          <ac:picMkLst>
            <pc:docMk/>
            <pc:sldMk cId="1754288544" sldId="839"/>
            <ac:picMk id="1028" creationId="{2E8DC3D3-CAFF-4E50-AE2E-E61DFAA11E0E}"/>
          </ac:picMkLst>
        </pc:picChg>
        <pc:picChg chg="add mod">
          <ac:chgData name="Dr. Peeta Basa Pati" userId="d5d7df4c-1c7c-46ba-b2e6-049fb9603be3" providerId="ADAL" clId="{D9AEA9AD-B260-463E-8176-30305CE6B1ED}" dt="2021-08-02T09:59:13.582" v="527" actId="14100"/>
          <ac:picMkLst>
            <pc:docMk/>
            <pc:sldMk cId="1754288544" sldId="839"/>
            <ac:picMk id="1030" creationId="{6C29876E-D66C-4818-9FFE-841C7E0BA402}"/>
          </ac:picMkLst>
        </pc:picChg>
      </pc:sldChg>
      <pc:sldChg chg="add">
        <pc:chgData name="Dr. Peeta Basa Pati" userId="d5d7df4c-1c7c-46ba-b2e6-049fb9603be3" providerId="ADAL" clId="{D9AEA9AD-B260-463E-8176-30305CE6B1ED}" dt="2021-08-02T10:20:54.530" v="726"/>
        <pc:sldMkLst>
          <pc:docMk/>
          <pc:sldMk cId="294104183" sldId="840"/>
        </pc:sldMkLst>
      </pc:sldChg>
    </pc:docChg>
  </pc:docChgLst>
  <pc:docChgLst>
    <pc:chgData name="Dr. Peeta Basa Pati" userId="d5d7df4c-1c7c-46ba-b2e6-049fb9603be3" providerId="ADAL" clId="{C690B57C-1BD5-1946-8283-4F92DCC95DCA}"/>
    <pc:docChg chg="custSel addSld delSld modSld sldOrd">
      <pc:chgData name="Dr. Peeta Basa Pati" userId="d5d7df4c-1c7c-46ba-b2e6-049fb9603be3" providerId="ADAL" clId="{C690B57C-1BD5-1946-8283-4F92DCC95DCA}" dt="2021-07-09T04:13:52.796" v="945" actId="20577"/>
      <pc:docMkLst>
        <pc:docMk/>
      </pc:docMkLst>
      <pc:sldChg chg="modSp">
        <pc:chgData name="Dr. Peeta Basa Pati" userId="d5d7df4c-1c7c-46ba-b2e6-049fb9603be3" providerId="ADAL" clId="{C690B57C-1BD5-1946-8283-4F92DCC95DCA}" dt="2021-07-09T03:37:56.374" v="59" actId="20577"/>
        <pc:sldMkLst>
          <pc:docMk/>
          <pc:sldMk cId="1398279195" sldId="774"/>
        </pc:sldMkLst>
        <pc:spChg chg="mod">
          <ac:chgData name="Dr. Peeta Basa Pati" userId="d5d7df4c-1c7c-46ba-b2e6-049fb9603be3" providerId="ADAL" clId="{C690B57C-1BD5-1946-8283-4F92DCC95DCA}" dt="2021-07-09T03:37:56.374" v="59" actId="20577"/>
          <ac:spMkLst>
            <pc:docMk/>
            <pc:sldMk cId="1398279195" sldId="774"/>
            <ac:spMk id="10" creationId="{06A3B953-744B-3D4F-8898-C0158B157C87}"/>
          </ac:spMkLst>
        </pc:spChg>
      </pc:sldChg>
      <pc:sldChg chg="del">
        <pc:chgData name="Dr. Peeta Basa Pati" userId="d5d7df4c-1c7c-46ba-b2e6-049fb9603be3" providerId="ADAL" clId="{C690B57C-1BD5-1946-8283-4F92DCC95DCA}" dt="2021-07-09T03:38:15.707" v="60" actId="2696"/>
        <pc:sldMkLst>
          <pc:docMk/>
          <pc:sldMk cId="1235160863" sldId="797"/>
        </pc:sldMkLst>
      </pc:sldChg>
      <pc:sldChg chg="modSp">
        <pc:chgData name="Dr. Peeta Basa Pati" userId="d5d7df4c-1c7c-46ba-b2e6-049fb9603be3" providerId="ADAL" clId="{C690B57C-1BD5-1946-8283-4F92DCC95DCA}" dt="2021-07-09T03:40:19.946" v="171" actId="20577"/>
        <pc:sldMkLst>
          <pc:docMk/>
          <pc:sldMk cId="385688046" sldId="798"/>
        </pc:sldMkLst>
        <pc:spChg chg="mod">
          <ac:chgData name="Dr. Peeta Basa Pati" userId="d5d7df4c-1c7c-46ba-b2e6-049fb9603be3" providerId="ADAL" clId="{C690B57C-1BD5-1946-8283-4F92DCC95DCA}" dt="2021-07-09T03:40:19.946" v="171" actId="20577"/>
          <ac:spMkLst>
            <pc:docMk/>
            <pc:sldMk cId="385688046" sldId="798"/>
            <ac:spMk id="2" creationId="{C055A77D-7B36-3147-818D-85AAFF957124}"/>
          </ac:spMkLst>
        </pc:spChg>
        <pc:spChg chg="mod">
          <ac:chgData name="Dr. Peeta Basa Pati" userId="d5d7df4c-1c7c-46ba-b2e6-049fb9603be3" providerId="ADAL" clId="{C690B57C-1BD5-1946-8283-4F92DCC95DCA}" dt="2021-07-09T03:38:48.346" v="91" actId="20577"/>
          <ac:spMkLst>
            <pc:docMk/>
            <pc:sldMk cId="385688046" sldId="798"/>
            <ac:spMk id="3" creationId="{7789A6B5-C0F5-5944-9623-D5C1946E11C8}"/>
          </ac:spMkLst>
        </pc:spChg>
      </pc:sldChg>
      <pc:sldChg chg="modSp add ord">
        <pc:chgData name="Dr. Peeta Basa Pati" userId="d5d7df4c-1c7c-46ba-b2e6-049fb9603be3" providerId="ADAL" clId="{C690B57C-1BD5-1946-8283-4F92DCC95DCA}" dt="2021-07-09T04:13:52.796" v="945" actId="20577"/>
        <pc:sldMkLst>
          <pc:docMk/>
          <pc:sldMk cId="1976961647" sldId="799"/>
        </pc:sldMkLst>
        <pc:spChg chg="mod">
          <ac:chgData name="Dr. Peeta Basa Pati" userId="d5d7df4c-1c7c-46ba-b2e6-049fb9603be3" providerId="ADAL" clId="{C690B57C-1BD5-1946-8283-4F92DCC95DCA}" dt="2021-07-09T04:13:52.796" v="945" actId="20577"/>
          <ac:spMkLst>
            <pc:docMk/>
            <pc:sldMk cId="1976961647" sldId="799"/>
            <ac:spMk id="2" creationId="{C055A77D-7B36-3147-818D-85AAFF957124}"/>
          </ac:spMkLst>
        </pc:spChg>
        <pc:spChg chg="mod">
          <ac:chgData name="Dr. Peeta Basa Pati" userId="d5d7df4c-1c7c-46ba-b2e6-049fb9603be3" providerId="ADAL" clId="{C690B57C-1BD5-1946-8283-4F92DCC95DCA}" dt="2021-07-09T03:41:37.908" v="192" actId="20577"/>
          <ac:spMkLst>
            <pc:docMk/>
            <pc:sldMk cId="1976961647" sldId="799"/>
            <ac:spMk id="3" creationId="{7789A6B5-C0F5-5944-9623-D5C1946E11C8}"/>
          </ac:spMkLst>
        </pc:spChg>
      </pc:sldChg>
      <pc:sldChg chg="modSp add">
        <pc:chgData name="Dr. Peeta Basa Pati" userId="d5d7df4c-1c7c-46ba-b2e6-049fb9603be3" providerId="ADAL" clId="{C690B57C-1BD5-1946-8283-4F92DCC95DCA}" dt="2021-07-09T03:44:18.852" v="378" actId="5793"/>
        <pc:sldMkLst>
          <pc:docMk/>
          <pc:sldMk cId="2760339106" sldId="800"/>
        </pc:sldMkLst>
        <pc:spChg chg="mod">
          <ac:chgData name="Dr. Peeta Basa Pati" userId="d5d7df4c-1c7c-46ba-b2e6-049fb9603be3" providerId="ADAL" clId="{C690B57C-1BD5-1946-8283-4F92DCC95DCA}" dt="2021-07-09T03:44:18.852" v="378" actId="5793"/>
          <ac:spMkLst>
            <pc:docMk/>
            <pc:sldMk cId="2760339106" sldId="800"/>
            <ac:spMk id="2" creationId="{C055A77D-7B36-3147-818D-85AAFF957124}"/>
          </ac:spMkLst>
        </pc:spChg>
        <pc:spChg chg="mod">
          <ac:chgData name="Dr. Peeta Basa Pati" userId="d5d7df4c-1c7c-46ba-b2e6-049fb9603be3" providerId="ADAL" clId="{C690B57C-1BD5-1946-8283-4F92DCC95DCA}" dt="2021-07-09T03:42:39.650" v="212" actId="20577"/>
          <ac:spMkLst>
            <pc:docMk/>
            <pc:sldMk cId="2760339106" sldId="800"/>
            <ac:spMk id="3" creationId="{7789A6B5-C0F5-5944-9623-D5C1946E11C8}"/>
          </ac:spMkLst>
        </pc:spChg>
      </pc:sldChg>
      <pc:sldChg chg="modSp add">
        <pc:chgData name="Dr. Peeta Basa Pati" userId="d5d7df4c-1c7c-46ba-b2e6-049fb9603be3" providerId="ADAL" clId="{C690B57C-1BD5-1946-8283-4F92DCC95DCA}" dt="2021-07-09T03:47:30.127" v="618" actId="20577"/>
        <pc:sldMkLst>
          <pc:docMk/>
          <pc:sldMk cId="3321311761" sldId="801"/>
        </pc:sldMkLst>
        <pc:spChg chg="mod">
          <ac:chgData name="Dr. Peeta Basa Pati" userId="d5d7df4c-1c7c-46ba-b2e6-049fb9603be3" providerId="ADAL" clId="{C690B57C-1BD5-1946-8283-4F92DCC95DCA}" dt="2021-07-09T03:47:30.127" v="618" actId="20577"/>
          <ac:spMkLst>
            <pc:docMk/>
            <pc:sldMk cId="3321311761" sldId="801"/>
            <ac:spMk id="2" creationId="{C055A77D-7B36-3147-818D-85AAFF957124}"/>
          </ac:spMkLst>
        </pc:spChg>
        <pc:spChg chg="mod">
          <ac:chgData name="Dr. Peeta Basa Pati" userId="d5d7df4c-1c7c-46ba-b2e6-049fb9603be3" providerId="ADAL" clId="{C690B57C-1BD5-1946-8283-4F92DCC95DCA}" dt="2021-07-09T03:44:59.182" v="406" actId="20577"/>
          <ac:spMkLst>
            <pc:docMk/>
            <pc:sldMk cId="3321311761" sldId="801"/>
            <ac:spMk id="3" creationId="{7789A6B5-C0F5-5944-9623-D5C1946E11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269503" y="5281542"/>
            <a:ext cx="5748057" cy="707886"/>
          </a:xfrm>
          <a:prstGeom prst="rect">
            <a:avLst/>
          </a:prstGeom>
          <a:noFill/>
        </p:spPr>
        <p:txBody>
          <a:bodyPr wrap="square" rtlCol="0">
            <a:spAutoFit/>
          </a:bodyPr>
          <a:lstStyle/>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2154436"/>
          </a:xfrm>
          <a:prstGeom prst="rect">
            <a:avLst/>
          </a:prstGeom>
          <a:noFill/>
        </p:spPr>
        <p:txBody>
          <a:bodyPr wrap="square" lIns="91440" tIns="45720" rIns="91440" bIns="45720" anchor="t">
            <a:spAutoFit/>
          </a:bodyPr>
          <a:lstStyle/>
          <a:p>
            <a:pPr algn="ctr" defTabSz="914400"/>
            <a:r>
              <a:rPr lang="en-US" sz="5400" dirty="0">
                <a:solidFill>
                  <a:prstClr val="white"/>
                </a:solidFill>
                <a:latin typeface="Georgia" panose="02040502050405020303" pitchFamily="18" charset="0"/>
              </a:rPr>
              <a:t>Machine Learning (19CSE305)</a:t>
            </a:r>
          </a:p>
          <a:p>
            <a:pPr algn="ctr" defTabSz="914400"/>
            <a:r>
              <a:rPr lang="en-US" sz="4000" dirty="0">
                <a:solidFill>
                  <a:schemeClr val="bg1"/>
                </a:solidFill>
                <a:latin typeface="Georgia"/>
              </a:rPr>
              <a:t>Term Project: Group 20</a:t>
            </a:r>
          </a:p>
          <a:p>
            <a:pPr algn="ctr" defTabSz="914400"/>
            <a:r>
              <a:rPr lang="en-US" sz="4000" dirty="0">
                <a:solidFill>
                  <a:schemeClr val="bg1"/>
                </a:solidFill>
                <a:latin typeface="Georgia"/>
              </a:rPr>
              <a:t>Project Title: SENTIMENT ANALYSIS </a:t>
            </a:r>
          </a:p>
        </p:txBody>
      </p:sp>
    </p:spTree>
    <p:extLst>
      <p:ext uri="{BB962C8B-B14F-4D97-AF65-F5344CB8AC3E}">
        <p14:creationId xmlns:p14="http://schemas.microsoft.com/office/powerpoint/2010/main" val="139827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dirty="0">
                <a:latin typeface="Georgia"/>
              </a:rPr>
              <a:t>Problem statement &amp; Data Description</a:t>
            </a:r>
          </a:p>
          <a:p>
            <a:r>
              <a:rPr lang="en-US" dirty="0">
                <a:latin typeface="Georgia"/>
              </a:rPr>
              <a:t>Techniques tried and justifications</a:t>
            </a:r>
          </a:p>
          <a:p>
            <a:r>
              <a:rPr lang="en-US" dirty="0">
                <a:latin typeface="Georgia"/>
              </a:rPr>
              <a:t>Results and interpretation</a:t>
            </a:r>
          </a:p>
          <a:p>
            <a:r>
              <a:rPr lang="en-US" dirty="0">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Agenda</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a:xfrm>
            <a:off x="377588" y="396127"/>
            <a:ext cx="11436823" cy="421441"/>
          </a:xfrm>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3</a:t>
            </a:fld>
            <a:endParaRPr lang="en-US"/>
          </a:p>
        </p:txBody>
      </p:sp>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756744" y="1166648"/>
            <a:ext cx="11115857" cy="4726152"/>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600" dirty="0">
              <a:latin typeface="Georgia"/>
            </a:endParaRPr>
          </a:p>
        </p:txBody>
      </p:sp>
      <p:sp>
        <p:nvSpPr>
          <p:cNvPr id="12" name="TextBox 11">
            <a:extLst>
              <a:ext uri="{FF2B5EF4-FFF2-40B4-BE49-F238E27FC236}">
                <a16:creationId xmlns:a16="http://schemas.microsoft.com/office/drawing/2014/main" id="{A706F47A-67A2-42A0-A693-74E15951469B}"/>
              </a:ext>
            </a:extLst>
          </p:cNvPr>
          <p:cNvSpPr txBox="1"/>
          <p:nvPr/>
        </p:nvSpPr>
        <p:spPr>
          <a:xfrm>
            <a:off x="1592165" y="1892293"/>
            <a:ext cx="9445014" cy="2862322"/>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rPr>
              <a:t>When we want to buy something, "What other people think" has always been a significant factor in our decision-making process for most of us. Customers share their thoughts and opinions on a variety of products and services. Customers, however, are unable to read all evaluations due to the large number of them. A lot of research is being done in Sentiment Analysis to answer this problem. Sentiment Analysis is an approach to classifying the sentiments of user reviews, documents, and other sources in terms of positive (good), negative (poor), or neutral (surprise). Most sentiment analysis methods nowadays, provide an overall polarity of the text. However, for fine-grained analysis, it is desirable to comprehend the mood of each aspect of various entities. As a result, we propose a system that uses supervised learning to classify Women’s Clothing E-Commerce Reviews into three categories: positive, negative, and neutral.</a:t>
            </a:r>
            <a:endParaRPr lang="en-US" dirty="0"/>
          </a:p>
        </p:txBody>
      </p:sp>
      <p:sp>
        <p:nvSpPr>
          <p:cNvPr id="13" name="TextBox 12">
            <a:extLst>
              <a:ext uri="{FF2B5EF4-FFF2-40B4-BE49-F238E27FC236}">
                <a16:creationId xmlns:a16="http://schemas.microsoft.com/office/drawing/2014/main" id="{B0F90326-F0CD-4553-9508-C240ADF122A1}"/>
              </a:ext>
            </a:extLst>
          </p:cNvPr>
          <p:cNvSpPr txBox="1"/>
          <p:nvPr/>
        </p:nvSpPr>
        <p:spPr>
          <a:xfrm>
            <a:off x="874643" y="1306342"/>
            <a:ext cx="3116786" cy="523220"/>
          </a:xfrm>
          <a:prstGeom prst="rect">
            <a:avLst/>
          </a:prstGeom>
          <a:noFill/>
        </p:spPr>
        <p:txBody>
          <a:bodyPr wrap="square" rtlCol="0">
            <a:spAutoFit/>
          </a:bodyPr>
          <a:lstStyle/>
          <a:p>
            <a:r>
              <a:rPr lang="en-US" sz="2800" dirty="0">
                <a:solidFill>
                  <a:srgbClr val="A4123F"/>
                </a:solidFill>
              </a:rPr>
              <a:t>Problem statement</a:t>
            </a:r>
          </a:p>
        </p:txBody>
      </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81AB93-8C11-49FD-B310-EFED4A599AF6}"/>
              </a:ext>
            </a:extLst>
          </p:cNvPr>
          <p:cNvSpPr>
            <a:spLocks noGrp="1"/>
          </p:cNvSpPr>
          <p:nvPr>
            <p:ph type="title"/>
          </p:nvPr>
        </p:nvSpPr>
        <p:spPr/>
        <p:txBody>
          <a:bodyPr/>
          <a:lstStyle/>
          <a:p>
            <a:r>
              <a:rPr lang="en-US" dirty="0"/>
              <a:t>Data Description</a:t>
            </a:r>
          </a:p>
        </p:txBody>
      </p:sp>
      <p:sp>
        <p:nvSpPr>
          <p:cNvPr id="4" name="Slide Number Placeholder 3">
            <a:extLst>
              <a:ext uri="{FF2B5EF4-FFF2-40B4-BE49-F238E27FC236}">
                <a16:creationId xmlns:a16="http://schemas.microsoft.com/office/drawing/2014/main" id="{97060BD1-2A30-4733-8AA7-7F0E199892E2}"/>
              </a:ext>
            </a:extLst>
          </p:cNvPr>
          <p:cNvSpPr>
            <a:spLocks noGrp="1"/>
          </p:cNvSpPr>
          <p:nvPr>
            <p:ph type="sldNum" sz="quarter" idx="12"/>
          </p:nvPr>
        </p:nvSpPr>
        <p:spPr/>
        <p:txBody>
          <a:bodyPr/>
          <a:lstStyle/>
          <a:p>
            <a:fld id="{71766878-3199-4EAB-94E7-2D6D11070E14}" type="slidenum">
              <a:rPr lang="en-US" smtClean="0"/>
              <a:pPr/>
              <a:t>4</a:t>
            </a:fld>
            <a:endParaRPr lang="en-US"/>
          </a:p>
        </p:txBody>
      </p:sp>
      <p:graphicFrame>
        <p:nvGraphicFramePr>
          <p:cNvPr id="5" name="Table 11">
            <a:extLst>
              <a:ext uri="{FF2B5EF4-FFF2-40B4-BE49-F238E27FC236}">
                <a16:creationId xmlns:a16="http://schemas.microsoft.com/office/drawing/2014/main" id="{0AD14718-1CFD-41C7-A76D-635B333040CF}"/>
              </a:ext>
            </a:extLst>
          </p:cNvPr>
          <p:cNvGraphicFramePr>
            <a:graphicFrameLocks noGrp="1"/>
          </p:cNvGraphicFramePr>
          <p:nvPr>
            <p:ph idx="1"/>
            <p:extLst>
              <p:ext uri="{D42A27DB-BD31-4B8C-83A1-F6EECF244321}">
                <p14:modId xmlns:p14="http://schemas.microsoft.com/office/powerpoint/2010/main" val="956434525"/>
              </p:ext>
            </p:extLst>
          </p:nvPr>
        </p:nvGraphicFramePr>
        <p:xfrm>
          <a:off x="341313" y="1136649"/>
          <a:ext cx="11436704" cy="4736404"/>
        </p:xfrm>
        <a:graphic>
          <a:graphicData uri="http://schemas.openxmlformats.org/drawingml/2006/table">
            <a:tbl>
              <a:tblPr firstRow="1" bandRow="1">
                <a:tableStyleId>{5C22544A-7EE6-4342-B048-85BDC9FD1C3A}</a:tableStyleId>
              </a:tblPr>
              <a:tblGrid>
                <a:gridCol w="3265487">
                  <a:extLst>
                    <a:ext uri="{9D8B030D-6E8A-4147-A177-3AD203B41FA5}">
                      <a16:colId xmlns:a16="http://schemas.microsoft.com/office/drawing/2014/main" val="3026900065"/>
                    </a:ext>
                  </a:extLst>
                </a:gridCol>
                <a:gridCol w="1608667">
                  <a:extLst>
                    <a:ext uri="{9D8B030D-6E8A-4147-A177-3AD203B41FA5}">
                      <a16:colId xmlns:a16="http://schemas.microsoft.com/office/drawing/2014/main" val="220305303"/>
                    </a:ext>
                  </a:extLst>
                </a:gridCol>
                <a:gridCol w="6562550">
                  <a:extLst>
                    <a:ext uri="{9D8B030D-6E8A-4147-A177-3AD203B41FA5}">
                      <a16:colId xmlns:a16="http://schemas.microsoft.com/office/drawing/2014/main" val="3863708461"/>
                    </a:ext>
                  </a:extLst>
                </a:gridCol>
              </a:tblGrid>
              <a:tr h="369179">
                <a:tc>
                  <a:txBody>
                    <a:bodyPr/>
                    <a:lstStyle/>
                    <a:p>
                      <a:r>
                        <a:rPr lang="en-US" dirty="0"/>
                        <a:t>FEATURE NAME</a:t>
                      </a:r>
                    </a:p>
                  </a:txBody>
                  <a:tcPr/>
                </a:tc>
                <a:tc>
                  <a:txBody>
                    <a:bodyPr/>
                    <a:lstStyle/>
                    <a:p>
                      <a:r>
                        <a:rPr lang="en-US" dirty="0"/>
                        <a:t>DATA TYPE</a:t>
                      </a:r>
                    </a:p>
                  </a:txBody>
                  <a:tcPr/>
                </a:tc>
                <a:tc>
                  <a:txBody>
                    <a:bodyPr/>
                    <a:lstStyle/>
                    <a:p>
                      <a:r>
                        <a:rPr lang="en-US" dirty="0"/>
                        <a:t>EXPLANATION</a:t>
                      </a:r>
                    </a:p>
                  </a:txBody>
                  <a:tcPr/>
                </a:tc>
                <a:extLst>
                  <a:ext uri="{0D108BD9-81ED-4DB2-BD59-A6C34878D82A}">
                    <a16:rowId xmlns:a16="http://schemas.microsoft.com/office/drawing/2014/main" val="2947442023"/>
                  </a:ext>
                </a:extLst>
              </a:tr>
              <a:tr h="492305">
                <a:tc>
                  <a:txBody>
                    <a:bodyPr/>
                    <a:lstStyle/>
                    <a:p>
                      <a:r>
                        <a:rPr lang="en-US" dirty="0"/>
                        <a:t>CLOTHING ID</a:t>
                      </a:r>
                    </a:p>
                  </a:txBody>
                  <a:tcPr/>
                </a:tc>
                <a:tc>
                  <a:txBody>
                    <a:bodyPr/>
                    <a:lstStyle/>
                    <a:p>
                      <a:r>
                        <a:rPr lang="en-US" dirty="0"/>
                        <a:t>INTEGER</a:t>
                      </a:r>
                    </a:p>
                  </a:txBody>
                  <a:tcPr/>
                </a:tc>
                <a:tc>
                  <a:txBody>
                    <a:bodyPr/>
                    <a:lstStyle/>
                    <a:p>
                      <a:r>
                        <a:rPr lang="en-US" dirty="0"/>
                        <a:t>UNIQUE IDENTIFICATION NUMBER GIVEN TO EACH PRODUCT</a:t>
                      </a:r>
                    </a:p>
                  </a:txBody>
                  <a:tcPr/>
                </a:tc>
                <a:extLst>
                  <a:ext uri="{0D108BD9-81ED-4DB2-BD59-A6C34878D82A}">
                    <a16:rowId xmlns:a16="http://schemas.microsoft.com/office/drawing/2014/main" val="579058529"/>
                  </a:ext>
                </a:extLst>
              </a:tr>
              <a:tr h="369696">
                <a:tc>
                  <a:txBody>
                    <a:bodyPr/>
                    <a:lstStyle/>
                    <a:p>
                      <a:r>
                        <a:rPr lang="en-US" dirty="0"/>
                        <a:t>AGE</a:t>
                      </a:r>
                    </a:p>
                  </a:txBody>
                  <a:tcPr/>
                </a:tc>
                <a:tc>
                  <a:txBody>
                    <a:bodyPr/>
                    <a:lstStyle/>
                    <a:p>
                      <a:r>
                        <a:rPr lang="en-US" dirty="0"/>
                        <a:t>INTEGER</a:t>
                      </a:r>
                    </a:p>
                  </a:txBody>
                  <a:tcPr/>
                </a:tc>
                <a:tc>
                  <a:txBody>
                    <a:bodyPr/>
                    <a:lstStyle/>
                    <a:p>
                      <a:r>
                        <a:rPr lang="en-US" dirty="0"/>
                        <a:t>AGE OF THE CUSTOMER WHO HAS REVIEWED THE PRODUCT</a:t>
                      </a:r>
                    </a:p>
                  </a:txBody>
                  <a:tcPr/>
                </a:tc>
                <a:extLst>
                  <a:ext uri="{0D108BD9-81ED-4DB2-BD59-A6C34878D82A}">
                    <a16:rowId xmlns:a16="http://schemas.microsoft.com/office/drawing/2014/main" val="4079070232"/>
                  </a:ext>
                </a:extLst>
              </a:tr>
              <a:tr h="369696">
                <a:tc>
                  <a:txBody>
                    <a:bodyPr/>
                    <a:lstStyle/>
                    <a:p>
                      <a:r>
                        <a:rPr lang="en-US" dirty="0"/>
                        <a:t>TITLE</a:t>
                      </a:r>
                    </a:p>
                  </a:txBody>
                  <a:tcPr/>
                </a:tc>
                <a:tc>
                  <a:txBody>
                    <a:bodyPr/>
                    <a:lstStyle/>
                    <a:p>
                      <a:r>
                        <a:rPr lang="en-US" dirty="0"/>
                        <a:t>VARCHAR</a:t>
                      </a:r>
                    </a:p>
                  </a:txBody>
                  <a:tcPr/>
                </a:tc>
                <a:tc>
                  <a:txBody>
                    <a:bodyPr/>
                    <a:lstStyle/>
                    <a:p>
                      <a:r>
                        <a:rPr lang="en-US" dirty="0"/>
                        <a:t>CONCISE DESCRIPTION OF THE REVIEW</a:t>
                      </a:r>
                    </a:p>
                  </a:txBody>
                  <a:tcPr/>
                </a:tc>
                <a:extLst>
                  <a:ext uri="{0D108BD9-81ED-4DB2-BD59-A6C34878D82A}">
                    <a16:rowId xmlns:a16="http://schemas.microsoft.com/office/drawing/2014/main" val="928232332"/>
                  </a:ext>
                </a:extLst>
              </a:tr>
              <a:tr h="369696">
                <a:tc>
                  <a:txBody>
                    <a:bodyPr/>
                    <a:lstStyle/>
                    <a:p>
                      <a:r>
                        <a:rPr lang="en-US" dirty="0"/>
                        <a:t>REVIEW</a:t>
                      </a:r>
                    </a:p>
                  </a:txBody>
                  <a:tcPr/>
                </a:tc>
                <a:tc>
                  <a:txBody>
                    <a:bodyPr/>
                    <a:lstStyle/>
                    <a:p>
                      <a:r>
                        <a:rPr lang="en-US" dirty="0"/>
                        <a:t>VARCHAR</a:t>
                      </a:r>
                    </a:p>
                  </a:txBody>
                  <a:tcPr/>
                </a:tc>
                <a:tc>
                  <a:txBody>
                    <a:bodyPr/>
                    <a:lstStyle/>
                    <a:p>
                      <a:r>
                        <a:rPr lang="en-US" dirty="0"/>
                        <a:t>CUSTOMER’S SENTIMENT TOWARDS THE PRODUCT</a:t>
                      </a:r>
                    </a:p>
                  </a:txBody>
                  <a:tcPr/>
                </a:tc>
                <a:extLst>
                  <a:ext uri="{0D108BD9-81ED-4DB2-BD59-A6C34878D82A}">
                    <a16:rowId xmlns:a16="http://schemas.microsoft.com/office/drawing/2014/main" val="2242978583"/>
                  </a:ext>
                </a:extLst>
              </a:tr>
              <a:tr h="369696">
                <a:tc>
                  <a:txBody>
                    <a:bodyPr/>
                    <a:lstStyle/>
                    <a:p>
                      <a:r>
                        <a:rPr lang="en-US" dirty="0"/>
                        <a:t>RATING</a:t>
                      </a:r>
                    </a:p>
                  </a:txBody>
                  <a:tcPr/>
                </a:tc>
                <a:tc>
                  <a:txBody>
                    <a:bodyPr/>
                    <a:lstStyle/>
                    <a:p>
                      <a:r>
                        <a:rPr lang="en-US" dirty="0"/>
                        <a:t>INTEGER</a:t>
                      </a:r>
                    </a:p>
                  </a:txBody>
                  <a:tcPr/>
                </a:tc>
                <a:tc>
                  <a:txBody>
                    <a:bodyPr/>
                    <a:lstStyle/>
                    <a:p>
                      <a:r>
                        <a:rPr lang="en-US" dirty="0"/>
                        <a:t>VALUE GIVEN OUT OF 5 FOR THE PRODUCT BY THE CUSTOMER</a:t>
                      </a:r>
                    </a:p>
                  </a:txBody>
                  <a:tcPr/>
                </a:tc>
                <a:extLst>
                  <a:ext uri="{0D108BD9-81ED-4DB2-BD59-A6C34878D82A}">
                    <a16:rowId xmlns:a16="http://schemas.microsoft.com/office/drawing/2014/main" val="2578081264"/>
                  </a:ext>
                </a:extLst>
              </a:tr>
              <a:tr h="369696">
                <a:tc>
                  <a:txBody>
                    <a:bodyPr/>
                    <a:lstStyle/>
                    <a:p>
                      <a:r>
                        <a:rPr lang="en-US" dirty="0"/>
                        <a:t>RECOMMENDED IND</a:t>
                      </a:r>
                    </a:p>
                  </a:txBody>
                  <a:tcPr/>
                </a:tc>
                <a:tc>
                  <a:txBody>
                    <a:bodyPr/>
                    <a:lstStyle/>
                    <a:p>
                      <a:r>
                        <a:rPr lang="en-US" dirty="0"/>
                        <a:t>INTEGER</a:t>
                      </a:r>
                    </a:p>
                  </a:txBody>
                  <a:tcPr/>
                </a:tc>
                <a:tc>
                  <a:txBody>
                    <a:bodyPr/>
                    <a:lstStyle/>
                    <a:p>
                      <a:r>
                        <a:rPr lang="en-US" dirty="0"/>
                        <a:t>PRODUCT RECOMMENDATION AS 0 OR 1 BASED ON THE CUSTOMER REVIEW</a:t>
                      </a:r>
                    </a:p>
                  </a:txBody>
                  <a:tcPr/>
                </a:tc>
                <a:extLst>
                  <a:ext uri="{0D108BD9-81ED-4DB2-BD59-A6C34878D82A}">
                    <a16:rowId xmlns:a16="http://schemas.microsoft.com/office/drawing/2014/main" val="4283006609"/>
                  </a:ext>
                </a:extLst>
              </a:tr>
              <a:tr h="646968">
                <a:tc>
                  <a:txBody>
                    <a:bodyPr/>
                    <a:lstStyle/>
                    <a:p>
                      <a:r>
                        <a:rPr lang="en-US" dirty="0"/>
                        <a:t>POSITIVE FEEDBACK COUNT</a:t>
                      </a:r>
                    </a:p>
                  </a:txBody>
                  <a:tcPr/>
                </a:tc>
                <a:tc>
                  <a:txBody>
                    <a:bodyPr/>
                    <a:lstStyle/>
                    <a:p>
                      <a:r>
                        <a:rPr lang="en-US" dirty="0"/>
                        <a:t>INTEGER</a:t>
                      </a:r>
                    </a:p>
                  </a:txBody>
                  <a:tcPr/>
                </a:tc>
                <a:tc>
                  <a:txBody>
                    <a:bodyPr/>
                    <a:lstStyle/>
                    <a:p>
                      <a:r>
                        <a:rPr lang="en-US" dirty="0"/>
                        <a:t>COUNT OF THE POSITIVE FEEDBACK FOR THE REVIEW</a:t>
                      </a:r>
                    </a:p>
                  </a:txBody>
                  <a:tcPr/>
                </a:tc>
                <a:extLst>
                  <a:ext uri="{0D108BD9-81ED-4DB2-BD59-A6C34878D82A}">
                    <a16:rowId xmlns:a16="http://schemas.microsoft.com/office/drawing/2014/main" val="3700890"/>
                  </a:ext>
                </a:extLst>
              </a:tr>
              <a:tr h="369696">
                <a:tc>
                  <a:txBody>
                    <a:bodyPr/>
                    <a:lstStyle/>
                    <a:p>
                      <a:r>
                        <a:rPr lang="en-US" dirty="0"/>
                        <a:t>DIVISION NAME</a:t>
                      </a:r>
                    </a:p>
                  </a:txBody>
                  <a:tcPr/>
                </a:tc>
                <a:tc>
                  <a:txBody>
                    <a:bodyPr/>
                    <a:lstStyle/>
                    <a:p>
                      <a:r>
                        <a:rPr lang="en-US" dirty="0"/>
                        <a:t>VARCHAR</a:t>
                      </a:r>
                    </a:p>
                  </a:txBody>
                  <a:tcPr/>
                </a:tc>
                <a:tc>
                  <a:txBody>
                    <a:bodyPr/>
                    <a:lstStyle/>
                    <a:p>
                      <a:r>
                        <a:rPr lang="en-US" dirty="0"/>
                        <a:t>DIVISION NAME OF THE PRODUCT</a:t>
                      </a:r>
                    </a:p>
                  </a:txBody>
                  <a:tcPr/>
                </a:tc>
                <a:extLst>
                  <a:ext uri="{0D108BD9-81ED-4DB2-BD59-A6C34878D82A}">
                    <a16:rowId xmlns:a16="http://schemas.microsoft.com/office/drawing/2014/main" val="4009053758"/>
                  </a:ext>
                </a:extLst>
              </a:tr>
              <a:tr h="369696">
                <a:tc>
                  <a:txBody>
                    <a:bodyPr/>
                    <a:lstStyle/>
                    <a:p>
                      <a:r>
                        <a:rPr lang="en-US" dirty="0"/>
                        <a:t>DEPARTMENT NAME</a:t>
                      </a:r>
                    </a:p>
                  </a:txBody>
                  <a:tcPr/>
                </a:tc>
                <a:tc>
                  <a:txBody>
                    <a:bodyPr/>
                    <a:lstStyle/>
                    <a:p>
                      <a:r>
                        <a:rPr lang="en-US" dirty="0"/>
                        <a:t>VARCHAR</a:t>
                      </a:r>
                    </a:p>
                  </a:txBody>
                  <a:tcPr/>
                </a:tc>
                <a:tc>
                  <a:txBody>
                    <a:bodyPr/>
                    <a:lstStyle/>
                    <a:p>
                      <a:r>
                        <a:rPr lang="en-US" dirty="0"/>
                        <a:t>CATEGORIES OF THE PRODUCT</a:t>
                      </a:r>
                    </a:p>
                  </a:txBody>
                  <a:tcPr/>
                </a:tc>
                <a:extLst>
                  <a:ext uri="{0D108BD9-81ED-4DB2-BD59-A6C34878D82A}">
                    <a16:rowId xmlns:a16="http://schemas.microsoft.com/office/drawing/2014/main" val="4238888985"/>
                  </a:ext>
                </a:extLst>
              </a:tr>
              <a:tr h="369696">
                <a:tc>
                  <a:txBody>
                    <a:bodyPr/>
                    <a:lstStyle/>
                    <a:p>
                      <a:r>
                        <a:rPr lang="en-US" dirty="0"/>
                        <a:t>CLASS NAME</a:t>
                      </a:r>
                    </a:p>
                  </a:txBody>
                  <a:tcPr/>
                </a:tc>
                <a:tc>
                  <a:txBody>
                    <a:bodyPr/>
                    <a:lstStyle/>
                    <a:p>
                      <a:r>
                        <a:rPr lang="en-US" dirty="0"/>
                        <a:t>VARCHAR</a:t>
                      </a:r>
                    </a:p>
                  </a:txBody>
                  <a:tcPr/>
                </a:tc>
                <a:tc>
                  <a:txBody>
                    <a:bodyPr/>
                    <a:lstStyle/>
                    <a:p>
                      <a:r>
                        <a:rPr lang="en-US" dirty="0"/>
                        <a:t>SUB-CATEGORIES OF THE PRODUCT</a:t>
                      </a:r>
                    </a:p>
                  </a:txBody>
                  <a:tcPr/>
                </a:tc>
                <a:extLst>
                  <a:ext uri="{0D108BD9-81ED-4DB2-BD59-A6C34878D82A}">
                    <a16:rowId xmlns:a16="http://schemas.microsoft.com/office/drawing/2014/main" val="3865223728"/>
                  </a:ext>
                </a:extLst>
              </a:tr>
            </a:tbl>
          </a:graphicData>
        </a:graphic>
      </p:graphicFrame>
    </p:spTree>
    <p:extLst>
      <p:ext uri="{BB962C8B-B14F-4D97-AF65-F5344CB8AC3E}">
        <p14:creationId xmlns:p14="http://schemas.microsoft.com/office/powerpoint/2010/main" val="161256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D9F5AB2-851C-4C6E-9D01-765195D8339A}"/>
              </a:ext>
            </a:extLst>
          </p:cNvPr>
          <p:cNvGraphicFramePr>
            <a:graphicFrameLocks noGrp="1"/>
          </p:cNvGraphicFramePr>
          <p:nvPr>
            <p:ph idx="1"/>
            <p:extLst>
              <p:ext uri="{D42A27DB-BD31-4B8C-83A1-F6EECF244321}">
                <p14:modId xmlns:p14="http://schemas.microsoft.com/office/powerpoint/2010/main" val="591466708"/>
              </p:ext>
            </p:extLst>
          </p:nvPr>
        </p:nvGraphicFramePr>
        <p:xfrm>
          <a:off x="341313" y="770102"/>
          <a:ext cx="11436350" cy="5157180"/>
        </p:xfrm>
        <a:graphic>
          <a:graphicData uri="http://schemas.openxmlformats.org/drawingml/2006/table">
            <a:tbl>
              <a:tblPr firstRow="1" bandRow="1">
                <a:tableStyleId>{69CF1AB2-1976-4502-BF36-3FF5EA218861}</a:tableStyleId>
              </a:tblPr>
              <a:tblGrid>
                <a:gridCol w="2827772">
                  <a:extLst>
                    <a:ext uri="{9D8B030D-6E8A-4147-A177-3AD203B41FA5}">
                      <a16:colId xmlns:a16="http://schemas.microsoft.com/office/drawing/2014/main" val="248298281"/>
                    </a:ext>
                  </a:extLst>
                </a:gridCol>
                <a:gridCol w="8608578">
                  <a:extLst>
                    <a:ext uri="{9D8B030D-6E8A-4147-A177-3AD203B41FA5}">
                      <a16:colId xmlns:a16="http://schemas.microsoft.com/office/drawing/2014/main" val="674380606"/>
                    </a:ext>
                  </a:extLst>
                </a:gridCol>
              </a:tblGrid>
              <a:tr h="5827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Data Cleaning</a:t>
                      </a:r>
                    </a:p>
                    <a:p>
                      <a:endParaRPr lang="en-US" dirty="0"/>
                    </a:p>
                  </a:txBody>
                  <a:tcPr/>
                </a:tc>
                <a:tc>
                  <a:txBody>
                    <a:bodyPr/>
                    <a:lstStyle/>
                    <a:p>
                      <a:endParaRPr lang="en-US" dirty="0"/>
                    </a:p>
                  </a:txBody>
                  <a:tcPr/>
                </a:tc>
                <a:extLst>
                  <a:ext uri="{0D108BD9-81ED-4DB2-BD59-A6C34878D82A}">
                    <a16:rowId xmlns:a16="http://schemas.microsoft.com/office/drawing/2014/main" val="1219693426"/>
                  </a:ext>
                </a:extLst>
              </a:tr>
              <a:tr h="1106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Tokenization</a:t>
                      </a:r>
                    </a:p>
                    <a:p>
                      <a:endParaRPr lang="en-US" dirty="0"/>
                    </a:p>
                  </a:txBody>
                  <a:tcPr/>
                </a:tc>
                <a:tc>
                  <a:txBody>
                    <a:bodyPr/>
                    <a:lstStyle/>
                    <a:p>
                      <a:endParaRPr lang="en-US" dirty="0"/>
                    </a:p>
                  </a:txBody>
                  <a:tcPr/>
                </a:tc>
                <a:extLst>
                  <a:ext uri="{0D108BD9-81ED-4DB2-BD59-A6C34878D82A}">
                    <a16:rowId xmlns:a16="http://schemas.microsoft.com/office/drawing/2014/main" val="1742940611"/>
                  </a:ext>
                </a:extLst>
              </a:tr>
              <a:tr h="1106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Creating pos tags</a:t>
                      </a:r>
                    </a:p>
                    <a:p>
                      <a:endParaRPr lang="en-US" dirty="0"/>
                    </a:p>
                  </a:txBody>
                  <a:tcPr/>
                </a:tc>
                <a:tc>
                  <a:txBody>
                    <a:bodyPr/>
                    <a:lstStyle/>
                    <a:p>
                      <a:endParaRPr lang="en-US" dirty="0"/>
                    </a:p>
                  </a:txBody>
                  <a:tcPr/>
                </a:tc>
                <a:extLst>
                  <a:ext uri="{0D108BD9-81ED-4DB2-BD59-A6C34878D82A}">
                    <a16:rowId xmlns:a16="http://schemas.microsoft.com/office/drawing/2014/main" val="1615408655"/>
                  </a:ext>
                </a:extLst>
              </a:tr>
              <a:tr h="1106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Removing stop-words</a:t>
                      </a:r>
                    </a:p>
                    <a:p>
                      <a:endParaRPr lang="en-US" dirty="0"/>
                    </a:p>
                  </a:txBody>
                  <a:tcPr/>
                </a:tc>
                <a:tc>
                  <a:txBody>
                    <a:bodyPr/>
                    <a:lstStyle/>
                    <a:p>
                      <a:endParaRPr lang="en-US" dirty="0"/>
                    </a:p>
                  </a:txBody>
                  <a:tcPr/>
                </a:tc>
                <a:extLst>
                  <a:ext uri="{0D108BD9-81ED-4DB2-BD59-A6C34878D82A}">
                    <a16:rowId xmlns:a16="http://schemas.microsoft.com/office/drawing/2014/main" val="879030321"/>
                  </a:ext>
                </a:extLst>
              </a:tr>
              <a:tr h="1106415">
                <a:tc>
                  <a:txBody>
                    <a:bodyPr/>
                    <a:lstStyle/>
                    <a:p>
                      <a:r>
                        <a:rPr lang="en-US" sz="2400" dirty="0"/>
                        <a:t>Lemmatization </a:t>
                      </a:r>
                    </a:p>
                  </a:txBody>
                  <a:tcPr/>
                </a:tc>
                <a:tc>
                  <a:txBody>
                    <a:bodyPr/>
                    <a:lstStyle/>
                    <a:p>
                      <a:endParaRPr lang="en-US" dirty="0"/>
                    </a:p>
                  </a:txBody>
                  <a:tcPr/>
                </a:tc>
                <a:extLst>
                  <a:ext uri="{0D108BD9-81ED-4DB2-BD59-A6C34878D82A}">
                    <a16:rowId xmlns:a16="http://schemas.microsoft.com/office/drawing/2014/main" val="2621299220"/>
                  </a:ext>
                </a:extLst>
              </a:tr>
            </a:tbl>
          </a:graphicData>
        </a:graphic>
      </p:graphicFrame>
      <p:sp>
        <p:nvSpPr>
          <p:cNvPr id="3" name="Title 2">
            <a:extLst>
              <a:ext uri="{FF2B5EF4-FFF2-40B4-BE49-F238E27FC236}">
                <a16:creationId xmlns:a16="http://schemas.microsoft.com/office/drawing/2014/main" id="{6637916E-D269-456C-AA7F-066246E2EC4F}"/>
              </a:ext>
            </a:extLst>
          </p:cNvPr>
          <p:cNvSpPr>
            <a:spLocks noGrp="1"/>
          </p:cNvSpPr>
          <p:nvPr>
            <p:ph type="title"/>
          </p:nvPr>
        </p:nvSpPr>
        <p:spPr/>
        <p:txBody>
          <a:bodyPr/>
          <a:lstStyle/>
          <a:p>
            <a:r>
              <a:rPr lang="en-US" sz="3200" dirty="0"/>
              <a:t>The preprocessing applied is as follows:</a:t>
            </a:r>
            <a:br>
              <a:rPr lang="en-US" sz="3200" dirty="0"/>
            </a:br>
            <a:endParaRPr lang="en-US" dirty="0"/>
          </a:p>
        </p:txBody>
      </p:sp>
      <p:sp>
        <p:nvSpPr>
          <p:cNvPr id="4" name="Slide Number Placeholder 3">
            <a:extLst>
              <a:ext uri="{FF2B5EF4-FFF2-40B4-BE49-F238E27FC236}">
                <a16:creationId xmlns:a16="http://schemas.microsoft.com/office/drawing/2014/main" id="{CCB276E4-960A-4984-9012-34A144C34BB3}"/>
              </a:ext>
            </a:extLst>
          </p:cNvPr>
          <p:cNvSpPr>
            <a:spLocks noGrp="1"/>
          </p:cNvSpPr>
          <p:nvPr>
            <p:ph type="sldNum" sz="quarter" idx="12"/>
          </p:nvPr>
        </p:nvSpPr>
        <p:spPr/>
        <p:txBody>
          <a:bodyPr/>
          <a:lstStyle/>
          <a:p>
            <a:fld id="{71766878-3199-4EAB-94E7-2D6D11070E14}" type="slidenum">
              <a:rPr lang="en-US" smtClean="0"/>
              <a:pPr/>
              <a:t>5</a:t>
            </a:fld>
            <a:endParaRPr lang="en-US"/>
          </a:p>
        </p:txBody>
      </p:sp>
      <p:pic>
        <p:nvPicPr>
          <p:cNvPr id="6" name="Picture 5">
            <a:extLst>
              <a:ext uri="{FF2B5EF4-FFF2-40B4-BE49-F238E27FC236}">
                <a16:creationId xmlns:a16="http://schemas.microsoft.com/office/drawing/2014/main" id="{57EA6FAA-DFDC-4E91-B438-C01E1AD6503B}"/>
              </a:ext>
            </a:extLst>
          </p:cNvPr>
          <p:cNvPicPr>
            <a:picLocks noChangeAspect="1"/>
          </p:cNvPicPr>
          <p:nvPr/>
        </p:nvPicPr>
        <p:blipFill rotWithShape="1">
          <a:blip r:embed="rId2"/>
          <a:srcRect l="3707" t="28706"/>
          <a:stretch/>
        </p:blipFill>
        <p:spPr>
          <a:xfrm>
            <a:off x="3582575" y="951623"/>
            <a:ext cx="6668022" cy="361241"/>
          </a:xfrm>
          <a:prstGeom prst="rect">
            <a:avLst/>
          </a:prstGeom>
        </p:spPr>
      </p:pic>
      <p:pic>
        <p:nvPicPr>
          <p:cNvPr id="7" name="Picture 6">
            <a:extLst>
              <a:ext uri="{FF2B5EF4-FFF2-40B4-BE49-F238E27FC236}">
                <a16:creationId xmlns:a16="http://schemas.microsoft.com/office/drawing/2014/main" id="{9A896224-8BD7-4158-BC3A-CAE599FFECC9}"/>
              </a:ext>
            </a:extLst>
          </p:cNvPr>
          <p:cNvPicPr>
            <a:picLocks noChangeAspect="1"/>
          </p:cNvPicPr>
          <p:nvPr/>
        </p:nvPicPr>
        <p:blipFill rotWithShape="1">
          <a:blip r:embed="rId3"/>
          <a:srcRect t="-1136" r="3590" b="1136"/>
          <a:stretch/>
        </p:blipFill>
        <p:spPr>
          <a:xfrm>
            <a:off x="3582575" y="1490597"/>
            <a:ext cx="5785327" cy="1079711"/>
          </a:xfrm>
          <a:prstGeom prst="rect">
            <a:avLst/>
          </a:prstGeom>
        </p:spPr>
      </p:pic>
      <p:pic>
        <p:nvPicPr>
          <p:cNvPr id="10" name="Picture 9">
            <a:extLst>
              <a:ext uri="{FF2B5EF4-FFF2-40B4-BE49-F238E27FC236}">
                <a16:creationId xmlns:a16="http://schemas.microsoft.com/office/drawing/2014/main" id="{F4102394-1FDB-48C5-9D68-2738CAA2C2DB}"/>
              </a:ext>
            </a:extLst>
          </p:cNvPr>
          <p:cNvPicPr>
            <a:picLocks noChangeAspect="1"/>
          </p:cNvPicPr>
          <p:nvPr/>
        </p:nvPicPr>
        <p:blipFill rotWithShape="1">
          <a:blip r:embed="rId4"/>
          <a:srcRect t="19249"/>
          <a:stretch/>
        </p:blipFill>
        <p:spPr>
          <a:xfrm>
            <a:off x="6239696" y="2627787"/>
            <a:ext cx="2080292" cy="1053397"/>
          </a:xfrm>
          <a:prstGeom prst="rect">
            <a:avLst/>
          </a:prstGeom>
        </p:spPr>
      </p:pic>
      <p:pic>
        <p:nvPicPr>
          <p:cNvPr id="11" name="Picture 10">
            <a:extLst>
              <a:ext uri="{FF2B5EF4-FFF2-40B4-BE49-F238E27FC236}">
                <a16:creationId xmlns:a16="http://schemas.microsoft.com/office/drawing/2014/main" id="{B4530160-3E0F-46F7-BC4D-8C83386320B9}"/>
              </a:ext>
            </a:extLst>
          </p:cNvPr>
          <p:cNvPicPr>
            <a:picLocks noChangeAspect="1"/>
          </p:cNvPicPr>
          <p:nvPr/>
        </p:nvPicPr>
        <p:blipFill>
          <a:blip r:embed="rId5"/>
          <a:stretch>
            <a:fillRect/>
          </a:stretch>
        </p:blipFill>
        <p:spPr>
          <a:xfrm>
            <a:off x="3582575" y="3712663"/>
            <a:ext cx="8058150" cy="1057275"/>
          </a:xfrm>
          <a:prstGeom prst="rect">
            <a:avLst/>
          </a:prstGeom>
        </p:spPr>
      </p:pic>
      <p:pic>
        <p:nvPicPr>
          <p:cNvPr id="12" name="Picture 11">
            <a:extLst>
              <a:ext uri="{FF2B5EF4-FFF2-40B4-BE49-F238E27FC236}">
                <a16:creationId xmlns:a16="http://schemas.microsoft.com/office/drawing/2014/main" id="{5B26F492-3534-4B6B-91B2-76DD113939FB}"/>
              </a:ext>
            </a:extLst>
          </p:cNvPr>
          <p:cNvPicPr>
            <a:picLocks noChangeAspect="1"/>
          </p:cNvPicPr>
          <p:nvPr/>
        </p:nvPicPr>
        <p:blipFill>
          <a:blip r:embed="rId6"/>
          <a:stretch>
            <a:fillRect/>
          </a:stretch>
        </p:blipFill>
        <p:spPr>
          <a:xfrm>
            <a:off x="3582221" y="4895915"/>
            <a:ext cx="7962900" cy="942975"/>
          </a:xfrm>
          <a:prstGeom prst="rect">
            <a:avLst/>
          </a:prstGeom>
        </p:spPr>
      </p:pic>
      <p:pic>
        <p:nvPicPr>
          <p:cNvPr id="14" name="Picture 13">
            <a:extLst>
              <a:ext uri="{FF2B5EF4-FFF2-40B4-BE49-F238E27FC236}">
                <a16:creationId xmlns:a16="http://schemas.microsoft.com/office/drawing/2014/main" id="{C61D27B1-D39A-46D7-887F-E3BD85214C55}"/>
              </a:ext>
            </a:extLst>
          </p:cNvPr>
          <p:cNvPicPr>
            <a:picLocks noChangeAspect="1"/>
          </p:cNvPicPr>
          <p:nvPr/>
        </p:nvPicPr>
        <p:blipFill>
          <a:blip r:embed="rId7"/>
          <a:stretch>
            <a:fillRect/>
          </a:stretch>
        </p:blipFill>
        <p:spPr>
          <a:xfrm>
            <a:off x="3582221" y="2575474"/>
            <a:ext cx="2657475" cy="1132023"/>
          </a:xfrm>
          <a:prstGeom prst="rect">
            <a:avLst/>
          </a:prstGeom>
        </p:spPr>
      </p:pic>
    </p:spTree>
    <p:extLst>
      <p:ext uri="{BB962C8B-B14F-4D97-AF65-F5344CB8AC3E}">
        <p14:creationId xmlns:p14="http://schemas.microsoft.com/office/powerpoint/2010/main" val="40811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93058"/>
            <a:ext cx="11436822" cy="5171254"/>
          </a:xfrm>
          <a:prstGeom prst="rect">
            <a:avLst/>
          </a:prstGeom>
          <a:ln>
            <a:solidFill>
              <a:srgbClr val="0070C0"/>
            </a:solidFill>
          </a:ln>
        </p:spPr>
        <p:txBody>
          <a:bodyPr vert="horz" lIns="91440" tIns="45720" rIns="91440" bIns="45720" rtlCol="0" anchor="t">
            <a:normAutofit fontScale="85000" lnSpcReduction="20000"/>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en-US" sz="2600" b="1" dirty="0"/>
          </a:p>
          <a:p>
            <a:r>
              <a:rPr lang="en-US" sz="2600" b="1" dirty="0"/>
              <a:t>Classifiers used in our project</a:t>
            </a:r>
            <a:r>
              <a:rPr lang="en-US" sz="2600" dirty="0"/>
              <a:t>:</a:t>
            </a:r>
          </a:p>
          <a:p>
            <a:endParaRPr lang="en-US" sz="2000" dirty="0"/>
          </a:p>
          <a:p>
            <a:pPr marL="285750" indent="-285750">
              <a:buFont typeface="Arial" panose="020B0604020202020204" pitchFamily="34" charset="0"/>
              <a:buChar char="•"/>
            </a:pPr>
            <a:r>
              <a:rPr lang="en-US" sz="2000" dirty="0"/>
              <a:t>Neural Networks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SVM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K-NN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Decision Tree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Logistic Regression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Naïve Bayes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Vader</a:t>
            </a:r>
          </a:p>
          <a:p>
            <a:endParaRPr lang="en-US" sz="1800" dirty="0"/>
          </a:p>
          <a:p>
            <a:endParaRPr lang="en-US" sz="1800" dirty="0"/>
          </a:p>
          <a:p>
            <a:endParaRPr lang="en-US" sz="1800" dirty="0"/>
          </a:p>
          <a:p>
            <a:endParaRPr lang="en-US" sz="1600" dirty="0"/>
          </a:p>
        </p:txBody>
      </p:sp>
    </p:spTree>
    <p:extLst>
      <p:ext uri="{BB962C8B-B14F-4D97-AF65-F5344CB8AC3E}">
        <p14:creationId xmlns:p14="http://schemas.microsoft.com/office/powerpoint/2010/main" val="91619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Results &amp; Discussion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7</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b="1" dirty="0"/>
              <a:t>Criteria to select the best classifier for our data</a:t>
            </a:r>
            <a:r>
              <a:rPr lang="en-US" sz="1800" dirty="0"/>
              <a:t>:</a:t>
            </a:r>
          </a:p>
          <a:p>
            <a:pPr marL="285750" indent="-285750">
              <a:buFont typeface="Arial" panose="020B0604020202020204" pitchFamily="34" charset="0"/>
              <a:buChar char="•"/>
            </a:pPr>
            <a:r>
              <a:rPr lang="en-US" sz="1800" dirty="0"/>
              <a:t>Size of data : 19662 x 10</a:t>
            </a:r>
          </a:p>
          <a:p>
            <a:pPr marL="285750" indent="-285750">
              <a:buFont typeface="Arial" panose="020B0604020202020204" pitchFamily="34" charset="0"/>
              <a:buChar char="•"/>
            </a:pPr>
            <a:r>
              <a:rPr lang="en-US" sz="1800" dirty="0"/>
              <a:t>Execution time </a:t>
            </a:r>
          </a:p>
          <a:p>
            <a:pPr marL="285750" indent="-285750">
              <a:buFont typeface="Arial" panose="020B0604020202020204" pitchFamily="34" charset="0"/>
              <a:buChar char="•"/>
            </a:pPr>
            <a:r>
              <a:rPr lang="en-US" sz="1800" dirty="0"/>
              <a:t>Linearity</a:t>
            </a:r>
          </a:p>
          <a:p>
            <a:pPr marL="285750" indent="-285750">
              <a:buFont typeface="Arial" panose="020B0604020202020204" pitchFamily="34" charset="0"/>
              <a:buChar char="•"/>
            </a:pPr>
            <a:r>
              <a:rPr lang="en-US" sz="1800" dirty="0"/>
              <a:t>Accuracy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a:p>
            <a:endParaRPr lang="en-US" sz="1800" dirty="0"/>
          </a:p>
          <a:p>
            <a:endParaRPr lang="en-US" sz="1800" dirty="0"/>
          </a:p>
          <a:p>
            <a:endParaRPr lang="en-US" sz="1600" dirty="0"/>
          </a:p>
        </p:txBody>
      </p:sp>
      <p:graphicFrame>
        <p:nvGraphicFramePr>
          <p:cNvPr id="7" name="Table 4">
            <a:extLst>
              <a:ext uri="{FF2B5EF4-FFF2-40B4-BE49-F238E27FC236}">
                <a16:creationId xmlns:a16="http://schemas.microsoft.com/office/drawing/2014/main" id="{86C09863-15E8-43A1-8470-521C9D31C72E}"/>
              </a:ext>
            </a:extLst>
          </p:cNvPr>
          <p:cNvGraphicFramePr>
            <a:graphicFrameLocks noGrp="1"/>
          </p:cNvGraphicFramePr>
          <p:nvPr>
            <p:extLst>
              <p:ext uri="{D42A27DB-BD31-4B8C-83A1-F6EECF244321}">
                <p14:modId xmlns:p14="http://schemas.microsoft.com/office/powerpoint/2010/main" val="1508824757"/>
              </p:ext>
            </p:extLst>
          </p:nvPr>
        </p:nvGraphicFramePr>
        <p:xfrm>
          <a:off x="2191565" y="2841524"/>
          <a:ext cx="7493209" cy="2560320"/>
        </p:xfrm>
        <a:graphic>
          <a:graphicData uri="http://schemas.openxmlformats.org/drawingml/2006/table">
            <a:tbl>
              <a:tblPr firstRow="1" bandRow="1">
                <a:tableStyleId>{5C22544A-7EE6-4342-B048-85BDC9FD1C3A}</a:tableStyleId>
              </a:tblPr>
              <a:tblGrid>
                <a:gridCol w="3408746">
                  <a:extLst>
                    <a:ext uri="{9D8B030D-6E8A-4147-A177-3AD203B41FA5}">
                      <a16:colId xmlns:a16="http://schemas.microsoft.com/office/drawing/2014/main" val="2940193864"/>
                    </a:ext>
                  </a:extLst>
                </a:gridCol>
                <a:gridCol w="1586727">
                  <a:extLst>
                    <a:ext uri="{9D8B030D-6E8A-4147-A177-3AD203B41FA5}">
                      <a16:colId xmlns:a16="http://schemas.microsoft.com/office/drawing/2014/main" val="1641332370"/>
                    </a:ext>
                  </a:extLst>
                </a:gridCol>
                <a:gridCol w="2497736">
                  <a:extLst>
                    <a:ext uri="{9D8B030D-6E8A-4147-A177-3AD203B41FA5}">
                      <a16:colId xmlns:a16="http://schemas.microsoft.com/office/drawing/2014/main" val="706527544"/>
                    </a:ext>
                  </a:extLst>
                </a:gridCol>
              </a:tblGrid>
              <a:tr h="338510">
                <a:tc>
                  <a:txBody>
                    <a:bodyPr/>
                    <a:lstStyle/>
                    <a:p>
                      <a:r>
                        <a:rPr lang="en-US" dirty="0"/>
                        <a:t>CLASSIFIER</a:t>
                      </a:r>
                    </a:p>
                  </a:txBody>
                  <a:tcPr/>
                </a:tc>
                <a:tc>
                  <a:txBody>
                    <a:bodyPr/>
                    <a:lstStyle/>
                    <a:p>
                      <a:r>
                        <a:rPr lang="en-US" dirty="0"/>
                        <a:t>ACCURACY</a:t>
                      </a:r>
                    </a:p>
                  </a:txBody>
                  <a:tcPr/>
                </a:tc>
                <a:tc>
                  <a:txBody>
                    <a:bodyPr/>
                    <a:lstStyle/>
                    <a:p>
                      <a:r>
                        <a:rPr lang="en-US" dirty="0"/>
                        <a:t>EXECUTION TIME</a:t>
                      </a:r>
                    </a:p>
                  </a:txBody>
                  <a:tcPr/>
                </a:tc>
                <a:extLst>
                  <a:ext uri="{0D108BD9-81ED-4DB2-BD59-A6C34878D82A}">
                    <a16:rowId xmlns:a16="http://schemas.microsoft.com/office/drawing/2014/main" val="4121354910"/>
                  </a:ext>
                </a:extLst>
              </a:tr>
              <a:tr h="338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a:t>
                      </a:r>
                    </a:p>
                  </a:txBody>
                  <a:tcPr/>
                </a:tc>
                <a:tc>
                  <a:txBody>
                    <a:bodyPr/>
                    <a:lstStyle/>
                    <a:p>
                      <a:r>
                        <a:rPr lang="en-US" dirty="0"/>
                        <a:t>0.796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0:01:01.54</a:t>
                      </a:r>
                    </a:p>
                  </a:txBody>
                  <a:tcPr/>
                </a:tc>
                <a:extLst>
                  <a:ext uri="{0D108BD9-81ED-4DB2-BD59-A6C34878D82A}">
                    <a16:rowId xmlns:a16="http://schemas.microsoft.com/office/drawing/2014/main" val="3269271128"/>
                  </a:ext>
                </a:extLst>
              </a:tr>
              <a:tr h="338510">
                <a:tc>
                  <a:txBody>
                    <a:bodyPr/>
                    <a:lstStyle/>
                    <a:p>
                      <a:r>
                        <a:rPr lang="en-US" dirty="0"/>
                        <a:t>SVM</a:t>
                      </a:r>
                    </a:p>
                  </a:txBody>
                  <a:tcPr/>
                </a:tc>
                <a:tc>
                  <a:txBody>
                    <a:bodyPr/>
                    <a:lstStyle/>
                    <a:p>
                      <a:r>
                        <a:rPr lang="en-US" dirty="0"/>
                        <a:t>0.814</a:t>
                      </a:r>
                    </a:p>
                  </a:txBody>
                  <a:tcPr/>
                </a:tc>
                <a:tc>
                  <a:txBody>
                    <a:bodyPr/>
                    <a:lstStyle/>
                    <a:p>
                      <a:r>
                        <a:rPr lang="en-US" dirty="0"/>
                        <a:t>0:01:14.60</a:t>
                      </a:r>
                    </a:p>
                  </a:txBody>
                  <a:tcPr/>
                </a:tc>
                <a:extLst>
                  <a:ext uri="{0D108BD9-81ED-4DB2-BD59-A6C34878D82A}">
                    <a16:rowId xmlns:a16="http://schemas.microsoft.com/office/drawing/2014/main" val="1206471413"/>
                  </a:ext>
                </a:extLst>
              </a:tr>
              <a:tr h="338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a:t>
                      </a:r>
                    </a:p>
                  </a:txBody>
                  <a:tcPr/>
                </a:tc>
                <a:tc>
                  <a:txBody>
                    <a:bodyPr/>
                    <a:lstStyle/>
                    <a:p>
                      <a:r>
                        <a:rPr lang="en-US" dirty="0"/>
                        <a:t>0.750</a:t>
                      </a:r>
                    </a:p>
                  </a:txBody>
                  <a:tcPr/>
                </a:tc>
                <a:tc>
                  <a:txBody>
                    <a:bodyPr/>
                    <a:lstStyle/>
                    <a:p>
                      <a:r>
                        <a:rPr lang="en-US" dirty="0"/>
                        <a:t>0:00:04.31</a:t>
                      </a:r>
                    </a:p>
                  </a:txBody>
                  <a:tcPr/>
                </a:tc>
                <a:extLst>
                  <a:ext uri="{0D108BD9-81ED-4DB2-BD59-A6C34878D82A}">
                    <a16:rowId xmlns:a16="http://schemas.microsoft.com/office/drawing/2014/main" val="2090008636"/>
                  </a:ext>
                </a:extLst>
              </a:tr>
              <a:tr h="338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TREE</a:t>
                      </a:r>
                    </a:p>
                  </a:txBody>
                  <a:tcPr/>
                </a:tc>
                <a:tc>
                  <a:txBody>
                    <a:bodyPr/>
                    <a:lstStyle/>
                    <a:p>
                      <a:r>
                        <a:rPr lang="en-US" dirty="0"/>
                        <a:t>0.726</a:t>
                      </a:r>
                    </a:p>
                  </a:txBody>
                  <a:tcPr/>
                </a:tc>
                <a:tc>
                  <a:txBody>
                    <a:bodyPr/>
                    <a:lstStyle/>
                    <a:p>
                      <a:r>
                        <a:rPr lang="en-US" dirty="0"/>
                        <a:t>0:00:04.27</a:t>
                      </a:r>
                    </a:p>
                  </a:txBody>
                  <a:tcPr/>
                </a:tc>
                <a:extLst>
                  <a:ext uri="{0D108BD9-81ED-4DB2-BD59-A6C34878D82A}">
                    <a16:rowId xmlns:a16="http://schemas.microsoft.com/office/drawing/2014/main" val="1101356521"/>
                  </a:ext>
                </a:extLst>
              </a:tr>
              <a:tr h="338510">
                <a:tc>
                  <a:txBody>
                    <a:bodyPr/>
                    <a:lstStyle/>
                    <a:p>
                      <a:r>
                        <a:rPr lang="en-US" dirty="0"/>
                        <a:t>LOGISTIC REGRESSION</a:t>
                      </a:r>
                    </a:p>
                  </a:txBody>
                  <a:tcPr/>
                </a:tc>
                <a:tc>
                  <a:txBody>
                    <a:bodyPr/>
                    <a:lstStyle/>
                    <a:p>
                      <a:r>
                        <a:rPr lang="en-US" dirty="0"/>
                        <a:t>0.811</a:t>
                      </a:r>
                    </a:p>
                  </a:txBody>
                  <a:tcPr/>
                </a:tc>
                <a:tc>
                  <a:txBody>
                    <a:bodyPr/>
                    <a:lstStyle/>
                    <a:p>
                      <a:r>
                        <a:rPr lang="en-US" dirty="0"/>
                        <a:t>0:00:03.63</a:t>
                      </a:r>
                    </a:p>
                  </a:txBody>
                  <a:tcPr/>
                </a:tc>
                <a:extLst>
                  <a:ext uri="{0D108BD9-81ED-4DB2-BD59-A6C34878D82A}">
                    <a16:rowId xmlns:a16="http://schemas.microsoft.com/office/drawing/2014/main" val="3020740558"/>
                  </a:ext>
                </a:extLst>
              </a:tr>
              <a:tr h="338510">
                <a:tc>
                  <a:txBody>
                    <a:bodyPr/>
                    <a:lstStyle/>
                    <a:p>
                      <a:r>
                        <a:rPr lang="en-US" dirty="0"/>
                        <a:t>NAÏVE BAYES</a:t>
                      </a:r>
                    </a:p>
                  </a:txBody>
                  <a:tcPr/>
                </a:tc>
                <a:tc>
                  <a:txBody>
                    <a:bodyPr/>
                    <a:lstStyle/>
                    <a:p>
                      <a:r>
                        <a:rPr lang="en-US" dirty="0"/>
                        <a:t>0.821</a:t>
                      </a:r>
                    </a:p>
                  </a:txBody>
                  <a:tcPr/>
                </a:tc>
                <a:tc>
                  <a:txBody>
                    <a:bodyPr/>
                    <a:lstStyle/>
                    <a:p>
                      <a:r>
                        <a:rPr lang="en-US" dirty="0"/>
                        <a:t>0:00:04.27</a:t>
                      </a:r>
                    </a:p>
                  </a:txBody>
                  <a:tcPr/>
                </a:tc>
                <a:extLst>
                  <a:ext uri="{0D108BD9-81ED-4DB2-BD59-A6C34878D82A}">
                    <a16:rowId xmlns:a16="http://schemas.microsoft.com/office/drawing/2014/main" val="3434516048"/>
                  </a:ext>
                </a:extLst>
              </a:tr>
            </a:tbl>
          </a:graphicData>
        </a:graphic>
      </p:graphicFrame>
    </p:spTree>
    <p:extLst>
      <p:ext uri="{BB962C8B-B14F-4D97-AF65-F5344CB8AC3E}">
        <p14:creationId xmlns:p14="http://schemas.microsoft.com/office/powerpoint/2010/main" val="380873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Results &amp; Discussion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8</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sz="1800" dirty="0"/>
              <a:t>Confusion matrices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Precision and recall</a:t>
            </a:r>
          </a:p>
          <a:p>
            <a:pPr marL="285750" indent="-285750">
              <a:buFont typeface="Arial" panose="020B0604020202020204" pitchFamily="34" charset="0"/>
              <a:buChar char="•"/>
            </a:pPr>
            <a:r>
              <a:rPr lang="en-US" sz="1800" dirty="0"/>
              <a:t>F1 score</a:t>
            </a:r>
          </a:p>
          <a:p>
            <a:endParaRPr lang="en-US" sz="1800" dirty="0"/>
          </a:p>
        </p:txBody>
      </p:sp>
      <p:pic>
        <p:nvPicPr>
          <p:cNvPr id="5" name="Picture 4">
            <a:extLst>
              <a:ext uri="{FF2B5EF4-FFF2-40B4-BE49-F238E27FC236}">
                <a16:creationId xmlns:a16="http://schemas.microsoft.com/office/drawing/2014/main" id="{7B5C6352-404C-4E40-A041-897F4D934D92}"/>
              </a:ext>
            </a:extLst>
          </p:cNvPr>
          <p:cNvPicPr>
            <a:picLocks noChangeAspect="1"/>
          </p:cNvPicPr>
          <p:nvPr/>
        </p:nvPicPr>
        <p:blipFill>
          <a:blip r:embed="rId2"/>
          <a:stretch>
            <a:fillRect/>
          </a:stretch>
        </p:blipFill>
        <p:spPr>
          <a:xfrm>
            <a:off x="3361496" y="3900564"/>
            <a:ext cx="4907434" cy="2254361"/>
          </a:xfrm>
          <a:prstGeom prst="rect">
            <a:avLst/>
          </a:prstGeom>
        </p:spPr>
      </p:pic>
      <p:pic>
        <p:nvPicPr>
          <p:cNvPr id="8" name="Picture 7">
            <a:extLst>
              <a:ext uri="{FF2B5EF4-FFF2-40B4-BE49-F238E27FC236}">
                <a16:creationId xmlns:a16="http://schemas.microsoft.com/office/drawing/2014/main" id="{7C450323-962D-4763-B4FB-EBD5D4AAB543}"/>
              </a:ext>
            </a:extLst>
          </p:cNvPr>
          <p:cNvPicPr>
            <a:picLocks noChangeAspect="1"/>
          </p:cNvPicPr>
          <p:nvPr/>
        </p:nvPicPr>
        <p:blipFill>
          <a:blip r:embed="rId3"/>
          <a:stretch>
            <a:fillRect/>
          </a:stretch>
        </p:blipFill>
        <p:spPr>
          <a:xfrm>
            <a:off x="4709622" y="1223589"/>
            <a:ext cx="6422553" cy="2490636"/>
          </a:xfrm>
          <a:prstGeom prst="rect">
            <a:avLst/>
          </a:prstGeom>
        </p:spPr>
      </p:pic>
      <p:pic>
        <p:nvPicPr>
          <p:cNvPr id="10" name="Picture 9">
            <a:extLst>
              <a:ext uri="{FF2B5EF4-FFF2-40B4-BE49-F238E27FC236}">
                <a16:creationId xmlns:a16="http://schemas.microsoft.com/office/drawing/2014/main" id="{49B9136C-2BF3-47BF-B7C0-9B4E45359227}"/>
              </a:ext>
            </a:extLst>
          </p:cNvPr>
          <p:cNvPicPr>
            <a:picLocks noChangeAspect="1"/>
          </p:cNvPicPr>
          <p:nvPr/>
        </p:nvPicPr>
        <p:blipFill>
          <a:blip r:embed="rId4"/>
          <a:stretch>
            <a:fillRect/>
          </a:stretch>
        </p:blipFill>
        <p:spPr>
          <a:xfrm>
            <a:off x="874643" y="1316759"/>
            <a:ext cx="3524250" cy="2490636"/>
          </a:xfrm>
          <a:prstGeom prst="rect">
            <a:avLst/>
          </a:prstGeom>
        </p:spPr>
      </p:pic>
    </p:spTree>
    <p:extLst>
      <p:ext uri="{BB962C8B-B14F-4D97-AF65-F5344CB8AC3E}">
        <p14:creationId xmlns:p14="http://schemas.microsoft.com/office/powerpoint/2010/main" val="75071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9</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2" ma:contentTypeDescription="Create a new document." ma:contentTypeScope="" ma:versionID="965b8db03c437d8d1bc95374e32e7ad7">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b720160f63be3a6ac84f51dff5b7839f"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41E3D-24FF-4621-9B1D-08519826E68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718E2B-AF7D-410A-B65E-88849D031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d0ab2-2c62-48cf-a506-ecf61c824cf4"/>
    <ds:schemaRef ds:uri="7fc31b84-0afd-4f2c-9e77-e86ac8136c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A9C6C8-F840-45D9-A9C9-99B34E1E73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5709</TotalTime>
  <Words>428</Words>
  <Application>Microsoft Office PowerPoint</Application>
  <PresentationFormat>Widescreen</PresentationFormat>
  <Paragraphs>125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Georgia</vt:lpstr>
      <vt:lpstr>Times New Roman</vt:lpstr>
      <vt:lpstr>NAAC PRT Template</vt:lpstr>
      <vt:lpstr>PowerPoint Presentation</vt:lpstr>
      <vt:lpstr>Agenda</vt:lpstr>
      <vt:lpstr>Introduction</vt:lpstr>
      <vt:lpstr>Data Description</vt:lpstr>
      <vt:lpstr>The preprocessing applied is as follows: </vt:lpstr>
      <vt:lpstr>Technique Description</vt:lpstr>
      <vt:lpstr>Results &amp; Discussion</vt:lpstr>
      <vt:lpstr>Results &amp; 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vattikuti shravya</cp:lastModifiedBy>
  <cp:revision>1122</cp:revision>
  <dcterms:created xsi:type="dcterms:W3CDTF">2021-03-08T16:55:55Z</dcterms:created>
  <dcterms:modified xsi:type="dcterms:W3CDTF">2021-11-17T07:33:58Z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