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28" y="0"/>
            <a:ext cx="8229600" cy="86868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Crime in India Dashboard (2020–2024)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7128" y="738199"/>
            <a:ext cx="3959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Prepared </a:t>
            </a:r>
            <a:r>
              <a:rPr dirty="0">
                <a:solidFill>
                  <a:srgbClr val="FF0000"/>
                </a:solidFill>
              </a:rPr>
              <a:t>by: </a:t>
            </a:r>
            <a:r>
              <a:rPr lang="en-GB" u="sng" dirty="0" err="1" smtClean="0">
                <a:solidFill>
                  <a:srgbClr val="FF0000"/>
                </a:solidFill>
              </a:rPr>
              <a:t>Shrawani</a:t>
            </a:r>
            <a:r>
              <a:rPr lang="en-GB" u="sng" dirty="0" smtClean="0">
                <a:solidFill>
                  <a:srgbClr val="FF0000"/>
                </a:solidFill>
              </a:rPr>
              <a:t>  </a:t>
            </a:r>
            <a:r>
              <a:rPr lang="en-GB" u="sng" dirty="0" err="1" smtClean="0">
                <a:solidFill>
                  <a:srgbClr val="FF0000"/>
                </a:solidFill>
              </a:rPr>
              <a:t>Gongshe</a:t>
            </a:r>
            <a:endParaRPr u="sng" dirty="0">
              <a:solidFill>
                <a:srgbClr val="FF0000"/>
              </a:solidFill>
            </a:endParaRPr>
          </a:p>
        </p:txBody>
      </p:sp>
      <p:pic>
        <p:nvPicPr>
          <p:cNvPr id="4" name="Picture 3" descr="final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0553"/>
            <a:ext cx="4599432" cy="4727448"/>
          </a:xfrm>
          <a:prstGeom prst="rect">
            <a:avLst/>
          </a:prstGeom>
        </p:spPr>
      </p:pic>
      <p:pic>
        <p:nvPicPr>
          <p:cNvPr id="5" name="Picture 4" descr="final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736" y="2130553"/>
            <a:ext cx="4279392" cy="47274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574554"/>
            <a:ext cx="1115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45736" y="1574554"/>
            <a:ext cx="108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</a:rPr>
              <a:t>Detailed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Domain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Domains: Violent Crime, Fire Accident, Traffic Fatality, Other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Violent and traffic-related crimes dominate.</a:t>
            </a:r>
          </a:p>
        </p:txBody>
      </p:sp>
      <p:pic>
        <p:nvPicPr>
          <p:cNvPr id="4" name="Picture 3" descr="Total crimes by crime doma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786" y="2613813"/>
            <a:ext cx="4134427" cy="32580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State-wise Crime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Example: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Maharashtra: 8046 total crimes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Delhi: 5400 total crimes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Average closure rate: ~50% across states.</a:t>
            </a:r>
          </a:p>
        </p:txBody>
      </p:sp>
      <p:pic>
        <p:nvPicPr>
          <p:cNvPr id="4" name="Picture 3" descr="Tab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978" y="3040952"/>
            <a:ext cx="4953692" cy="31055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52144"/>
            <a:ext cx="7315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Top Crime Types: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Burglary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Robbery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Assault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Cybercrime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Urban and digital crimes are prevalent</a:t>
            </a:r>
            <a:r>
              <a:rPr dirty="0"/>
              <a:t>.</a:t>
            </a:r>
          </a:p>
        </p:txBody>
      </p:sp>
      <p:pic>
        <p:nvPicPr>
          <p:cNvPr id="4" name="Picture 3" descr="Total crimes by crime descri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536" y="3402925"/>
            <a:ext cx="6573168" cy="29641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Map of Crimes by Domain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Insight: Visual spread across states showing hotspots for specific domains like violent crime or traffic fatalities.</a:t>
            </a:r>
          </a:p>
        </p:txBody>
      </p:sp>
      <p:pic>
        <p:nvPicPr>
          <p:cNvPr id="4" name="Picture 3" descr="Total crimes by state na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40" y="2711721"/>
            <a:ext cx="4201112" cy="33913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- Increase surveillance in peak crime hours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Prioritize high-crime cities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Improve case closure rates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Gender and age-targeted safety programs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Crime trends show variation by city, time, and demographic.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Power BI offers actionable insights for policy and enforcement.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Dashboard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Objective: Analyze crime statistics in India (2020-2024</a:t>
            </a:r>
            <a:r>
              <a:rPr dirty="0" smtClean="0">
                <a:solidFill>
                  <a:srgbClr val="FF0000"/>
                </a:solidFill>
              </a:rPr>
              <a:t>).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Key Metrics: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Total Crimes: 40K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Closed Cases: 20K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Unresolved Rate: </a:t>
            </a:r>
            <a:r>
              <a:rPr dirty="0" smtClean="0">
                <a:solidFill>
                  <a:srgbClr val="FF0000"/>
                </a:solidFill>
              </a:rPr>
              <a:t>0.50</a:t>
            </a:r>
            <a:endParaRPr lang="en-GB" dirty="0" smtClean="0">
              <a:solidFill>
                <a:srgbClr val="FF0000"/>
              </a:solidFill>
            </a:endParaRPr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Tool: Power BI</a:t>
            </a:r>
          </a:p>
        </p:txBody>
      </p:sp>
      <p:pic>
        <p:nvPicPr>
          <p:cNvPr id="4" name="Picture 3" descr="k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453127"/>
            <a:ext cx="6782747" cy="1181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Top Cities with Crimes: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Delhi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Mumbai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- Bangalore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Metropolitan areas like Delhi have the highest reported crimes.</a:t>
            </a:r>
          </a:p>
        </p:txBody>
      </p:sp>
      <p:pic>
        <p:nvPicPr>
          <p:cNvPr id="4" name="Picture 3" descr="Total crimes by 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20" y="3273918"/>
            <a:ext cx="4563112" cy="29436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Day of Week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Insight: Higher incidents on Thursday, Wednesday, and Sunday.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Use Case: Optimizing police deployment on peak days.</a:t>
            </a:r>
          </a:p>
        </p:txBody>
      </p:sp>
      <p:pic>
        <p:nvPicPr>
          <p:cNvPr id="4" name="Picture 3" descr="week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80661"/>
            <a:ext cx="8229600" cy="28671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Hour of 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Insight: Evening hours (6 PM – 12 AM) see the most crime.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Implication: Need for high-alert policing during late hours.</a:t>
            </a:r>
          </a:p>
        </p:txBody>
      </p:sp>
      <p:pic>
        <p:nvPicPr>
          <p:cNvPr id="4" name="Picture 3" descr="Total crimes by ho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44" y="2621253"/>
            <a:ext cx="6501384" cy="31151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Severity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Crime Categories: Extreme, High, Medium, Low, Other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Most crimes fall under Medium to High severity.</a:t>
            </a:r>
          </a:p>
        </p:txBody>
      </p:sp>
      <p:pic>
        <p:nvPicPr>
          <p:cNvPr id="4" name="Picture 3" descr="Total crime by crime sever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944" y="2711371"/>
            <a:ext cx="3658111" cy="29531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Age Group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Age Categories: Adults, Young Adults, Juveniles, Elderly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Adults and Young Adults form the largest victim group.</a:t>
            </a:r>
          </a:p>
        </p:txBody>
      </p:sp>
      <p:pic>
        <p:nvPicPr>
          <p:cNvPr id="4" name="Picture 3" descr="Total crime by age gro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234" y="2748329"/>
            <a:ext cx="3629532" cy="29341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Victim Gender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Gender: Male, Female, Other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Males are more frequent victims, but crimes against females are high.</a:t>
            </a:r>
          </a:p>
        </p:txBody>
      </p:sp>
      <p:pic>
        <p:nvPicPr>
          <p:cNvPr id="4" name="Picture 3" descr="Total crimes by victim ge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2699945"/>
            <a:ext cx="5458968" cy="3439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Crimes by Shift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Shifts: Morning, Afternoon, Evening, Night</a:t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>Insight: Afternoon and Evening shifts see peak crime rates.</a:t>
            </a:r>
          </a:p>
        </p:txBody>
      </p:sp>
      <p:pic>
        <p:nvPicPr>
          <p:cNvPr id="4" name="Picture 3" descr="Total crimes by sh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7" y="2793077"/>
            <a:ext cx="4401165" cy="3210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196</Words>
  <Application>Microsoft Office PowerPoint</Application>
  <PresentationFormat>On-screen Show (4:3)</PresentationFormat>
  <Paragraphs>48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Crime in India Dashboard (2020–2024)</vt:lpstr>
      <vt:lpstr>Dashboard Overview</vt:lpstr>
      <vt:lpstr>Crimes by City</vt:lpstr>
      <vt:lpstr>Crimes by Day of Week</vt:lpstr>
      <vt:lpstr>Crimes by Hour of Day</vt:lpstr>
      <vt:lpstr>Crimes by Severity</vt:lpstr>
      <vt:lpstr>Crimes by Age Group</vt:lpstr>
      <vt:lpstr>Crimes by Victim Gender</vt:lpstr>
      <vt:lpstr>Crimes by Shift</vt:lpstr>
      <vt:lpstr>Crimes by Domain</vt:lpstr>
      <vt:lpstr>State-wise Crime Summary</vt:lpstr>
      <vt:lpstr>Crimes by Description</vt:lpstr>
      <vt:lpstr>Map of Crimes by Domain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Crime in India Dashboard (2020–2024)</dc:title>
  <dc:subject/>
  <dc:creator/>
  <cp:keywords/>
  <dc:description>generated using python-pptx</dc:description>
  <cp:lastModifiedBy>My Lappy</cp:lastModifiedBy>
  <cp:revision>8</cp:revision>
  <dcterms:created xsi:type="dcterms:W3CDTF">2013-01-27T09:14:16Z</dcterms:created>
  <dcterms:modified xsi:type="dcterms:W3CDTF">2025-06-08T10:11:25Z</dcterms:modified>
  <cp:category/>
</cp:coreProperties>
</file>