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  <p:sldMasterId id="2147483852" r:id="rId2"/>
  </p:sldMasterIdLst>
  <p:notesMasterIdLst>
    <p:notesMasterId r:id="rId9"/>
  </p:notesMasterIdLst>
  <p:sldIdLst>
    <p:sldId id="256" r:id="rId3"/>
    <p:sldId id="270" r:id="rId4"/>
    <p:sldId id="257" r:id="rId5"/>
    <p:sldId id="269" r:id="rId6"/>
    <p:sldId id="258" r:id="rId7"/>
    <p:sldId id="271" r:id="rId8"/>
  </p:sldIdLst>
  <p:sldSz cx="9144000" cy="6858000" type="screen4x3"/>
  <p:notesSz cx="6858000" cy="9144000"/>
  <p:custDataLst>
    <p:tags r:id="rId1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6" d="100"/>
          <a:sy n="46" d="100"/>
        </p:scale>
        <p:origin x="-114" y="-3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tags" Target="tags/tag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ED16E0-CA8A-486D-B6DD-67BA25EA6430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4BE9E6-49D7-4497-86C9-8DAAD74EF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2187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4BE9E6-49D7-4497-86C9-8DAAD74EF9F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611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4BE9E6-49D7-4497-86C9-8DAAD74EF9F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6188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4BE9E6-49D7-4497-86C9-8DAAD74EF9F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800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4BE9E6-49D7-4497-86C9-8DAAD74EF9F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357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4BE9E6-49D7-4497-86C9-8DAAD74EF9F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8108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431C2BDE-91D7-4204-A257-5B5A9A9CB1CE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F09302BE-EFBF-4D78-BA8B-EB144CBE31E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C2BDE-91D7-4204-A257-5B5A9A9CB1CE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302BE-EFBF-4D78-BA8B-EB144CBE31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C2BDE-91D7-4204-A257-5B5A9A9CB1CE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302BE-EFBF-4D78-BA8B-EB144CBE31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02A7EC5-6D81-4A7B-A5D3-1F072E3463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4ACEA8A3-41E5-4748-847B-7483CBB349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B48B941-6824-4C05-9F28-0E4F7C495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C2BDE-91D7-4204-A257-5B5A9A9CB1CE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8AE1036-D24C-4B09-B7A4-2568F5E46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A383DEF-D4F2-40E6-A414-61F0C2C61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302BE-EFBF-4D78-BA8B-EB144CBE3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2429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D09297F-13FD-4737-B985-83CA98637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8FBFCDA-226F-43E0-9021-B16CC2E6B9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4E54FF1-2DEA-47ED-8EC2-42F0FD9A5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C2BDE-91D7-4204-A257-5B5A9A9CB1CE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7217FE0-E622-4335-A589-48B5E970F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50E4BAD-2472-4715-8D98-4D262BBEF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302BE-EFBF-4D78-BA8B-EB144CBE3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7020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1E25B09-9275-481F-9230-DAAC5CA13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7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DE1DD9A-0F72-4D5D-9C9B-87256E39E4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7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A8872BF-E2AF-4291-884B-646AE9DAC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C2BDE-91D7-4204-A257-5B5A9A9CB1CE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FD45A7B-C604-4CBD-8676-38A87CE3B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A891E9B-D809-4BC3-9AB9-0991EA2AB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302BE-EFBF-4D78-BA8B-EB144CBE3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5091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E0EECF9-89D6-4778-BE19-20B91CA94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A5F963D-D467-4F2F-B83D-40C3A6E3AB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2C288100-7CBF-460E-ACCA-E5E45A3183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74ABD7A-5D18-4F87-BDCC-27B109804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C2BDE-91D7-4204-A257-5B5A9A9CB1CE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7259BDD-EACB-4C3B-89D4-9D67D48CC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E5350C1-D78C-4344-A15B-D0104A35E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302BE-EFBF-4D78-BA8B-EB144CBE3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1133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9EF0D72-3580-4891-AD92-987340A90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8857663-38F4-440E-807A-A0F49A766B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272FDC0B-AB97-4881-A4D7-F17D56926C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DFF9ACB5-A4C9-4D4D-BA2C-136FF17435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EE665DD6-DC4A-43E7-A2AB-F735F410EB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F427B2AA-0C24-4074-97DD-F4584EAEC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C2BDE-91D7-4204-A257-5B5A9A9CB1CE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3105D62A-4A9B-4778-89E9-71CD356FF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45DA6C32-98AF-4179-B5C3-82D7A7EF2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302BE-EFBF-4D78-BA8B-EB144CBE3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9697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48E9B79-A8C5-4EAB-BD5B-C0A041F2C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DB47B4B7-A093-4199-AC05-8472ED9D8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C2BDE-91D7-4204-A257-5B5A9A9CB1CE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632F322-8217-4BAA-A616-2A8F293ED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5942BC1-3038-4A08-9607-1AC25F060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302BE-EFBF-4D78-BA8B-EB144CBE3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9369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40778201-A6D8-47C0-9CF9-DBB1DDE59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C2BDE-91D7-4204-A257-5B5A9A9CB1CE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C97355F0-7A48-440B-9FA4-0D41AAF9F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38FD1708-49DC-4B8D-903A-E5D88268D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302BE-EFBF-4D78-BA8B-EB144CBE3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7366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682A640-4893-453C-A886-0160B27CF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E1E228A-DBAB-45D4-AF4A-463AF2EC34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FE4718B4-C0AD-4223-B2FF-1F8924E1E9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0645ED1F-2ADF-4D13-87BE-BC5F8B6FC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C2BDE-91D7-4204-A257-5B5A9A9CB1CE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EC9518EB-86C2-4308-912B-DBDC9A55B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7035FD7-4B18-47CA-96EE-C961E9B6D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302BE-EFBF-4D78-BA8B-EB144CBE3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207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431C2BDE-91D7-4204-A257-5B5A9A9CB1CE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F09302BE-EFBF-4D78-BA8B-EB144CBE31E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DCCFADB-2F8F-4AEE-A5F6-43F960520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DA63B05C-A4AC-4500-BA1A-69E82D0EE5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5CDD5F0F-7EED-4B7A-8A32-4EE33D9139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7899E7A-ED2A-4BCB-8581-0DA6C12CF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C2BDE-91D7-4204-A257-5B5A9A9CB1CE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3581423-2019-4B52-822D-100E6D89C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865D702-FCDC-421C-9EFC-302C8DA45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302BE-EFBF-4D78-BA8B-EB144CBE3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88830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2EC2496-DD39-49C8-BB97-8A448D555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309C1EB8-E96C-4569-86EE-FCAA67F318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EEF5774-E23B-46DF-BB52-0F14076CE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C2BDE-91D7-4204-A257-5B5A9A9CB1CE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4396FC6-EF3F-4429-AFAB-8CD81BAB7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DA2FA3C-62AB-4AFC-AF99-99EFD3F2F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302BE-EFBF-4D78-BA8B-EB144CBE3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62674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2A315F31-4871-431B-834C-A6BDC539E5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8A721BBE-C73E-4EF7-BB24-A9FA2A462E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EE3741F-EAAE-4162-8BBF-3B4F5DB9C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C2BDE-91D7-4204-A257-5B5A9A9CB1CE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5DAFC50-F884-445B-9E61-E5A2CAD05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758FF67-DD84-4A58-89BE-EA5053842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302BE-EFBF-4D78-BA8B-EB144CBE3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999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431C2BDE-91D7-4204-A257-5B5A9A9CB1CE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F09302BE-EFBF-4D78-BA8B-EB144CBE31E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C2BDE-91D7-4204-A257-5B5A9A9CB1CE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302BE-EFBF-4D78-BA8B-EB144CBE31E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C2BDE-91D7-4204-A257-5B5A9A9CB1CE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302BE-EFBF-4D78-BA8B-EB144CBE31E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431C2BDE-91D7-4204-A257-5B5A9A9CB1CE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F09302BE-EFBF-4D78-BA8B-EB144CBE31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C2BDE-91D7-4204-A257-5B5A9A9CB1CE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302BE-EFBF-4D78-BA8B-EB144CBE31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431C2BDE-91D7-4204-A257-5B5A9A9CB1CE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F09302BE-EFBF-4D78-BA8B-EB144CBE31ED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431C2BDE-91D7-4204-A257-5B5A9A9CB1CE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F09302BE-EFBF-4D78-BA8B-EB144CBE31ED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431C2BDE-91D7-4204-A257-5B5A9A9CB1CE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F09302BE-EFBF-4D78-BA8B-EB144CBE31E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mc:AlternateContent xmlns:mc="http://schemas.openxmlformats.org/markup-compatibility/2006">
    <mc:Choice xmlns:p14="http://schemas.microsoft.com/office/powerpoint/2010/main" Requires="p14">
      <p:transition spd="slow" p14:dur="2000">
        <p:sndAc>
          <p:endSnd/>
        </p:sndAc>
      </p:transition>
    </mc:Choice>
    <mc:Fallback>
      <p:transition spd="slow">
        <p:sndAc>
          <p:endSnd/>
        </p:sndAc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13616376-0473-4C1B-B6EC-33DDB5A5A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A8B121D-5C03-483D-BBBF-63E7E3DD97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1B57886-FA3E-46D7-99D3-C81CDDE235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1C2BDE-91D7-4204-A257-5B5A9A9CB1CE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21D4242-F4C5-4247-8D80-33E4B38786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62A0FAE-A205-4A6D-8EA2-A9DD5C44F0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9302BE-EFBF-4D78-BA8B-EB144CBE3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466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mc:AlternateContent xmlns:mc="http://schemas.openxmlformats.org/markup-compatibility/2006">
    <mc:Choice xmlns:p14="http://schemas.microsoft.com/office/powerpoint/2010/main" Requires="p14">
      <p:transition spd="slow" p14:dur="2000">
        <p:sndAc>
          <p:endSnd/>
        </p:sndAc>
      </p:transition>
    </mc:Choice>
    <mc:Fallback>
      <p:transition spd="slow">
        <p:sndAc>
          <p:endSnd/>
        </p:sndAc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owershow.com/view0/8c731b-NGRiZ/Python_Concept/?p=ppt-tr" TargetMode="Externa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19400" y="1371600"/>
            <a:ext cx="4648200" cy="1143000"/>
          </a:xfrm>
        </p:spPr>
        <p:txBody>
          <a:bodyPr/>
          <a:lstStyle/>
          <a:p>
            <a:r>
              <a:rPr lang="en-US" dirty="0" smtClean="0"/>
              <a:t>Python Concept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5003322"/>
            <a:ext cx="4343400" cy="13716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0" y="4724400"/>
            <a:ext cx="1295400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833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Table of Content:</a:t>
            </a:r>
            <a:endParaRPr lang="en-US" sz="3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History</a:t>
            </a:r>
          </a:p>
          <a:p>
            <a:pPr>
              <a:buFont typeface="Wingdings" pitchFamily="2" charset="2"/>
              <a:buChar char="Ø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Overview</a:t>
            </a:r>
          </a:p>
          <a:p>
            <a:pPr>
              <a:buFont typeface="Wingdings" pitchFamily="2" charset="2"/>
              <a:buChar char="Ø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Language features</a:t>
            </a:r>
          </a:p>
          <a:p>
            <a:pPr>
              <a:buFont typeface="Wingdings" pitchFamily="2" charset="2"/>
              <a:buChar char="Ø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Why Python?</a:t>
            </a:r>
          </a:p>
          <a:p>
            <a:pPr>
              <a:buFont typeface="Wingdings" pitchFamily="2" charset="2"/>
              <a:buChar char="Ø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Basic Syntax</a:t>
            </a:r>
          </a:p>
          <a:p>
            <a:pPr>
              <a:buFont typeface="Wingdings" pitchFamily="2" charset="2"/>
              <a:buChar char="Ø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Data Types</a:t>
            </a:r>
          </a:p>
          <a:p>
            <a:pPr>
              <a:buFont typeface="Wingdings" pitchFamily="2" charset="2"/>
              <a:buChar char="Ø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Types of Operator</a:t>
            </a:r>
          </a:p>
          <a:p>
            <a:pPr>
              <a:buFont typeface="Wingdings" pitchFamily="2" charset="2"/>
              <a:buChar char="Ø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Multithreaded Programming</a:t>
            </a:r>
          </a:p>
          <a:p>
            <a:pPr>
              <a:buFont typeface="Wingdings" pitchFamily="2" charset="2"/>
              <a:buChar char="Ø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Tuples</a:t>
            </a:r>
          </a:p>
          <a:p>
            <a:pPr>
              <a:buFont typeface="Wingdings" pitchFamily="2" charset="2"/>
              <a:buChar char="Ø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Conculsion</a:t>
            </a:r>
            <a:br>
              <a:rPr lang="en-US" sz="2200" dirty="0" smtClean="0">
                <a:latin typeface="Times New Roman" pitchFamily="18" charset="0"/>
                <a:cs typeface="Times New Roman" pitchFamily="18" charset="0"/>
              </a:rPr>
            </a:b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57965907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History:</a:t>
            </a:r>
            <a:endParaRPr lang="en-US" sz="3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Python is a general-purpose interpreted, interactive, object-oriented, and high-level programming language. </a:t>
            </a: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It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was created by Guido van Rossum during 1985- 1990. Like Perl, Python source code is also available under the GNU General Public License (GPL). </a:t>
            </a: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This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tutorial gives enough understanding on Python programming language</a:t>
            </a:r>
            <a:r>
              <a:rPr lang="en-US" sz="2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94950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/>
              <a:t/>
            </a:r>
            <a:br>
              <a:rPr lang="en-US" dirty="0" smtClean="0"/>
            </a:br>
            <a:r>
              <a:rPr lang="en-US" sz="3300" dirty="0" smtClean="0">
                <a:latin typeface="Times New Roman" pitchFamily="18" charset="0"/>
                <a:cs typeface="Times New Roman" pitchFamily="18" charset="0"/>
              </a:rPr>
              <a:t>Overview:</a:t>
            </a:r>
            <a:br>
              <a:rPr lang="en-US" sz="3300" dirty="0" smtClean="0">
                <a:latin typeface="Times New Roman" pitchFamily="18" charset="0"/>
                <a:cs typeface="Times New Roman" pitchFamily="18" charset="0"/>
              </a:rPr>
            </a:br>
            <a:endParaRPr lang="en-US" sz="33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Python is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Interpreted</a:t>
            </a:r>
          </a:p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Python is Interactive </a:t>
            </a: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Python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is Object-Oriented </a:t>
            </a: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Python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is a Beginner's Language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16508419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Language features:</a:t>
            </a:r>
            <a:endParaRPr lang="en-US" sz="3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Indentation instead of braces </a:t>
            </a:r>
          </a:p>
          <a:p>
            <a:pPr>
              <a:buFont typeface="Wingdings" pitchFamily="2" charset="2"/>
              <a:buChar char="Ø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Several sequence types </a:t>
            </a:r>
          </a:p>
          <a:p>
            <a:pPr marL="0" indent="0"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      (i)   Strings ’…’: made of characters, immutable </a:t>
            </a:r>
          </a:p>
          <a:p>
            <a:pPr marL="0" indent="0"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      (ii)  Lists […]: made of anything, mutable </a:t>
            </a:r>
          </a:p>
          <a:p>
            <a:pPr marL="0" indent="0"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      (iii) Tuples (…) : made of anything, immutable </a:t>
            </a:r>
          </a:p>
          <a:p>
            <a:pPr>
              <a:buFont typeface="Wingdings" pitchFamily="2" charset="2"/>
              <a:buChar char="Ø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Powerful  subscripting (slicing) </a:t>
            </a:r>
          </a:p>
          <a:p>
            <a:pPr>
              <a:buFont typeface="Wingdings" pitchFamily="2" charset="2"/>
              <a:buChar char="Ø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Functions are independent entities (not all functions are methods) </a:t>
            </a:r>
          </a:p>
          <a:p>
            <a:pPr>
              <a:buFont typeface="Wingdings" pitchFamily="2" charset="2"/>
              <a:buChar char="Ø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Exceptions as in Java  </a:t>
            </a:r>
          </a:p>
          <a:p>
            <a:pPr>
              <a:buFont typeface="Wingdings" pitchFamily="2" charset="2"/>
              <a:buChar char="Ø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Simple object system Iterators (like Java) and generators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385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2AC69169-3D54-4E41-81C3-E56CB08C0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7" y="2110155"/>
            <a:ext cx="7886700" cy="1500187"/>
          </a:xfrm>
        </p:spPr>
        <p:txBody>
          <a:bodyPr/>
          <a:lstStyle/>
          <a:p>
            <a:pPr algn="ctr"/>
            <a:r>
              <a:rPr lang="en-US" dirty="0"/>
              <a:t>Interesting, right?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E6421781-E17A-42C3-A6A2-40EB54C22B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220" y="3839370"/>
            <a:ext cx="7945367" cy="1500187"/>
          </a:xfrm>
        </p:spPr>
        <p:txBody>
          <a:bodyPr>
            <a:normAutofit/>
          </a:bodyPr>
          <a:lstStyle/>
          <a:p>
            <a:r>
              <a:rPr lang="en-US" dirty="0"/>
              <a:t>This is just a sneak preview of the full presentation. We hope you like it! To see the rest of it, just </a:t>
            </a:r>
            <a:r>
              <a:rPr lang="en-US" u="sng" dirty="0">
                <a:hlinkClick r:id="rId2"/>
              </a:rPr>
              <a:t>click here to view it in full on PowerShow.com</a:t>
            </a:r>
            <a:r>
              <a:rPr lang="en-US" u="sng" dirty="0"/>
              <a:t>.</a:t>
            </a:r>
            <a:r>
              <a:rPr lang="en-US" dirty="0"/>
              <a:t> Then, if you’d like, you can also log in to PowerShow.com to download the entire presentation for free. </a:t>
            </a:r>
          </a:p>
        </p:txBody>
      </p:sp>
    </p:spTree>
    <p:extLst>
      <p:ext uri="{BB962C8B-B14F-4D97-AF65-F5344CB8AC3E}">
        <p14:creationId xmlns:p14="http://schemas.microsoft.com/office/powerpoint/2010/main" val="24740742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sndAc>
          <p:endSnd/>
        </p:sndAc>
      </p:transition>
    </mc:Choice>
    <mc:Fallback>
      <p:transition spd="slow">
        <p:sndAc>
          <p:endSnd/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2B4A9F69-5E27-4E78-80F4-0183A9740D34"/>
  <p:tag name="ISPRING_SCORM_RATE_SLIDES" val="1"/>
  <p:tag name="ISPRING_SCORM_PASSING_SCORE" val="100.0000000000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G+6ZkZ7BdOSwAEAANoDAAAPAAAAbm9uZS9wbGF5ZXIueG1spZJPb9QwEMXPW6nfIfK99m4Rolo59ICUE0WVFhC3lTeZJqaOHTwTsvvtmfzZpFuQQOKQaPIy72fPs/X9sXbJT4hog0/FRq5FAj4PhfVlKr58zm7uxP376yvdOHOCmNgiFT54EEkBmEfbEPseDVWpeCFIhoqEXx63R7SpqIiarVJd18nujQyxVLfr9UZ9e/i4yyuozY31SMbnzF32ciuSJtoQLZ1S8W4trq9WA/ICZ5F7fInBtf3KKPNQqyYCgieIatz2bN3S38381MErOjWAgkdfDbMfTP78EIrWAfbaSo9tOyDqCYO20rS1mzufYMxTMTbsa0A0JaB0vhRq9Ko/mPWTM1hNHLzA9tymPTiLFYsjfejeL+r+bBmyVxNHXYJ0PUwwnGLWOpeBoTZCIZIIP1rLVdZjv85HsN6IcTnP3Xt8tl5il7PGVWZyCvH0gR18JFOUco5ejtHLwdTbh+ITF49TnLsFMgezhKArqt3bf86j7/6fOAp4Mq0jcV7B+gKOmeW/BDWPQsAz9pqkxsl+tTOVd9ce6hdX40Iadzdl8R1FQiaWwNewMGTUos8w9Zqm1fg5JTTHotXv91JPRC5/AVBLAQIAABQAAgAIAG+6ZkZ7BdOSwAEAANoDAAAPAAAAAAAAAAEAAAAAAAAAAABub25lL3BsYXllci54bWxQSwUGAAAAAAEAAQA9AAAA7QEAAAAA"/>
  <p:tag name="ISPRING_PRESENTATION_TITLE" val="9204507"/>
  <p:tag name="ISPRING_RESOURCE_PATHS_HASH_PRESENTER" val="7d9dcf88ed697423eec7cf472e0899ee82b639e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runcatedFinalSlid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133</TotalTime>
  <Words>226</Words>
  <Application>Microsoft Office PowerPoint</Application>
  <PresentationFormat>On-screen Show (4:3)</PresentationFormat>
  <Paragraphs>38</Paragraphs>
  <Slides>6</Slides>
  <Notes>5</Notes>
  <HiddenSlides>1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Oriel</vt:lpstr>
      <vt:lpstr>TruncatedFinalSlide</vt:lpstr>
      <vt:lpstr>Python Concept</vt:lpstr>
      <vt:lpstr>Table of Content:</vt:lpstr>
      <vt:lpstr>History:</vt:lpstr>
      <vt:lpstr> Overview: </vt:lpstr>
      <vt:lpstr>Language features:</vt:lpstr>
      <vt:lpstr>Interesting, right?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9204507</dc:title>
  <dc:creator>ismail - [2010]</dc:creator>
  <cp:lastModifiedBy>CrystalGraphics, Inc.</cp:lastModifiedBy>
  <cp:revision>32</cp:revision>
  <dcterms:created xsi:type="dcterms:W3CDTF">2018-09-18T12:45:35Z</dcterms:created>
  <dcterms:modified xsi:type="dcterms:W3CDTF">2019-01-10T06:20:01Z</dcterms:modified>
</cp:coreProperties>
</file>