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4421" r:id="rId3"/>
    <p:sldId id="4423" r:id="rId4"/>
    <p:sldId id="4424" r:id="rId5"/>
    <p:sldId id="4425" r:id="rId6"/>
    <p:sldId id="4427" r:id="rId7"/>
    <p:sldId id="4426" r:id="rId8"/>
    <p:sldId id="4429" r:id="rId9"/>
    <p:sldId id="443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69AA6E-034F-401D-8136-57F3D425FB05}" v="1" dt="2025-08-29T07:35:40.754"/>
  </p1510:revLst>
</p1510:revInfo>
</file>

<file path=ppt/tableStyles.xml><?xml version="1.0" encoding="utf-8"?>
<a:tblStyleLst xmlns:a="http://schemas.openxmlformats.org/drawingml/2006/main" def="{5C22544A-7EE6-4342-B048-85BDC9FD1C3A}"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avendra K" userId="33e83220-6405-4fd6-9ff8-8bc3593ea1b7" providerId="ADAL" clId="{3E0B36D1-B71C-485F-BC5C-DE26605EABB7}"/>
    <pc:docChg chg="custSel modSld">
      <pc:chgData name="Raghavendra K" userId="33e83220-6405-4fd6-9ff8-8bc3593ea1b7" providerId="ADAL" clId="{3E0B36D1-B71C-485F-BC5C-DE26605EABB7}" dt="2024-09-03T07:20:02.427" v="91" actId="20577"/>
      <pc:docMkLst>
        <pc:docMk/>
      </pc:docMkLst>
      <pc:sldChg chg="modSp mod">
        <pc:chgData name="Raghavendra K" userId="33e83220-6405-4fd6-9ff8-8bc3593ea1b7" providerId="ADAL" clId="{3E0B36D1-B71C-485F-BC5C-DE26605EABB7}" dt="2024-09-03T07:20:02.427" v="91" actId="20577"/>
        <pc:sldMkLst>
          <pc:docMk/>
          <pc:sldMk cId="0" sldId="260"/>
        </pc:sldMkLst>
      </pc:sldChg>
    </pc:docChg>
  </pc:docChgLst>
  <pc:docChgLst>
    <pc:chgData name="Raghavendra K" userId="33e83220-6405-4fd6-9ff8-8bc3593ea1b7" providerId="ADAL" clId="{E0E93608-861F-4102-8909-C21604E7AF6D}"/>
    <pc:docChg chg="modSld">
      <pc:chgData name="Raghavendra K" userId="33e83220-6405-4fd6-9ff8-8bc3593ea1b7" providerId="ADAL" clId="{E0E93608-861F-4102-8909-C21604E7AF6D}" dt="2025-01-25T04:48:24.744" v="21" actId="20577"/>
      <pc:docMkLst>
        <pc:docMk/>
      </pc:docMkLst>
      <pc:sldChg chg="modSp mod">
        <pc:chgData name="Raghavendra K" userId="33e83220-6405-4fd6-9ff8-8bc3593ea1b7" providerId="ADAL" clId="{E0E93608-861F-4102-8909-C21604E7AF6D}" dt="2025-01-25T04:48:24.744" v="21" actId="20577"/>
        <pc:sldMkLst>
          <pc:docMk/>
          <pc:sldMk cId="0" sldId="260"/>
        </pc:sldMkLst>
      </pc:sldChg>
    </pc:docChg>
  </pc:docChgLst>
  <pc:docChgLst>
    <pc:chgData name="Raghavendra K" userId="33e83220-6405-4fd6-9ff8-8bc3593ea1b7" providerId="ADAL" clId="{8A5785CB-577F-4B60-9AC0-BEE165E210B1}"/>
    <pc:docChg chg="modSld">
      <pc:chgData name="Raghavendra K" userId="33e83220-6405-4fd6-9ff8-8bc3593ea1b7" providerId="ADAL" clId="{8A5785CB-577F-4B60-9AC0-BEE165E210B1}" dt="2024-11-27T12:03:16.739" v="19" actId="20577"/>
      <pc:docMkLst>
        <pc:docMk/>
      </pc:docMkLst>
      <pc:sldChg chg="modSp mod">
        <pc:chgData name="Raghavendra K" userId="33e83220-6405-4fd6-9ff8-8bc3593ea1b7" providerId="ADAL" clId="{8A5785CB-577F-4B60-9AC0-BEE165E210B1}" dt="2024-11-27T12:03:16.739" v="19" actId="20577"/>
        <pc:sldMkLst>
          <pc:docMk/>
          <pc:sldMk cId="0" sldId="260"/>
        </pc:sldMkLst>
      </pc:sldChg>
    </pc:docChg>
  </pc:docChgLst>
  <pc:docChgLst>
    <pc:chgData name="Raghavendra K" userId="33e83220-6405-4fd6-9ff8-8bc3593ea1b7" providerId="ADAL" clId="{0869AA6E-034F-401D-8136-57F3D425FB05}"/>
    <pc:docChg chg="modSld">
      <pc:chgData name="Raghavendra K" userId="33e83220-6405-4fd6-9ff8-8bc3593ea1b7" providerId="ADAL" clId="{0869AA6E-034F-401D-8136-57F3D425FB05}" dt="2025-08-29T07:36:39.163" v="62" actId="20577"/>
      <pc:docMkLst>
        <pc:docMk/>
      </pc:docMkLst>
      <pc:sldChg chg="modSp mod">
        <pc:chgData name="Raghavendra K" userId="33e83220-6405-4fd6-9ff8-8bc3593ea1b7" providerId="ADAL" clId="{0869AA6E-034F-401D-8136-57F3D425FB05}" dt="2025-08-29T07:36:39.163" v="62" actId="20577"/>
        <pc:sldMkLst>
          <pc:docMk/>
          <pc:sldMk cId="0" sldId="260"/>
        </pc:sldMkLst>
        <pc:spChg chg="mod">
          <ac:chgData name="Raghavendra K" userId="33e83220-6405-4fd6-9ff8-8bc3593ea1b7" providerId="ADAL" clId="{0869AA6E-034F-401D-8136-57F3D425FB05}" dt="2025-08-29T07:36:39.163" v="62" actId="20577"/>
          <ac:spMkLst>
            <pc:docMk/>
            <pc:sldMk cId="0" sldId="260"/>
            <ac:spMk id="6" creationId="{00000000-0000-0000-0000-000000000000}"/>
          </ac:spMkLst>
        </pc:spChg>
        <pc:spChg chg="mod">
          <ac:chgData name="Raghavendra K" userId="33e83220-6405-4fd6-9ff8-8bc3593ea1b7" providerId="ADAL" clId="{0869AA6E-034F-401D-8136-57F3D425FB05}" dt="2025-08-29T07:34:10.594" v="40" actId="20577"/>
          <ac:spMkLst>
            <pc:docMk/>
            <pc:sldMk cId="0" sldId="260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 Mobile Application </a:t>
            </a:r>
            <a:r>
              <a:rPr lang="en-US" sz="280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Engg</a:t>
            </a:r>
            <a:endParaRPr lang="en-US" sz="28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574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4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Sep &amp; 5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Sep 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10450931" cy="6020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 Kamran Akmal, Tejas </a:t>
            </a:r>
            <a:r>
              <a:rPr lang="en-US" sz="2400" dirty="0" err="1">
                <a:solidFill>
                  <a:srgbClr val="FFFFFF"/>
                </a:solidFill>
                <a:latin typeface="HK Grotesk" pitchFamily="2" charset="77"/>
              </a:rPr>
              <a:t>Zinjade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, </a:t>
            </a:r>
            <a:r>
              <a:rPr lang="en-IN" sz="2400" dirty="0" err="1">
                <a:solidFill>
                  <a:schemeClr val="bg1"/>
                </a:solidFill>
              </a:rPr>
              <a:t>Gaddapara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IN" sz="2400" dirty="0" err="1">
                <a:solidFill>
                  <a:schemeClr val="bg1"/>
                </a:solidFill>
              </a:rPr>
              <a:t>Chenchu</a:t>
            </a:r>
            <a:r>
              <a:rPr lang="en-IN" sz="2400" dirty="0">
                <a:solidFill>
                  <a:schemeClr val="bg1"/>
                </a:solidFill>
              </a:rPr>
              <a:t> Umasree, Shrawani </a:t>
            </a:r>
            <a:r>
              <a:rPr lang="en-IN" sz="2400" dirty="0" err="1">
                <a:solidFill>
                  <a:schemeClr val="bg1"/>
                </a:solidFill>
              </a:rPr>
              <a:t>Balwadkar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HK Grotesk" pitchFamily="2" charset="77"/>
              </a:rPr>
              <a:t>   </a:t>
            </a:r>
            <a:endParaRPr lang="en-US" sz="2400" dirty="0">
              <a:solidFill>
                <a:schemeClr val="bg1"/>
              </a:solidFill>
              <a:latin typeface="HK Grotesk" pitchFamily="2" charset="77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- Add File Associations via MSI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>
                <a:solidFill>
                  <a:srgbClr val="0187CC"/>
                </a:solidFill>
                <a:latin typeface="HK Grotesk Bold"/>
              </a:rPr>
              <a:t>Introduction 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4" y="1354574"/>
            <a:ext cx="731449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187CC"/>
                </a:solidFill>
                <a:latin typeface="HK Grotesk"/>
              </a:rPr>
              <a:t>Today, we’ll explore how to configure MSI packages to automatically associate applications with the file extension (Like .pdf, .zip) during installation.</a:t>
            </a:r>
          </a:p>
          <a:p>
            <a:r>
              <a:rPr lang="en-US" sz="2000" dirty="0">
                <a:solidFill>
                  <a:srgbClr val="0187CC"/>
                </a:solidFill>
                <a:latin typeface="HK Grotesk"/>
              </a:rPr>
              <a:t>This ensures consistent user experience, standardized deployments, and reduces manual post-installation configuration.</a:t>
            </a:r>
          </a:p>
          <a:p>
            <a:endParaRPr lang="en-US" sz="2000" dirty="0">
              <a:solidFill>
                <a:srgbClr val="0187CC"/>
              </a:solidFill>
              <a:latin typeface="HK Grotesk"/>
            </a:endParaRPr>
          </a:p>
          <a:p>
            <a:endParaRPr lang="en-US" sz="2000" dirty="0">
              <a:solidFill>
                <a:srgbClr val="0187CC"/>
              </a:solidFill>
              <a:latin typeface="HK Grotesk"/>
            </a:endParaRPr>
          </a:p>
          <a:p>
            <a:endParaRPr lang="en-US" sz="2000" dirty="0">
              <a:solidFill>
                <a:srgbClr val="0187CC"/>
              </a:solidFill>
              <a:latin typeface="HK Grotesk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187CC"/>
                </a:solidFill>
                <a:latin typeface="HK Grotesk"/>
              </a:rPr>
              <a:t>File associations ensure that specific file types (like .pdf) always open with the correct application.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187CC"/>
                </a:solidFill>
                <a:latin typeface="HK Grotesk"/>
              </a:rPr>
              <a:t>In enterprise environments, standardizing default apps improves usability and reduces helpdesk tickets.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187CC"/>
                </a:solidFill>
                <a:latin typeface="HK Grotesk"/>
              </a:rPr>
              <a:t>Using Advanced Installer, we can easily manage file associations without manually editing registries.</a:t>
            </a:r>
          </a:p>
        </p:txBody>
      </p:sp>
      <p:pic>
        <p:nvPicPr>
          <p:cNvPr id="10" name="Google Shape;104;p2">
            <a:extLst>
              <a:ext uri="{FF2B5EF4-FFF2-40B4-BE49-F238E27FC236}">
                <a16:creationId xmlns:a16="http://schemas.microsoft.com/office/drawing/2014/main" id="{8DC3032F-4A28-D3C4-22BC-25903F394A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3413" y="3617406"/>
            <a:ext cx="2590747" cy="25012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3F519D-F43F-2F13-EE3F-693A3BB71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904" y="567154"/>
            <a:ext cx="2988022" cy="298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B9581-8DB4-9748-3292-5F7E18F29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9CD8F96F-70C2-E672-5ABF-7F3ADADDD380}"/>
              </a:ext>
            </a:extLst>
          </p:cNvPr>
          <p:cNvSpPr/>
          <p:nvPr/>
        </p:nvSpPr>
        <p:spPr>
          <a:xfrm>
            <a:off x="273075" y="211475"/>
            <a:ext cx="10102565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>
                <a:solidFill>
                  <a:srgbClr val="0187CC"/>
                </a:solidFill>
                <a:latin typeface="HK Grotesk Bold"/>
              </a:rPr>
              <a:t>Objective</a:t>
            </a: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 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01E3C4B-CC08-9D93-0FB3-6A36BC8CF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5C488BB1-C0C8-2701-2E83-E4E057E559D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B768B-18E4-7DC8-C3DC-0A239E94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99BED-68DA-0722-7B89-EAC0B046DF4C}"/>
              </a:ext>
            </a:extLst>
          </p:cNvPr>
          <p:cNvSpPr txBox="1"/>
          <p:nvPr/>
        </p:nvSpPr>
        <p:spPr>
          <a:xfrm>
            <a:off x="273074" y="1122892"/>
            <a:ext cx="73923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187CC"/>
                </a:solidFill>
                <a:latin typeface="HK Grotesk"/>
              </a:rPr>
              <a:t>Configure Foxit Reader MSI to automatically associate .pdf files.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187CC"/>
                </a:solidFill>
                <a:latin typeface="HK Grotesk"/>
              </a:rPr>
              <a:t>Deploy the package in a way that ensures every user gets the correct default app.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187CC"/>
                </a:solidFill>
                <a:latin typeface="HK Grotesk"/>
              </a:rPr>
              <a:t>Provide a repeatable, automated, and secure packaging process.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187CC"/>
                </a:solidFill>
                <a:latin typeface="HK Grotesk"/>
              </a:rPr>
              <a:t>Eliminate the need for manual user intervention post-installation.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83F13E-434C-DD7C-1B4F-1855F7399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99777"/>
              </p:ext>
            </p:extLst>
          </p:nvPr>
        </p:nvGraphicFramePr>
        <p:xfrm>
          <a:off x="273074" y="2871093"/>
          <a:ext cx="10411086" cy="3023352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3470362">
                  <a:extLst>
                    <a:ext uri="{9D8B030D-6E8A-4147-A177-3AD203B41FA5}">
                      <a16:colId xmlns:a16="http://schemas.microsoft.com/office/drawing/2014/main" val="2603825197"/>
                    </a:ext>
                  </a:extLst>
                </a:gridCol>
                <a:gridCol w="3470362">
                  <a:extLst>
                    <a:ext uri="{9D8B030D-6E8A-4147-A177-3AD203B41FA5}">
                      <a16:colId xmlns:a16="http://schemas.microsoft.com/office/drawing/2014/main" val="2542135215"/>
                    </a:ext>
                  </a:extLst>
                </a:gridCol>
                <a:gridCol w="3470362">
                  <a:extLst>
                    <a:ext uri="{9D8B030D-6E8A-4147-A177-3AD203B41FA5}">
                      <a16:colId xmlns:a16="http://schemas.microsoft.com/office/drawing/2014/main" val="2903107551"/>
                    </a:ext>
                  </a:extLst>
                </a:gridCol>
              </a:tblGrid>
              <a:tr h="34401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800" b="1" dirty="0"/>
                        <a:t>Method</a:t>
                      </a:r>
                      <a:endParaRPr lang="en-IN" sz="28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800" b="1"/>
                        <a:t>Description</a:t>
                      </a:r>
                      <a:endParaRPr lang="en-IN" sz="280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800" b="1" dirty="0"/>
                        <a:t>Tools Required</a:t>
                      </a:r>
                      <a:endParaRPr lang="en-IN" sz="2800" dirty="0"/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216073"/>
                  </a:ext>
                </a:extLst>
              </a:tr>
              <a:tr h="7443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1. Advanced Installer (MSI File Associations)</a:t>
                      </a:r>
                      <a:endParaRPr lang="en-US" sz="20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Use Advanced Installer GUI to add .pdf association directly in the MSI package.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Advanced Installer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682349"/>
                  </a:ext>
                </a:extLst>
              </a:tr>
              <a:tr h="64308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2. Orca / MST Transform (</a:t>
                      </a:r>
                      <a:r>
                        <a:rPr lang="en-US" sz="2000" b="1" dirty="0" err="1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FileAssoc</a:t>
                      </a:r>
                      <a:r>
                        <a:rPr lang="en-US" sz="20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 Table)</a:t>
                      </a:r>
                      <a:endParaRPr lang="en-US" sz="20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Modify the MSI File-Assoc table.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Orca, Inst-Ed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365172"/>
                  </a:ext>
                </a:extLst>
              </a:tr>
              <a:tr h="89210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nb-NO" sz="2000" b="1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3. Registry Keys via MSI (HKCR &amp; HKLM)</a:t>
                      </a:r>
                      <a:endParaRPr lang="nb-NO" sz="20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Add custom registry entries inside MSI (e.g., .pdf → FoxitReader.Document).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2000" dirty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</a:rPr>
                        <a:t>Orca, Advanced Installer</a:t>
                      </a:r>
                    </a:p>
                  </a:txBody>
                  <a:tcPr marL="39558" marR="39558" marT="19779" marB="197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070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20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F8140-EA5A-323A-A069-26D685BF4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4F8C0C01-17DE-1302-C4BA-A9DBF7BAAE51}"/>
              </a:ext>
            </a:extLst>
          </p:cNvPr>
          <p:cNvSpPr/>
          <p:nvPr/>
        </p:nvSpPr>
        <p:spPr>
          <a:xfrm>
            <a:off x="273075" y="211475"/>
            <a:ext cx="10102565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>
                <a:solidFill>
                  <a:srgbClr val="0187CC"/>
                </a:solidFill>
                <a:latin typeface="HK Grotesk Bold"/>
              </a:rPr>
              <a:t>Tools &amp; Resources Required</a:t>
            </a: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 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52E0535-6B3C-7853-D5B1-2367AD346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4F109A8-851D-F077-26E9-6247501470C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86CA1-0E05-FA23-C7B4-8B8E3BA3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000B14-C9D4-24E1-28D6-F29603E43795}"/>
              </a:ext>
            </a:extLst>
          </p:cNvPr>
          <p:cNvSpPr txBox="1"/>
          <p:nvPr/>
        </p:nvSpPr>
        <p:spPr>
          <a:xfrm>
            <a:off x="273076" y="1671325"/>
            <a:ext cx="67697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187CC"/>
                </a:solidFill>
                <a:latin typeface="HK Grotesk"/>
              </a:rPr>
              <a:t>Advanced Installer: GUI-based MSI editor to configure file associations.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187CC"/>
                </a:solidFill>
                <a:latin typeface="HK Grotesk"/>
              </a:rPr>
              <a:t>Orca / </a:t>
            </a:r>
            <a:r>
              <a:rPr lang="en-US" sz="2000" dirty="0" err="1">
                <a:solidFill>
                  <a:srgbClr val="0187CC"/>
                </a:solidFill>
                <a:latin typeface="HK Grotesk"/>
              </a:rPr>
              <a:t>InstEd</a:t>
            </a:r>
            <a:r>
              <a:rPr lang="en-US" sz="2000" dirty="0">
                <a:solidFill>
                  <a:srgbClr val="0187CC"/>
                </a:solidFill>
                <a:latin typeface="HK Grotesk"/>
              </a:rPr>
              <a:t>: Optional tools for deeper inspection of MSI tables.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187CC"/>
                </a:solidFill>
                <a:latin typeface="HK Grotesk"/>
              </a:rPr>
              <a:t>Testing Environment: Clean VMs running Windows 10/11.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187CC"/>
                </a:solidFill>
                <a:latin typeface="HK Grotesk"/>
              </a:rPr>
              <a:t>Deployment System: SCCM / Intune / Group Policy for distribution.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187CC"/>
                </a:solidFill>
                <a:latin typeface="HK Grotesk"/>
              </a:rPr>
              <a:t>Administrative Access: Required for installing and validating file association changes.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187CC"/>
                </a:solidFill>
                <a:latin typeface="HK Grotesk"/>
              </a:rPr>
              <a:t>Foxit PDF Reader MSI: Vendor-provided installer.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1320E-293C-8791-51CD-E4BDEDF41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458" y="3674668"/>
            <a:ext cx="2382811" cy="2304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4BDE8E-7F9A-FD1E-2669-225336808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886" y="945354"/>
            <a:ext cx="2304318" cy="2304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0E873-330A-4735-9E14-19D63B8A1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7269" y="2242534"/>
            <a:ext cx="1820039" cy="182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72C96-2B77-C9C6-3FB7-3B713370C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7398E9E6-91B3-35DE-7C1D-9C8EE4D96AC4}"/>
              </a:ext>
            </a:extLst>
          </p:cNvPr>
          <p:cNvSpPr/>
          <p:nvPr/>
        </p:nvSpPr>
        <p:spPr>
          <a:xfrm>
            <a:off x="273075" y="211475"/>
            <a:ext cx="10102565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5400" b="1" dirty="0">
                <a:solidFill>
                  <a:srgbClr val="0187CC"/>
                </a:solidFill>
                <a:latin typeface="HK Grotesk Bold"/>
              </a:rPr>
              <a:t>Minimum Requirements</a:t>
            </a:r>
            <a:endParaRPr lang="en-US" sz="3200" b="1" dirty="0">
              <a:solidFill>
                <a:srgbClr val="0187CC"/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08A065B-63BA-E880-E79B-7CCB76326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6FE3F49-90A5-698C-BA1C-CB563EEBD9F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C37B-E589-B939-58F7-CED4AC5B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4BCD1-A63B-C2FF-AB9D-CDD7CE19DD2B}"/>
              </a:ext>
            </a:extLst>
          </p:cNvPr>
          <p:cNvSpPr txBox="1"/>
          <p:nvPr/>
        </p:nvSpPr>
        <p:spPr>
          <a:xfrm>
            <a:off x="431513" y="1905506"/>
            <a:ext cx="83622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187CC"/>
                </a:solidFill>
                <a:latin typeface="HK Grotesk"/>
              </a:rPr>
              <a:t>System Requirements-OS: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87CC"/>
                </a:solidFill>
                <a:latin typeface="HK Grotesk"/>
              </a:rPr>
              <a:t>Windows 10/11, or Windows Server 2016+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87CC"/>
                </a:solidFill>
                <a:latin typeface="HK Grotesk"/>
              </a:rPr>
              <a:t>Disk: At least 10 GB free for repackaging/testing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87CC"/>
                </a:solidFill>
                <a:latin typeface="HK Grotesk"/>
              </a:rPr>
              <a:t>Rights: Local admin privileges for packaging workstation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187CC"/>
                </a:solidFill>
                <a:latin typeface="HK Grotesk"/>
              </a:rPr>
              <a:t>Software Tools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87CC"/>
                </a:solidFill>
                <a:latin typeface="HK Grotesk"/>
              </a:rPr>
              <a:t>Advanced Installer (primary packaging tool)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87CC"/>
                </a:solidFill>
                <a:latin typeface="HK Grotesk"/>
              </a:rPr>
              <a:t>Windows registry editor (for validation)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187CC"/>
                </a:solidFill>
                <a:latin typeface="HK Grotesk"/>
              </a:rPr>
              <a:t>Log analysis (MSI logs, PowerShell for troubleshooting)</a:t>
            </a:r>
          </a:p>
        </p:txBody>
      </p:sp>
    </p:spTree>
    <p:extLst>
      <p:ext uri="{BB962C8B-B14F-4D97-AF65-F5344CB8AC3E}">
        <p14:creationId xmlns:p14="http://schemas.microsoft.com/office/powerpoint/2010/main" val="101299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C1FB1-A61E-74C2-113E-4CE5858E6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C1CA97D-1B4A-4C10-397F-128233499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AE7234D-F564-C577-DAFA-792351643513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A1CE8-501F-5130-3F84-AD52B7DB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3F184-D978-4381-00CD-4627D2C20F31}"/>
              </a:ext>
            </a:extLst>
          </p:cNvPr>
          <p:cNvSpPr txBox="1"/>
          <p:nvPr/>
        </p:nvSpPr>
        <p:spPr>
          <a:xfrm>
            <a:off x="314654" y="224891"/>
            <a:ext cx="11562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rgbClr val="0187CC"/>
                </a:solidFill>
                <a:latin typeface="HK Grotesk Bold"/>
              </a:rPr>
              <a:t>Execution Overview of Associating File With MSI </a:t>
            </a:r>
            <a:endParaRPr lang="en-US" sz="2000" b="1" dirty="0">
              <a:solidFill>
                <a:srgbClr val="0187CC"/>
              </a:solidFill>
              <a:latin typeface="HK Grotesk Bold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09896-11E4-CE93-F353-934F523F9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8" t="-2005" r="28627" b="38747"/>
          <a:stretch>
            <a:fillRect/>
          </a:stretch>
        </p:blipFill>
        <p:spPr>
          <a:xfrm>
            <a:off x="4012539" y="1201527"/>
            <a:ext cx="7981664" cy="39833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21F09A-B1CC-AF6A-8326-22EB8AEDF136}"/>
              </a:ext>
            </a:extLst>
          </p:cNvPr>
          <p:cNvCxnSpPr>
            <a:cxnSpLocks/>
          </p:cNvCxnSpPr>
          <p:nvPr/>
        </p:nvCxnSpPr>
        <p:spPr>
          <a:xfrm flipV="1">
            <a:off x="3880304" y="2990552"/>
            <a:ext cx="2444445" cy="1017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A1420F-D89B-0474-EC84-E8B8B03BFE61}"/>
              </a:ext>
            </a:extLst>
          </p:cNvPr>
          <p:cNvSpPr txBox="1"/>
          <p:nvPr/>
        </p:nvSpPr>
        <p:spPr>
          <a:xfrm>
            <a:off x="1344629" y="3776963"/>
            <a:ext cx="2535675" cy="4616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The pdf </a:t>
            </a:r>
            <a:r>
              <a:rPr lang="en-US" sz="2400" dirty="0" err="1">
                <a:solidFill>
                  <a:schemeClr val="bg1"/>
                </a:solidFill>
              </a:rPr>
              <a:t>Extention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54E5E3-DD9D-BDF1-B304-6CC70BDB7DDA}"/>
              </a:ext>
            </a:extLst>
          </p:cNvPr>
          <p:cNvCxnSpPr>
            <a:cxnSpLocks/>
          </p:cNvCxnSpPr>
          <p:nvPr/>
        </p:nvCxnSpPr>
        <p:spPr>
          <a:xfrm flipV="1">
            <a:off x="3560323" y="1797032"/>
            <a:ext cx="1392677" cy="236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FE7AB6-F856-D739-3445-213E0EB1AB4D}"/>
              </a:ext>
            </a:extLst>
          </p:cNvPr>
          <p:cNvSpPr txBox="1"/>
          <p:nvPr/>
        </p:nvSpPr>
        <p:spPr>
          <a:xfrm>
            <a:off x="661482" y="1819319"/>
            <a:ext cx="2898842" cy="4616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Extention</a:t>
            </a:r>
            <a:r>
              <a:rPr lang="en-US" sz="2400" dirty="0">
                <a:solidFill>
                  <a:schemeClr val="bg1"/>
                </a:solidFill>
              </a:rPr>
              <a:t> Creation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20C4F6-DA4B-5AC7-C612-5107FF158F1D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016886" y="3171217"/>
            <a:ext cx="1728280" cy="1574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903166-2320-C1FA-D96B-B25203E6EA72}"/>
              </a:ext>
            </a:extLst>
          </p:cNvPr>
          <p:cNvSpPr txBox="1"/>
          <p:nvPr/>
        </p:nvSpPr>
        <p:spPr>
          <a:xfrm>
            <a:off x="5288606" y="4745839"/>
            <a:ext cx="3456560" cy="120032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Setting The verb to Open it will open .pdf files via </a:t>
            </a:r>
            <a:r>
              <a:rPr lang="en-US" sz="2400" dirty="0" err="1">
                <a:solidFill>
                  <a:schemeClr val="bg1"/>
                </a:solidFill>
              </a:rPr>
              <a:t>FoxitPDF</a:t>
            </a:r>
            <a:r>
              <a:rPr lang="en-US" sz="2400" dirty="0">
                <a:solidFill>
                  <a:schemeClr val="bg1"/>
                </a:solidFill>
              </a:rPr>
              <a:t> Reader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0FAFCFD-E947-0F82-3D51-25549E85E264}"/>
              </a:ext>
            </a:extLst>
          </p:cNvPr>
          <p:cNvSpPr txBox="1"/>
          <p:nvPr/>
        </p:nvSpPr>
        <p:spPr>
          <a:xfrm>
            <a:off x="8946068" y="4982044"/>
            <a:ext cx="3180370" cy="83099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Set Default Application Command</a:t>
            </a:r>
            <a:endParaRPr lang="en-IN" sz="2400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E7AB7E4-DBFD-9FB2-4712-DAAC7C81B7DE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9599173" y="3510063"/>
            <a:ext cx="937080" cy="1471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291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AFE12-DC8F-BCCB-4FDA-D775859E8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810A6A44-AC96-9349-D77B-84B825280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4B4915C-877B-C222-EA1E-30BAEE888837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7CBD0-18DE-1962-D65B-C422BF99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5D02C-8E84-D730-6621-B3126B551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1" r="1471"/>
          <a:stretch/>
        </p:blipFill>
        <p:spPr>
          <a:xfrm>
            <a:off x="816717" y="2788649"/>
            <a:ext cx="7216079" cy="343551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D73391B-74C1-789B-64A9-0C46DB98F80D}"/>
              </a:ext>
            </a:extLst>
          </p:cNvPr>
          <p:cNvCxnSpPr>
            <a:cxnSpLocks/>
          </p:cNvCxnSpPr>
          <p:nvPr/>
        </p:nvCxnSpPr>
        <p:spPr>
          <a:xfrm flipH="1">
            <a:off x="7129375" y="4746818"/>
            <a:ext cx="1331591" cy="102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C404C0-3B8C-155E-DB52-4355D30E740F}"/>
              </a:ext>
            </a:extLst>
          </p:cNvPr>
          <p:cNvSpPr txBox="1"/>
          <p:nvPr/>
        </p:nvSpPr>
        <p:spPr>
          <a:xfrm>
            <a:off x="8460966" y="4405376"/>
            <a:ext cx="2524125" cy="9233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Clicking on .pdf file it opens via </a:t>
            </a:r>
            <a:r>
              <a:rPr lang="en-US" dirty="0" err="1">
                <a:solidFill>
                  <a:schemeClr val="bg1"/>
                </a:solidFill>
              </a:rPr>
              <a:t>FoxitPDFReader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A50534-883C-C3A2-EBBD-1837175E8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17" y="279339"/>
            <a:ext cx="2896004" cy="231489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D0388A-C94E-333C-DEE8-2CFBE3A3C459}"/>
              </a:ext>
            </a:extLst>
          </p:cNvPr>
          <p:cNvCxnSpPr>
            <a:cxnSpLocks/>
          </p:cNvCxnSpPr>
          <p:nvPr/>
        </p:nvCxnSpPr>
        <p:spPr>
          <a:xfrm flipH="1">
            <a:off x="3712721" y="1334553"/>
            <a:ext cx="1331591" cy="102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B1A254-C40A-DD32-DE23-E8F4BEB4FBDD}"/>
              </a:ext>
            </a:extLst>
          </p:cNvPr>
          <p:cNvSpPr txBox="1"/>
          <p:nvPr/>
        </p:nvSpPr>
        <p:spPr>
          <a:xfrm>
            <a:off x="5044312" y="832037"/>
            <a:ext cx="2524125" cy="9233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Icon Change to as we set in Advance Installer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73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7A94E-4458-FBA2-8E11-E553C36C0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13414EF-EBD2-931E-CA11-BF871F914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B92D5AF-A249-F183-B291-5E72475EE406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E549E-B232-E2FC-7292-6E352222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446FA-88F9-136A-7697-1CC0B6106E9C}"/>
              </a:ext>
            </a:extLst>
          </p:cNvPr>
          <p:cNvSpPr txBox="1"/>
          <p:nvPr/>
        </p:nvSpPr>
        <p:spPr>
          <a:xfrm>
            <a:off x="431513" y="490586"/>
            <a:ext cx="11562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0187CC"/>
                </a:solidFill>
                <a:latin typeface="HK Grotesk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C769E-106E-6F95-1B90-C992AFF0523D}"/>
              </a:ext>
            </a:extLst>
          </p:cNvPr>
          <p:cNvSpPr txBox="1"/>
          <p:nvPr/>
        </p:nvSpPr>
        <p:spPr>
          <a:xfrm>
            <a:off x="188194" y="1659285"/>
            <a:ext cx="118060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187CC"/>
                </a:solidFill>
                <a:latin typeface="HK Grotesk"/>
              </a:rPr>
              <a:t>Advanced Installer User Guide – File Associations</a:t>
            </a:r>
          </a:p>
          <a:p>
            <a:r>
              <a:rPr lang="en-US" sz="2800" b="1" dirty="0">
                <a:solidFill>
                  <a:srgbClr val="0187CC"/>
                </a:solidFill>
                <a:latin typeface="HK Grotesk"/>
              </a:rPr>
              <a:t>	</a:t>
            </a:r>
            <a:r>
              <a:rPr lang="en-US" sz="2800" u="sng" dirty="0">
                <a:solidFill>
                  <a:srgbClr val="00B0F0"/>
                </a:solidFill>
                <a:latin typeface="HK Grotesk"/>
              </a:rPr>
              <a:t>https://www.advancedinstaller.com/user-guide/file-associations.html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187CC"/>
                </a:solidFill>
                <a:latin typeface="HK Grotesk"/>
              </a:rPr>
              <a:t>Windows Installer Documentation</a:t>
            </a:r>
          </a:p>
          <a:p>
            <a:r>
              <a:rPr lang="en-US" sz="2800" b="1" dirty="0">
                <a:solidFill>
                  <a:srgbClr val="0187CC"/>
                </a:solidFill>
                <a:latin typeface="HK Grotesk"/>
              </a:rPr>
              <a:t>	</a:t>
            </a:r>
            <a:r>
              <a:rPr lang="en-US" sz="2400" u="sng" dirty="0">
                <a:solidFill>
                  <a:srgbClr val="00B0F0"/>
                </a:solidFill>
                <a:latin typeface="HK Grotesk"/>
              </a:rPr>
              <a:t>https://learn.microsoft.com/en-us/windows/win32/msi/windows-installer-portal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187CC"/>
                </a:solidFill>
                <a:latin typeface="HK Grotesk"/>
              </a:rPr>
              <a:t>Foxit Documentation</a:t>
            </a:r>
          </a:p>
          <a:p>
            <a:r>
              <a:rPr lang="en-US" sz="2800" b="1" dirty="0">
                <a:solidFill>
                  <a:srgbClr val="0187CC"/>
                </a:solidFill>
                <a:latin typeface="HK Grotesk"/>
              </a:rPr>
              <a:t>	</a:t>
            </a:r>
            <a:r>
              <a:rPr lang="en-US" sz="2400" u="sng" dirty="0">
                <a:solidFill>
                  <a:srgbClr val="00B0F0"/>
                </a:solidFill>
                <a:latin typeface="HK Grotesk"/>
              </a:rPr>
              <a:t>https://help.foxit.com/manuals/pdf-reader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187CC"/>
                </a:solidFill>
                <a:latin typeface="HK Grotesk"/>
              </a:rPr>
              <a:t>MSI-Exec Commands Reference</a:t>
            </a:r>
          </a:p>
          <a:p>
            <a:r>
              <a:rPr lang="en-US" sz="2800" b="1" dirty="0">
                <a:solidFill>
                  <a:srgbClr val="0187CC"/>
                </a:solidFill>
                <a:latin typeface="HK Grotesk"/>
              </a:rPr>
              <a:t>	</a:t>
            </a:r>
            <a:r>
              <a:rPr lang="en-US" sz="2000" u="sng" dirty="0">
                <a:solidFill>
                  <a:srgbClr val="00B0F0"/>
                </a:solidFill>
                <a:latin typeface="HK Grotesk"/>
              </a:rPr>
              <a:t>https://learn.microsoft.com/en-us/windows-server/administration/windows-commands/msiexec</a:t>
            </a:r>
            <a:endParaRPr lang="en-US" sz="2800" u="sng" dirty="0">
              <a:solidFill>
                <a:srgbClr val="00B0F0"/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750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2D9D8-5595-E3FB-076F-E66215A50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4405C95-4CFC-520C-B082-68ECA5D88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B4C13A7B-B1D5-75DF-AE94-90A935136883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2024 -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F918C-6EC8-DF77-0245-F22B02916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53FE2-0690-866C-E166-E0179865F3CD}"/>
              </a:ext>
            </a:extLst>
          </p:cNvPr>
          <p:cNvSpPr txBox="1"/>
          <p:nvPr/>
        </p:nvSpPr>
        <p:spPr>
          <a:xfrm>
            <a:off x="431513" y="986696"/>
            <a:ext cx="115626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0" b="1" dirty="0">
                <a:solidFill>
                  <a:srgbClr val="0187CC"/>
                </a:solidFill>
                <a:latin typeface="HK Grotesk"/>
              </a:rPr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3DAD3-7CD0-C092-0C39-29D43A918294}"/>
              </a:ext>
            </a:extLst>
          </p:cNvPr>
          <p:cNvSpPr txBox="1"/>
          <p:nvPr/>
        </p:nvSpPr>
        <p:spPr>
          <a:xfrm>
            <a:off x="192995" y="2728284"/>
            <a:ext cx="118060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HK Grotesk"/>
              </a:rPr>
              <a:t>Thank you for your time!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HK Grotesk"/>
              </a:rPr>
              <a:t>This project ensures seamless PDF handling across enterprise systems, reduces support calls, and enhances user productivity.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  <a:latin typeface="HK Grotesk"/>
              </a:rPr>
              <a:t>Questions?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D04DE5-84ED-48D0-F9EF-8E882F170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13" y="491829"/>
            <a:ext cx="2023465" cy="1956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6D51BD-C020-E192-6572-B4A989EFA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059" y="4540466"/>
            <a:ext cx="1815882" cy="1815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EA9150-06E1-D8CD-26D0-B11F7D8E5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6315" y="491829"/>
            <a:ext cx="2023465" cy="202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17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616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HK Grotesk</vt:lpstr>
      <vt:lpstr>HK Grotesk Bold</vt:lpstr>
      <vt:lpstr>HK Grotesk Light</vt:lpstr>
      <vt:lpstr>HK Grotesk Light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KAMRAN AKMAL</cp:lastModifiedBy>
  <cp:revision>11</cp:revision>
  <dcterms:created xsi:type="dcterms:W3CDTF">2024-05-04T13:11:57Z</dcterms:created>
  <dcterms:modified xsi:type="dcterms:W3CDTF">2025-09-01T11:06:29Z</dcterms:modified>
</cp:coreProperties>
</file>