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99" d="100"/>
          <a:sy n="99" d="100"/>
        </p:scale>
        <p:origin x="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MSIPCM89d849cb8e238aa83d8d5305" descr="{&quot;HashCode&quot;:135238423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65E83446-E625-469F-B297-29010F63A02D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B536-9ACE-4DDF-8119-54F597D1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992" y="4434402"/>
            <a:ext cx="8915399" cy="16025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Violent Crime Trends in </a:t>
            </a:r>
            <a:br>
              <a:rPr lang="en-US" b="1" dirty="0"/>
            </a:br>
            <a:r>
              <a:rPr lang="en-US" b="1" dirty="0"/>
              <a:t>Los Angeles, 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9A617-D06E-413A-B427-89648204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992" y="6030063"/>
            <a:ext cx="8915399" cy="747404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From 2010 to 2018.</a:t>
            </a:r>
          </a:p>
          <a:p>
            <a:r>
              <a:rPr lang="en-US" dirty="0"/>
              <a:t>J. </a:t>
            </a:r>
            <a:r>
              <a:rPr lang="en-US" dirty="0" err="1"/>
              <a:t>Heston</a:t>
            </a:r>
            <a:r>
              <a:rPr lang="en-US" dirty="0"/>
              <a:t>, S. </a:t>
            </a:r>
            <a:r>
              <a:rPr lang="en-US" dirty="0" err="1"/>
              <a:t>Saha</a:t>
            </a:r>
            <a:r>
              <a:rPr lang="en-US" dirty="0"/>
              <a:t>, E. Trittipo.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FB6A-1A2F-4531-A6E6-C22CA2B1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54" y="209001"/>
            <a:ext cx="9324379" cy="410174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9ABFE61-B9EC-4A11-A6C5-618D93A8E989}"/>
              </a:ext>
            </a:extLst>
          </p:cNvPr>
          <p:cNvSpPr txBox="1">
            <a:spLocks/>
          </p:cNvSpPr>
          <p:nvPr/>
        </p:nvSpPr>
        <p:spPr>
          <a:xfrm>
            <a:off x="9495454" y="3849184"/>
            <a:ext cx="2375574" cy="461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Los Angeles, 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2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2BD7-5B74-42AC-B344-097090A2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701"/>
          </a:xfrm>
        </p:spPr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C703-4583-4865-9A82-536B44D2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701" y="1352811"/>
            <a:ext cx="9963911" cy="4972833"/>
          </a:xfrm>
        </p:spPr>
        <p:txBody>
          <a:bodyPr>
            <a:normAutofit/>
          </a:bodyPr>
          <a:lstStyle/>
          <a:p>
            <a:r>
              <a:rPr lang="en-US" dirty="0"/>
              <a:t>The technical requirements for Project 1 are as follows.</a:t>
            </a:r>
          </a:p>
          <a:p>
            <a:endParaRPr lang="en-US" dirty="0"/>
          </a:p>
          <a:p>
            <a:pPr lvl="1"/>
            <a:r>
              <a:rPr lang="en-US" dirty="0"/>
              <a:t>Use Pandas to clean and format your data set(s)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data exploration and cleanup process</a:t>
            </a:r>
          </a:p>
          <a:p>
            <a:pPr lvl="1"/>
            <a:r>
              <a:rPr lang="en-US" dirty="0"/>
              <a:t> Create a </a:t>
            </a:r>
            <a:r>
              <a:rPr lang="en-US" dirty="0" err="1"/>
              <a:t>Jupyter</a:t>
            </a:r>
            <a:r>
              <a:rPr lang="en-US" dirty="0"/>
              <a:t> Notebook illustrating the final data analysis</a:t>
            </a:r>
          </a:p>
          <a:p>
            <a:pPr lvl="1"/>
            <a:r>
              <a:rPr lang="en-US" dirty="0"/>
              <a:t> Use Matplotlib to create a total of 6-8 visualizations of your data (ideally, at least 2 per "question" you ask of your data)</a:t>
            </a:r>
          </a:p>
          <a:p>
            <a:pPr lvl="1"/>
            <a:r>
              <a:rPr lang="en-US" dirty="0"/>
              <a:t> Save PNG images of your visualizations to distribute to the class and instructional team, and for inclusion in your presentation</a:t>
            </a:r>
          </a:p>
          <a:p>
            <a:pPr lvl="1"/>
            <a:r>
              <a:rPr lang="en-US" dirty="0"/>
              <a:t> Optionally, use at least one API, if you can find an API with data pertinent to your primary research questions</a:t>
            </a:r>
          </a:p>
          <a:p>
            <a:pPr lvl="1"/>
            <a:r>
              <a:rPr lang="en-US" dirty="0"/>
              <a:t> 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  <p:extLst>
      <p:ext uri="{BB962C8B-B14F-4D97-AF65-F5344CB8AC3E}">
        <p14:creationId xmlns:p14="http://schemas.microsoft.com/office/powerpoint/2010/main" val="37803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Flow of our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816274" y="1503123"/>
            <a:ext cx="95949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Questions</a:t>
            </a:r>
          </a:p>
          <a:p>
            <a:pPr marL="342900" indent="-342900">
              <a:buAutoNum type="arabicPeriod"/>
            </a:pPr>
            <a:r>
              <a:rPr lang="en-US" sz="3200" dirty="0"/>
              <a:t>Data Sources</a:t>
            </a:r>
          </a:p>
          <a:p>
            <a:pPr marL="342900" indent="-342900">
              <a:buAutoNum type="arabicPeriod"/>
            </a:pPr>
            <a:r>
              <a:rPr lang="en-US" sz="3200" dirty="0"/>
              <a:t>Data Cleaning &amp; Technical applications</a:t>
            </a:r>
          </a:p>
          <a:p>
            <a:pPr marL="342900" indent="-342900">
              <a:buAutoNum type="arabicPeriod"/>
            </a:pPr>
            <a:r>
              <a:rPr lang="en-US" sz="3200" dirty="0"/>
              <a:t>Results</a:t>
            </a:r>
          </a:p>
          <a:p>
            <a:pPr marL="342900" indent="-342900">
              <a:buAutoNum type="arabicPeriod"/>
            </a:pPr>
            <a:r>
              <a:rPr lang="en-US" sz="3200" dirty="0"/>
              <a:t>Conclusions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343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597"/>
            <a:ext cx="8915400" cy="4420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0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586" y="1490597"/>
            <a:ext cx="9972026" cy="4420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1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49" y="624110"/>
            <a:ext cx="9765964" cy="1280890"/>
          </a:xfrm>
        </p:spPr>
        <p:txBody>
          <a:bodyPr/>
          <a:lstStyle/>
          <a:p>
            <a:r>
              <a:rPr lang="en-US" dirty="0"/>
              <a:t>Data Cleaning &amp; Technical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51" y="1490597"/>
            <a:ext cx="10255361" cy="4420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49" y="624110"/>
            <a:ext cx="9765964" cy="128089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51" y="1490597"/>
            <a:ext cx="10255361" cy="4420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49" y="624110"/>
            <a:ext cx="9765964" cy="128089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51" y="1490597"/>
            <a:ext cx="10255361" cy="4420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83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210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Violent Crime Trends in  Los Angeles, CA</vt:lpstr>
      <vt:lpstr>Project Requirements</vt:lpstr>
      <vt:lpstr>Flow of our presentation</vt:lpstr>
      <vt:lpstr>Questions</vt:lpstr>
      <vt:lpstr>Data Sources</vt:lpstr>
      <vt:lpstr>Data Cleaning &amp; Technical applications</vt:lpstr>
      <vt:lpstr>Results</vt:lpstr>
      <vt:lpstr>Conclusions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Violent Crime Trends in  Los Angeles, CA</dc:title>
  <dc:creator>Eleanora Trittipo</dc:creator>
  <cp:lastModifiedBy>Saha, Shrawantee</cp:lastModifiedBy>
  <cp:revision>4</cp:revision>
  <dcterms:created xsi:type="dcterms:W3CDTF">2018-08-16T21:28:57Z</dcterms:created>
  <dcterms:modified xsi:type="dcterms:W3CDTF">2018-08-18T17:40:56Z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iteId">
    <vt:lpwstr>ceb177bf-013b-49ab-8a9c-4abce32afc1e</vt:lpwstr>
  </property>
  <property fmtid="{D5CDD505-2E9C-101B-9397-08002B2CF9AE}" pid="4" name="MSIP_Label_fb5e2db6-eecf-4aa2-8fc3-174bf94bce19_Ref">
    <vt:lpwstr>https://api.informationprotection.azure.com/api/ceb177bf-013b-49ab-8a9c-4abce32afc1e</vt:lpwstr>
  </property>
  <property fmtid="{D5CDD505-2E9C-101B-9397-08002B2CF9AE}" pid="5" name="MSIP_Label_fb5e2db6-eecf-4aa2-8fc3-174bf94bce19_Owner">
    <vt:lpwstr>Trittipo_Eleanora@solarturbines.com</vt:lpwstr>
  </property>
  <property fmtid="{D5CDD505-2E9C-101B-9397-08002B2CF9AE}" pid="6" name="MSIP_Label_fb5e2db6-eecf-4aa2-8fc3-174bf94bce19_SetDate">
    <vt:lpwstr>2018-08-16T14:44:27.8767787-07:00</vt:lpwstr>
  </property>
  <property fmtid="{D5CDD505-2E9C-101B-9397-08002B2CF9AE}" pid="7" name="MSIP_Label_fb5e2db6-eecf-4aa2-8fc3-174bf94bce19_Name">
    <vt:lpwstr>Cat Confidential Green</vt:lpwstr>
  </property>
  <property fmtid="{D5CDD505-2E9C-101B-9397-08002B2CF9AE}" pid="8" name="MSIP_Label_fb5e2db6-eecf-4aa2-8fc3-174bf94bce19_Application">
    <vt:lpwstr>Microsoft Azure Information Protection</vt:lpwstr>
  </property>
  <property fmtid="{D5CDD505-2E9C-101B-9397-08002B2CF9AE}" pid="9" name="MSIP_Label_fb5e2db6-eecf-4aa2-8fc3-174bf94bce19_Extended_MSFT_Method">
    <vt:lpwstr>Automatic</vt:lpwstr>
  </property>
  <property fmtid="{D5CDD505-2E9C-101B-9397-08002B2CF9AE}" pid="10" name="Sensitivity">
    <vt:lpwstr>Cat Confidential Green</vt:lpwstr>
  </property>
</Properties>
</file>