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MSIPCM89d849cb8e238aa83d8d5305" descr="{&quot;HashCode&quot;:135238423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65E83446-E625-469F-B297-29010F63A02D}"/>
              </a:ext>
            </a:extLst>
          </p:cNvPr>
          <p:cNvSpPr txBox="1"/>
          <p:nvPr userDrawn="1"/>
        </p:nvSpPr>
        <p:spPr>
          <a:xfrm>
            <a:off x="0" y="6595656"/>
            <a:ext cx="18822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737373"/>
                </a:solidFill>
                <a:latin typeface="Calibri" panose="020F0502020204030204" pitchFamily="34" charset="0"/>
              </a:rPr>
              <a:t>Caterpillar: Confidential Green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B536-9ACE-4DDF-8119-54F597D11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992" y="4434402"/>
            <a:ext cx="8915399" cy="160250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Violent Crime Trends in </a:t>
            </a:r>
            <a:br>
              <a:rPr lang="en-US" b="1" dirty="0"/>
            </a:br>
            <a:r>
              <a:rPr lang="en-US" b="1" dirty="0"/>
              <a:t>Los Angeles, 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9A617-D06E-413A-B427-896482043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7992" y="6030063"/>
            <a:ext cx="8915399" cy="747404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From 2010 to 2018.</a:t>
            </a:r>
          </a:p>
          <a:p>
            <a:r>
              <a:rPr lang="en-US" dirty="0"/>
              <a:t>J. </a:t>
            </a:r>
            <a:r>
              <a:rPr lang="en-US" dirty="0" err="1"/>
              <a:t>Heston</a:t>
            </a:r>
            <a:r>
              <a:rPr lang="en-US" dirty="0"/>
              <a:t>, S. </a:t>
            </a:r>
            <a:r>
              <a:rPr lang="en-US" dirty="0" err="1"/>
              <a:t>Saha</a:t>
            </a:r>
            <a:r>
              <a:rPr lang="en-US" dirty="0"/>
              <a:t>, E. Trittipo.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AFB6A-1A2F-4531-A6E6-C22CA2B13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854" y="209001"/>
            <a:ext cx="9324379" cy="4101741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9ABFE61-B9EC-4A11-A6C5-618D93A8E989}"/>
              </a:ext>
            </a:extLst>
          </p:cNvPr>
          <p:cNvSpPr txBox="1">
            <a:spLocks/>
          </p:cNvSpPr>
          <p:nvPr/>
        </p:nvSpPr>
        <p:spPr>
          <a:xfrm>
            <a:off x="9495454" y="3849184"/>
            <a:ext cx="2375574" cy="4615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</a:rPr>
              <a:t>Los Angeles, CA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42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2BD7-5B74-42AC-B344-097090A2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0C703-4583-4865-9A82-536B44D24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7BE7-C968-4C6E-B64E-28E7C87E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F821-166E-43EC-9FC5-16D24568E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0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D095-0384-4E74-A61F-43B44B85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8FA14-7546-436B-B75B-A69C3296B6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8F020-B86C-488C-8762-B8B2BC8C7B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2FBD-98EE-4DEA-98B9-C83BC053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45EBB-0673-4A6E-AD0E-010D0DCFB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249FB-8393-4E89-BD46-62251F2AF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612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25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Wisp</vt:lpstr>
      <vt:lpstr>Violent Crime Trends in  Los Angeles, CA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Violent Crime Trends in  Los Angeles, CA</dc:title>
  <dc:creator>Eleanora Trittipo</dc:creator>
  <cp:lastModifiedBy>Eleanora Trittipo</cp:lastModifiedBy>
  <cp:revision>3</cp:revision>
  <dcterms:created xsi:type="dcterms:W3CDTF">2018-08-16T21:28:57Z</dcterms:created>
  <dcterms:modified xsi:type="dcterms:W3CDTF">2018-08-16T21:51:33Z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5e2db6-eecf-4aa2-8fc3-174bf94bce19_Enabled">
    <vt:lpwstr>True</vt:lpwstr>
  </property>
  <property fmtid="{D5CDD505-2E9C-101B-9397-08002B2CF9AE}" pid="3" name="MSIP_Label_fb5e2db6-eecf-4aa2-8fc3-174bf94bce19_SiteId">
    <vt:lpwstr>ceb177bf-013b-49ab-8a9c-4abce32afc1e</vt:lpwstr>
  </property>
  <property fmtid="{D5CDD505-2E9C-101B-9397-08002B2CF9AE}" pid="4" name="MSIP_Label_fb5e2db6-eecf-4aa2-8fc3-174bf94bce19_Ref">
    <vt:lpwstr>https://api.informationprotection.azure.com/api/ceb177bf-013b-49ab-8a9c-4abce32afc1e</vt:lpwstr>
  </property>
  <property fmtid="{D5CDD505-2E9C-101B-9397-08002B2CF9AE}" pid="5" name="MSIP_Label_fb5e2db6-eecf-4aa2-8fc3-174bf94bce19_Owner">
    <vt:lpwstr>Trittipo_Eleanora@solarturbines.com</vt:lpwstr>
  </property>
  <property fmtid="{D5CDD505-2E9C-101B-9397-08002B2CF9AE}" pid="6" name="MSIP_Label_fb5e2db6-eecf-4aa2-8fc3-174bf94bce19_SetDate">
    <vt:lpwstr>2018-08-16T14:44:27.8767787-07:00</vt:lpwstr>
  </property>
  <property fmtid="{D5CDD505-2E9C-101B-9397-08002B2CF9AE}" pid="7" name="MSIP_Label_fb5e2db6-eecf-4aa2-8fc3-174bf94bce19_Name">
    <vt:lpwstr>Cat Confidential Green</vt:lpwstr>
  </property>
  <property fmtid="{D5CDD505-2E9C-101B-9397-08002B2CF9AE}" pid="8" name="MSIP_Label_fb5e2db6-eecf-4aa2-8fc3-174bf94bce19_Application">
    <vt:lpwstr>Microsoft Azure Information Protection</vt:lpwstr>
  </property>
  <property fmtid="{D5CDD505-2E9C-101B-9397-08002B2CF9AE}" pid="9" name="MSIP_Label_fb5e2db6-eecf-4aa2-8fc3-174bf94bce19_Extended_MSFT_Method">
    <vt:lpwstr>Automatic</vt:lpwstr>
  </property>
  <property fmtid="{D5CDD505-2E9C-101B-9397-08002B2CF9AE}" pid="10" name="Sensitivity">
    <vt:lpwstr>Cat Confidential Green</vt:lpwstr>
  </property>
</Properties>
</file>