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91EC-B916-CC3A-4D86-A12ADD136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80A55-FB7E-66D0-1AE5-B41093F37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009-A492-C94D-97A0-B3DAE06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F77A-00D4-16D5-405D-6245C3C0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3D1C-5CF1-16AA-7FAD-D4C23E00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1AF8-4D62-1173-DFC4-920897B0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1772B-F317-8F07-4F79-C0410C866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33E0-8C7B-263A-625D-D51B6955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6F59C-2AD9-3F4A-2106-428BE5BA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025BB-B1FA-4765-BC2F-67EEB0C2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2B995-3825-3117-A1B4-6CEB022C3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B1713-EABC-50AA-06CE-1E32F2BA6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E04C-2CB3-8FCD-8A9D-A2A83FF9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12877-40D1-18FE-C297-E42D2536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63AE2-0D41-0DED-F649-A42ADE4F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AF78-02E0-745C-8A20-984B0114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8F81-2D97-326A-904E-9AE59FABD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160B1-82F9-1C8B-8C74-4BBCB679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A5CF-0154-EA82-F80F-08094942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82BC-695E-B934-A85A-39781309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AEE7-F907-493E-7B29-C4693AAB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98A2-1141-2680-C545-8036B7D8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E631-7AC0-164E-60A9-CC99FA1F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D9E6-D4DF-5357-942F-8DEB2B9E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BB6A-B4F6-81F2-7A43-A69FFF43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F66D-BFB2-C392-04E9-0BAB6112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AF00-2CE9-F767-2029-CA6E93CED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9BD06-39E4-433D-4364-475A67FAB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59F26-3716-A5C3-0D63-139F7560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5E40-D7FE-E8B8-88E7-BC28D842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02894-B0EC-4097-6FC7-5D0B242E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4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2028-AAE5-B45C-12F0-78190137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006F6-E310-6AB6-8C72-74503A24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1E46-3174-E686-AA5B-B7385ED5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B839-EEF6-23DF-FBB2-0CCAA639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A37FF-A1A5-E740-996E-A1B064232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1C140-4E52-D645-75A1-FC274117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EA70A-002D-FF41-1A8E-5331B4BD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FA1CE3-14E8-DEF2-05CA-8F86587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9776-AB04-9054-57D0-E10C40AA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623BB-AE2D-3D0B-5BC5-DA028B93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D56A3-DA44-5899-14D0-A0FC62C9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E587-8E1B-C3D4-8465-02304746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53894-1267-52BD-FAD8-9A7064E4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22DBA-94F6-4576-7256-20252CF7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5010-B2DC-2869-BC57-9B1FE04A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1078-CE15-1F7B-27AD-B7581A4F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FB71-2097-AAA0-3FD3-DB115558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407AA-CE35-82BD-2855-77C727CA7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AFB2-9480-3870-A50C-C26A2E25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E4AF-4076-9C49-859F-B632051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A5F34-6073-7FF0-4AFA-153934DB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161-E98F-0118-6311-9CE377CF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874EE-8DA3-F79D-4521-66CF28ED8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20AA7-9DB8-1D46-DC9D-AF1AD2D1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42B4-854F-7411-7496-1D35F11F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63331-EA3E-9CE4-5825-128D3551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CB077-B013-E401-1620-C9B27126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53ED1-C0F7-4151-0F2E-A98C89C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9AABD-BBFA-4CC9-3783-F6FDDBF75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4A6BC-06DA-E8BC-8ADE-02BCA3B7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E9FCD-44A3-491B-8723-3EC5A03B932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4C08-4FFD-54D7-8142-E7F4E11C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180-DD6A-AA17-CB9F-E0F2BD27D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16E5A-D90D-46B9-AEF0-ABA1B6952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7294-4CD6-C867-88B4-26FBB3816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444E8-8875-3F39-2B5A-2566AF7CF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7D1A6-1AA6-F035-D8FB-6FAADEBE8252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1</a:t>
            </a:r>
          </a:p>
        </p:txBody>
      </p:sp>
    </p:spTree>
    <p:extLst>
      <p:ext uri="{BB962C8B-B14F-4D97-AF65-F5344CB8AC3E}">
        <p14:creationId xmlns:p14="http://schemas.microsoft.com/office/powerpoint/2010/main" val="177687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79CF-D16C-D4A0-00E3-6A8870EDB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9C67D-18D3-AFF4-9BFE-3C4E9FEAD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7AE24-A6FD-CA68-5248-F05695807253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2</a:t>
            </a:r>
          </a:p>
        </p:txBody>
      </p:sp>
    </p:spTree>
    <p:extLst>
      <p:ext uri="{BB962C8B-B14F-4D97-AF65-F5344CB8AC3E}">
        <p14:creationId xmlns:p14="http://schemas.microsoft.com/office/powerpoint/2010/main" val="35456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B71D-8F45-2AD9-4144-B8B15CFBF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FD298-E6DF-03D4-3D5D-0C0DDDB8A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0C80-1B37-7D95-46D9-5816D4B8EBE7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3</a:t>
            </a:r>
          </a:p>
        </p:txBody>
      </p:sp>
    </p:spTree>
    <p:extLst>
      <p:ext uri="{BB962C8B-B14F-4D97-AF65-F5344CB8AC3E}">
        <p14:creationId xmlns:p14="http://schemas.microsoft.com/office/powerpoint/2010/main" val="284757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602D-8217-02B8-2B13-235C4FF09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0C97B-F911-F1AD-8AB0-30379C052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A7264-54DB-14B9-3785-24A90A69543F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4</a:t>
            </a:r>
          </a:p>
        </p:txBody>
      </p:sp>
    </p:spTree>
    <p:extLst>
      <p:ext uri="{BB962C8B-B14F-4D97-AF65-F5344CB8AC3E}">
        <p14:creationId xmlns:p14="http://schemas.microsoft.com/office/powerpoint/2010/main" val="61481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A8C-9870-E323-3F44-F25475BF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AE262-8E66-95C4-3A5D-C69F329A4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7184-409E-329F-41CB-485A22FDE089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5</a:t>
            </a:r>
          </a:p>
        </p:txBody>
      </p:sp>
    </p:spTree>
    <p:extLst>
      <p:ext uri="{BB962C8B-B14F-4D97-AF65-F5344CB8AC3E}">
        <p14:creationId xmlns:p14="http://schemas.microsoft.com/office/powerpoint/2010/main" val="100007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A8C-9870-E323-3F44-F25475BFA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AE262-8E66-95C4-3A5D-C69F329A42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87184-409E-329F-41CB-485A22FDE089}"/>
              </a:ext>
            </a:extLst>
          </p:cNvPr>
          <p:cNvSpPr txBox="1"/>
          <p:nvPr/>
        </p:nvSpPr>
        <p:spPr>
          <a:xfrm>
            <a:off x="1270000" y="1270000"/>
            <a:ext cx="381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This is Slide 5</a:t>
            </a:r>
          </a:p>
        </p:txBody>
      </p:sp>
    </p:spTree>
    <p:extLst>
      <p:ext uri="{BB962C8B-B14F-4D97-AF65-F5344CB8AC3E}">
        <p14:creationId xmlns:p14="http://schemas.microsoft.com/office/powerpoint/2010/main" val="52806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</dc:creator>
  <cp:lastModifiedBy>shreya singh</cp:lastModifiedBy>
  <cp:revision>2</cp:revision>
  <dcterms:created xsi:type="dcterms:W3CDTF">2025-07-31T08:02:09Z</dcterms:created>
  <dcterms:modified xsi:type="dcterms:W3CDTF">2025-07-31T08:02:10Z</dcterms:modified>
</cp:coreProperties>
</file>