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Series1</c:v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3"/>
              <c:pt idx="0">
                <c:v>A</c:v>
              </c:pt>
              <c:pt idx="1">
                <c:v>B</c:v>
              </c:pt>
              <c:pt idx="2">
                <c:v>C</c:v>
              </c:pt>
            </c:strLit>
          </c:cat>
          <c:val>
            <c:numLit>
              <c:formatCode>General</c:formatCode>
              <c:ptCount val="3"/>
              <c:pt idx="0">
                <c:v>10</c:v>
              </c:pt>
              <c:pt idx="1">
                <c:v>20</c:v>
              </c:pt>
              <c:pt idx="2">
                <c:v>15</c:v>
              </c:pt>
            </c:numLit>
          </c:val>
          <c:extLst>
            <c:ext xmlns:c16="http://schemas.microsoft.com/office/drawing/2014/chart" uri="{C3380CC4-5D6E-409C-BE32-E72D297353CC}">
              <c16:uniqueId val="{00000000-91C5-4BDB-8920-96E5D60236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91C5-4BDB-8920-96E5D60236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1C5-4BDB-8920-96E5D60236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6254000"/>
        <c:axId val="1206259280"/>
      </c:barChart>
      <c:catAx>
        <c:axId val="1206254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06259280"/>
        <c:crosses val="autoZero"/>
        <c:auto val="1"/>
        <c:lblAlgn val="ctr"/>
        <c:lblOffset val="100"/>
        <c:noMultiLvlLbl val="0"/>
      </c:catAx>
      <c:valAx>
        <c:axId val="12062592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6254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Series1</c:v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3"/>
              <c:pt idx="0">
                <c:v>A</c:v>
              </c:pt>
              <c:pt idx="1">
                <c:v>B</c:v>
              </c:pt>
              <c:pt idx="2">
                <c:v>C</c:v>
              </c:pt>
            </c:strLit>
          </c:cat>
          <c:val>
            <c:numLit>
              <c:formatCode>General</c:formatCode>
              <c:ptCount val="3"/>
              <c:pt idx="0">
                <c:v>10</c:v>
              </c:pt>
              <c:pt idx="1">
                <c:v>20</c:v>
              </c:pt>
              <c:pt idx="2">
                <c:v>15</c:v>
              </c:pt>
            </c:numLit>
          </c:val>
          <c:extLst>
            <c:ext xmlns:c16="http://schemas.microsoft.com/office/drawing/2014/chart" uri="{C3380CC4-5D6E-409C-BE32-E72D297353CC}">
              <c16:uniqueId val="{00000000-EF48-409C-8175-4E1BBBBF3F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EF48-409C-8175-4E1BBBBF3F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F48-409C-8175-4E1BBBBF3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6266480"/>
        <c:axId val="1206274160"/>
      </c:barChart>
      <c:catAx>
        <c:axId val="1206266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06274160"/>
        <c:crosses val="autoZero"/>
        <c:auto val="1"/>
        <c:lblAlgn val="ctr"/>
        <c:lblOffset val="100"/>
        <c:noMultiLvlLbl val="0"/>
      </c:catAx>
      <c:valAx>
        <c:axId val="1206274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626648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Series1</c:v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3"/>
              <c:pt idx="0">
                <c:v>A</c:v>
              </c:pt>
              <c:pt idx="1">
                <c:v>B</c:v>
              </c:pt>
              <c:pt idx="2">
                <c:v>C</c:v>
              </c:pt>
            </c:strLit>
          </c:cat>
          <c:val>
            <c:numLit>
              <c:formatCode>General</c:formatCode>
              <c:ptCount val="3"/>
              <c:pt idx="0">
                <c:v>10</c:v>
              </c:pt>
              <c:pt idx="1">
                <c:v>20</c:v>
              </c:pt>
              <c:pt idx="2">
                <c:v>15</c:v>
              </c:pt>
            </c:numLit>
          </c:val>
          <c:extLst>
            <c:ext xmlns:c16="http://schemas.microsoft.com/office/drawing/2014/chart" uri="{C3380CC4-5D6E-409C-BE32-E72D297353CC}">
              <c16:uniqueId val="{00000000-7BF2-42D9-A0F8-776B4C9678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7BF2-42D9-A0F8-776B4C9678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7BF2-42D9-A0F8-776B4C9678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7854160"/>
        <c:axId val="787858960"/>
      </c:barChart>
      <c:catAx>
        <c:axId val="787854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87858960"/>
        <c:crosses val="autoZero"/>
        <c:auto val="1"/>
        <c:lblAlgn val="ctr"/>
        <c:lblOffset val="100"/>
        <c:noMultiLvlLbl val="0"/>
      </c:catAx>
      <c:valAx>
        <c:axId val="787858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78541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Series1</c:v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3"/>
              <c:pt idx="0">
                <c:v>A</c:v>
              </c:pt>
              <c:pt idx="1">
                <c:v>B</c:v>
              </c:pt>
              <c:pt idx="2">
                <c:v>C</c:v>
              </c:pt>
            </c:strLit>
          </c:cat>
          <c:val>
            <c:numLit>
              <c:formatCode>General</c:formatCode>
              <c:ptCount val="3"/>
              <c:pt idx="0">
                <c:v>10</c:v>
              </c:pt>
              <c:pt idx="1">
                <c:v>20</c:v>
              </c:pt>
              <c:pt idx="2">
                <c:v>15</c:v>
              </c:pt>
            </c:numLit>
          </c:val>
          <c:extLst>
            <c:ext xmlns:c16="http://schemas.microsoft.com/office/drawing/2014/chart" uri="{C3380CC4-5D6E-409C-BE32-E72D297353CC}">
              <c16:uniqueId val="{00000000-B094-462A-AAAF-7A352FE3AE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094-462A-AAAF-7A352FE3AE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094-462A-AAAF-7A352FE3AE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5112879"/>
        <c:axId val="1375115759"/>
      </c:barChart>
      <c:catAx>
        <c:axId val="1375112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5115759"/>
        <c:crosses val="autoZero"/>
        <c:auto val="1"/>
        <c:lblAlgn val="ctr"/>
        <c:lblOffset val="100"/>
        <c:noMultiLvlLbl val="0"/>
      </c:catAx>
      <c:valAx>
        <c:axId val="1375115759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5112879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Series1</c:v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Lit>
              <c:ptCount val="3"/>
              <c:pt idx="0">
                <c:v>A</c:v>
              </c:pt>
              <c:pt idx="1">
                <c:v>B</c:v>
              </c:pt>
              <c:pt idx="2">
                <c:v>C</c:v>
              </c:pt>
            </c:strLit>
          </c:cat>
          <c:val>
            <c:numLit>
              <c:formatCode>General</c:formatCode>
              <c:ptCount val="3"/>
              <c:pt idx="0">
                <c:v>10</c:v>
              </c:pt>
              <c:pt idx="1">
                <c:v>20</c:v>
              </c:pt>
              <c:pt idx="2">
                <c:v>15</c:v>
              </c:pt>
            </c:numLit>
          </c:val>
          <c:extLst>
            <c:ext xmlns:c16="http://schemas.microsoft.com/office/drawing/2014/chart" uri="{C3380CC4-5D6E-409C-BE32-E72D297353CC}">
              <c16:uniqueId val="{00000000-DCFB-4925-B164-747E304135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DCFB-4925-B164-747E304135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CFB-4925-B164-747E30413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6838559"/>
        <c:axId val="1376826559"/>
      </c:barChart>
      <c:catAx>
        <c:axId val="13768385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6826559"/>
        <c:crosses val="autoZero"/>
        <c:auto val="1"/>
        <c:lblAlgn val="ctr"/>
        <c:lblOffset val="100"/>
        <c:noMultiLvlLbl val="0"/>
      </c:catAx>
      <c:valAx>
        <c:axId val="1376826559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76838559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0EC3-DBC6-F1A5-7EEC-BFE2426AA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FD6-1BA2-4763-51FD-A40136302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C9033-F4CB-A058-E552-29849F09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403F-3DFC-19EF-9FA8-FB5D85DB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A82A-614B-A7DB-2809-62E7B095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967D-CCF6-A172-1D31-FDAFC7F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33360-48CB-1D2E-CC21-4CBBB1ADA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8A9E-4481-D44C-899A-74E75AE2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EB53-6400-C0A3-1F23-7BCAC9B4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409C-216B-22F6-91BF-A55301F4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E24FA-14CC-0C5A-16C7-CD292CCF0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F8677-D4D1-D443-D36A-18BD12BC1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66B-893B-A82D-FDE5-F13DF89D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47FE4-4CCE-C719-D8B3-1C255F2B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D0BD-446F-637F-B152-E6329DEC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6027-BA7A-5AD6-4B99-127E849A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4E9D-79E8-AC8B-3180-5C6F0B9C7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7C6D-F689-9245-E0BC-D77CCD8B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A5B1E-6D52-E66E-76AD-9B5B59D8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5873D-CC83-F05A-0E5D-51A8A019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4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4D9B-1B65-6B2A-CCBF-81E1403E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F9616-173C-C950-2F22-A9783709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4146-3E0A-D13B-F242-A757A3EB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C595B-F41E-8327-0D25-75A36828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0615D-364F-E11D-5A77-A7DED228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4E80-F00E-8C37-1A56-0D35780A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E73FA-4258-CF80-DD27-2D419143E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00584-25B7-5469-A4E7-F946D5685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B8E68-5820-9AC9-AC12-89D7594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F4A87-9F8A-B921-B68C-C55CAE72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5216-A62A-7D82-7C6B-1C92C70F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2412-3D25-C321-7BB4-AE47FEC8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338CD-B329-2CB1-9247-E6185FA49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E8A7C-0C4A-1BCA-0C01-D8D7585FC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FFC84C-688E-3BCB-E94E-1F7B37467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6D3C0-3EEB-5B83-DFD4-6C8B7EA84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CCECB-8B66-DC47-B52E-4DE42F8D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E8BBD0-52BA-AF51-D931-37339A77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EA775-7476-D2EB-3901-D35D3C68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F7C-5F26-EB71-1B00-928E1B15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0DAF7-4BD6-C7F0-9CB5-5A78BEE9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9406A-8FE8-FE31-A2D4-B9D71641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CECF2-E02C-810C-43DC-6DF80704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1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22B76-8136-664A-950A-386E55FB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EE2F2-7C8E-E818-F980-EE003DA2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02ED1-F624-5595-FBCF-D760A598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4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9DAC-6BE3-3069-98BC-5F5B7734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DCCB6-FBE2-AD8B-D4EB-E4EB8FD4B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45D60-9271-0799-D616-67E2107F0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26EB1-196D-0AEB-078E-BF247977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EE9C-3D76-E045-F481-1A64EA94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2B997-FD34-4FFB-AAFB-3C161060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225A-FDB6-DBCE-87B4-BCBD2474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C5D02-B7FE-9418-C8B2-CBC0A8D38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33A-0766-5262-9D29-039E234E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BEEC5-0C8F-9E17-4656-25DDDFCF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12C76-42A6-E721-99DF-D58AFEFF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3F4F4-7841-4C3F-71D2-C459EF88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C0205-D8E6-EC6D-DF3E-83E19C45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40FFC-C90D-3E73-ACD1-7FEB2B191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EB74-561B-7B06-1AAE-530199407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69BE8-CE9B-431B-AAC1-81686A05207B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FA096-B766-24DF-F713-473737DDC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7F57C-5E1D-3BD5-DBBA-4D2957E6E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AAC44-27E5-4786-8D03-5BFD07277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F0D-C610-40A3-E39F-9286B39A34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F6990-27E2-6F76-25BD-438E468D2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est_chart_1">
            <a:extLst>
              <a:ext uri="{FF2B5EF4-FFF2-40B4-BE49-F238E27FC236}">
                <a16:creationId xmlns:a16="http://schemas.microsoft.com/office/drawing/2014/main" id="{01FCEE09-AF8B-3DA8-7B05-C06481DCE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261579"/>
              </p:ext>
            </p:extLst>
          </p:nvPr>
        </p:nvGraphicFramePr>
        <p:xfrm>
          <a:off x="1270000" y="1270000"/>
          <a:ext cx="381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460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85C7-9A49-4A3C-E9AD-9B54BB562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47CFD-FBEA-DEDC-DD36-164184783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est_chart_2">
            <a:extLst>
              <a:ext uri="{FF2B5EF4-FFF2-40B4-BE49-F238E27FC236}">
                <a16:creationId xmlns:a16="http://schemas.microsoft.com/office/drawing/2014/main" id="{7C953A08-4479-CBFA-5A5D-BFEF32968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647575"/>
              </p:ext>
            </p:extLst>
          </p:nvPr>
        </p:nvGraphicFramePr>
        <p:xfrm>
          <a:off x="1270000" y="1270000"/>
          <a:ext cx="381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20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ECA4-76C3-92F3-F44A-0E23212F5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6A5C5-65F8-9AFB-708E-461D8D47D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est_chart_3">
            <a:extLst>
              <a:ext uri="{FF2B5EF4-FFF2-40B4-BE49-F238E27FC236}">
                <a16:creationId xmlns:a16="http://schemas.microsoft.com/office/drawing/2014/main" id="{5C386682-1BB2-9452-CA50-7C2D5A4A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915413"/>
              </p:ext>
            </p:extLst>
          </p:nvPr>
        </p:nvGraphicFramePr>
        <p:xfrm>
          <a:off x="1270000" y="1270000"/>
          <a:ext cx="381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5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A178-1CB4-732C-4256-D121AA986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66910-D7C8-6581-6FCF-B9180CD8C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est_chart_4">
            <a:extLst>
              <a:ext uri="{FF2B5EF4-FFF2-40B4-BE49-F238E27FC236}">
                <a16:creationId xmlns:a16="http://schemas.microsoft.com/office/drawing/2014/main" id="{C68D7CDC-CA42-31B7-DD56-391F5BD1E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1270549"/>
              </p:ext>
            </p:extLst>
          </p:nvPr>
        </p:nvGraphicFramePr>
        <p:xfrm>
          <a:off x="1270000" y="1270000"/>
          <a:ext cx="381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793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51F1-1015-904D-BDE3-AC8615249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03E70-832B-E532-FDEB-71313C785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est_chart_5">
            <a:extLst>
              <a:ext uri="{FF2B5EF4-FFF2-40B4-BE49-F238E27FC236}">
                <a16:creationId xmlns:a16="http://schemas.microsoft.com/office/drawing/2014/main" id="{C712FBE3-7DAA-9393-9488-E5AA08F81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912318"/>
              </p:ext>
            </p:extLst>
          </p:nvPr>
        </p:nvGraphicFramePr>
        <p:xfrm>
          <a:off x="1270000" y="1270000"/>
          <a:ext cx="3810000" cy="25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411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singh</dc:creator>
  <cp:lastModifiedBy>shreya singh</cp:lastModifiedBy>
  <cp:revision>6</cp:revision>
  <dcterms:created xsi:type="dcterms:W3CDTF">2025-07-30T03:23:10Z</dcterms:created>
  <dcterms:modified xsi:type="dcterms:W3CDTF">2025-07-30T03:24:09Z</dcterms:modified>
</cp:coreProperties>
</file>