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D40B-2D29-05A4-F073-C74241E2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63D2-5745-25A1-9656-C21580F60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7D15D-3090-D4B0-C71C-4BEC065D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C147-F5C2-92A3-26F3-C0A3A25C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037C-B9E2-09CD-4EF5-09681078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49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13E5-567C-1E21-695A-7FAC917E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8EB9F-9354-E817-78F6-4040B2A8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5C5-89A3-60C2-CE1A-F9E5C9B7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4E69-BFAE-8684-DBE3-0E396D6C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BC96-899A-4781-9504-5A956D43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5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9338D-A6A1-CDFB-1844-A25B450D3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592F4-D372-F47A-C197-8B668EB99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51C91-6593-5E83-7EB9-6BBE6D3C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9828-50BF-B933-2F7D-3BEF6344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81FA-A9B8-E762-E28F-1B920C97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0F6D-9D77-EBB0-20E8-5FBDD35C6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79FCC-750E-81EF-EEC6-E647778B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0E9B-55C5-36A3-C39A-9C9D8D22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87332-968D-1C79-70A4-E4FD175C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836EB-1334-2741-278F-090AA36D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D38E-B5BE-3273-093F-90307782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D3F4E-72D1-FA33-040C-F484E56F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C35B-9259-803F-50BA-961D0FBA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3B0C5-2750-76E7-F07B-502386FC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421F-885D-1518-D9AC-A2243FC4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5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7DCA-8940-A913-AD3E-3D462E8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ABA9-AE2E-822B-A7AA-702233E7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0914-7348-4BED-8C73-6ABF110CE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D73B-8515-AA3F-E3EA-EBE75FD9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3EBF9-AC47-CBE8-8257-B289B348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EDE8-B35C-D0DA-19EA-6351C230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0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70F4-2735-557E-047E-C805B2D2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2A5FD-E840-7894-A868-A3D1C8B4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ACE74-4035-DBDA-A780-E78599CC0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99CE-FA71-FEF0-867A-44686A582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88901D-CF28-57A9-0EA4-3167D234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DA499-BD66-C9D2-8A5A-1A46293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D1C9B-0A51-F76B-A8AF-E3174591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1FED6-8CDE-DCC8-51E1-7FF4F1F2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4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D0C9-28C2-6BB0-F40E-D9A3D3CA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527EA-16F5-DEE2-EE56-1B14A91D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BF7F2-316C-A912-B9A7-081F61E8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36059-DCA9-975C-DF56-B6947D2C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7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BBB0A-8083-B84B-F05F-E09AE5C3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CF50D-1F1E-E1DF-CB9C-F6643474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84774-FE93-E4E0-0840-2EFF4BC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9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0211-83DB-3B79-B6AD-9FD5117C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E3B3-F0CE-AB20-6B63-AC0E7879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555C6-32B8-ACA9-74F5-21670F5B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421DB-4219-BC80-9EB0-289F6595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A2098-CB3E-FC26-DAF8-D10CB328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C90AB-4474-E538-ADD2-1A1EA0F8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AFE-B62C-A5FA-058F-3B538CB8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F2CB-8662-EDB4-AC6F-ADB15E4E5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03DDE-7698-451C-AFF7-1689E3D09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F066D-AD62-34C2-160B-49A43B06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95927-A836-64F6-C987-6D8ACB9D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30BE-07D3-44BD-24F5-59C2B1AE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6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03ED9-8A1C-25D1-5CAB-133C0EC4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30F0A-0E1B-88A0-84DF-8BAD85F0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DBBC-DC0D-9E93-3722-AA17E1F88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8E9A6-469A-401B-9C21-C5AA8C4A73B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C8C5-10D7-413D-2B0A-87D49D5F8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F0B46-0371-B7DA-6D25-D139D6514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903DE-B8A4-4E43-904B-9436DF52F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0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WithOutline">
            <a:extLst>
              <a:ext uri="{FF2B5EF4-FFF2-40B4-BE49-F238E27FC236}">
                <a16:creationId xmlns:a16="http://schemas.microsoft.com/office/drawing/2014/main" id="{83828916-FE43-86E1-5617-DDBA67C7984D}"/>
              </a:ext>
            </a:extLst>
          </p:cNvPr>
          <p:cNvSpPr/>
          <p:nvPr/>
        </p:nvSpPr>
        <p:spPr>
          <a:xfrm>
            <a:off x="635000" y="635000"/>
            <a:ext cx="2540000" cy="1270000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Rectangle with No Fill and Blue Outline</a:t>
            </a:r>
          </a:p>
        </p:txBody>
      </p:sp>
      <p:sp>
        <p:nvSpPr>
          <p:cNvPr id="3" name="OvalWithRedFill">
            <a:extLst>
              <a:ext uri="{FF2B5EF4-FFF2-40B4-BE49-F238E27FC236}">
                <a16:creationId xmlns:a16="http://schemas.microsoft.com/office/drawing/2014/main" id="{72E47439-EDCE-F8DD-BACF-AE3FC3B81651}"/>
              </a:ext>
            </a:extLst>
          </p:cNvPr>
          <p:cNvSpPr/>
          <p:nvPr/>
        </p:nvSpPr>
        <p:spPr>
          <a:xfrm>
            <a:off x="3810000" y="635000"/>
            <a:ext cx="1905000" cy="1905000"/>
          </a:xfrm>
          <a:prstGeom prst="ellipse">
            <a:avLst/>
          </a:prstGeom>
          <a:solidFill>
            <a:srgbClr val="FF0000"/>
          </a:solidFill>
          <a:ln w="25400" cap="sq">
            <a:solidFill>
              <a:srgbClr val="000000"/>
            </a:solidFill>
            <a:prstDash val="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Oval with Red Fill and Dashed Outline</a:t>
            </a:r>
          </a:p>
        </p:txBody>
      </p:sp>
    </p:spTree>
    <p:extLst>
      <p:ext uri="{BB962C8B-B14F-4D97-AF65-F5344CB8AC3E}">
        <p14:creationId xmlns:p14="http://schemas.microsoft.com/office/powerpoint/2010/main" val="361116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singh</dc:creator>
  <cp:lastModifiedBy>shreya singh</cp:lastModifiedBy>
  <cp:revision>2</cp:revision>
  <dcterms:created xsi:type="dcterms:W3CDTF">2025-07-30T10:34:50Z</dcterms:created>
  <dcterms:modified xsi:type="dcterms:W3CDTF">2025-07-30T10:36:24Z</dcterms:modified>
</cp:coreProperties>
</file>