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3:38:35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4997 4422 930 0,'0'0'25'0,"0"0"11"0,0 0 3 0,0 0 5 0,0 0 21 15,0 0 4-15,0 0 33 0,0 0 39 0,0 0-24 16,0 0 11-16,0 0-27 0,0 0-16 0,0 0-6 16,0 0-10-1,0 0 2-15,0 0-9 0,0 0-4 0,0 0-12 0,0 0-5 0,0 0-3 0,0 0-11 16,0 0 3-16,0 0-4 0,0 0 10 0,0 0 2 16,0 0 1-16,18 0-5 0,-18 0-12 0,0 0-4 15,0 0-6 1,14 0 19-16,-14 0 0 0,16 0 5 0,-5 0-2 0,5 0 3 15,2 0-7-15,3 0 9 0,3 0-4 0,1 15-14 0,2-15 9 16,0 0-23-16,2 10 11 16,1-10-2-16,3 0-10 0,0 8 1 0,2-3-8 0,2-5 2 0,2 6-5 15,0-2 11-15,-1-2 6 0,0 1-6 0,1 0 3 16,-1 1 1-16,-2-3-10 0,0 4 15 0,-3-1-7 16,-1 2-9-16,1-3 11 15,0 1-11-15,-2 0 4 0,1 0 7 0,-2 0-1 0,-1 1-1 0,3 0 3 16,0-2-1-16,1 1-5 0,0 0 8 0,1-2 0 15,0 3-8-15,2-3 0 0,-1 2-4 0,2 0-1 16,0-1 5-16,-1 0 9 16,-1 1-3-16,1-1-2 0,0 0-1 0,0 0-9 0,-3 1 4 0,1-2 2 15,-1 0 6-15,-1 0 6 0,0-1-11 0,1-1 3 16,-2 1-6 0,-2-1-4-16,4 0 9 0,-1 0-2 0,1 0-4 0,0 0 8 15,1 0-2-15,3 0-8 0,0 0 4 0,2 0-2 0,0 0-2 0,1 0 3 31,-1 0 3-31,3 0-3 0,-1 0-3 0,-1 0 3 0,-1 0 3 0,0 0-4 16,-1 0 8-16,1 0 0 0,0 0-5 0,-2 0 5 0,-2 0-3 16,-2 0-1-16,-2 0-1 0,2 0-5 15,-1 0 4 1,0 0-2-16,0 0 2 0,2 0 0 0,2 0-1 16,1 0 2-16,2 0 1 0,1 0 2 0,2 0-4 15,0 0-5-15,-1 0 2 0,3 0-6 0,0 0 1 16,2 0 4-16,0 0-2 0,0 0 2 0,0 0 6 15,-1 0-3-15,-3 0-1 0,1 0 3 0,0 0-4 16,-5 0 2-16,-2 0-2 0,-2 0-2 0,-1 0 7 16,4 0 4-16,-4 0 4 0,2 0 2 0,-2 0-1 15,2 0-3-15,-1 0-6 0,4-12-3 0,0 12-6 16,0 0 1-16,0 0 0 0,2 0 1 0,1 0 0 16,0 0 0-16,3 0-2 0,-2-8 1 15,2 8 1-15,-1 0-4 0,3-3 10 0,-4 3-1 0,2-3-5 16,-2 1 5-16,-1 0-9 0,-3 1 7 15,-1 1-3-15,-3-3 2 0,-4 0 1 0,0 3 0 16,-2-4 0-16,-4 2 4 0,-1 0 0 0,-1-1-5 16,1 2 7-16,-1-2-1 0,2 3 11 0,-4-2 4 15,-2 2 1-15,-1-2 3 0,0 1-2 0,-2 0 6 16,-3 0 16-16,-4 1 6 0,-1 0 5 0,-2-2-4 16,0 1-16-16,-3 0-5 0,-2-1-15 0,0 0 0 15,1 2-10-15,-1-3-10 0,0 3-26 0,0-2-53 16,0 0-71-16,0 1-102 0,0-2-116 0,-18 1-154 15,18-2-250-15,-28-2-4 0,7-5 145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7:07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9744 7782 1533 0,'0'0'48'0,"0"-17"17"15,0 17 24-15,0 0 48 0,0 0-34 0,0-10 20 16,0 10-5-16,0 0-10 0,0 0 3 0,0 0-16 16,0 0 7-16,0 0-33 0,0 0-10 0,0 0-10 15,0 0-21-15,0 0 3 0,0 0 4 0,0 0-11 16,0 0-7-16,0 0-6 0,0 0-20 0,0 0-2 15,0 0 8-15,0 0-3 0,0 0 2 0,0 0 7 16,0 0-12-16,0 0 16 0,0 10-8 16,0-10 2-16,0 8 3 0,0-8-12 0,18 10 23 15,-18-2-9-15,0-1 10 0,0 3-3 0,17 1-5 16,-17-1 8-16,0-1-12 0,17 3-4 0,-7-1-3 16,-10 0 0-16,14 1 4 0,-6-3 13 0,2-2 9 15,-5 1 7-15,2-2 27 0,-1-1 4 0,-2-1 14 16,3-1 5-16,1-1-11 0,4-2 9 0,-2 0-17 15,8 0-16-15,3 0-4 0,5-20-21 0,9 20-4 16,3-28-1-16,9 9-8 0,7-3 11 0,3-3 2 16,7-4 14-16,7-2 24 0,5-1 0 0,0-4 19 15,-1 0-36-15,8-1-22 0,-3-3-7 0,4 0-24 16,5-2 25-16,6-1-15 0,4-2 30 0,2 0 17 16,0 0 62-16,-5 2 31 0,-4 2-12 15,-11 2 1-15,-10 6-54 0,-18 3-28 0,-13 5-25 16,-13 4-12-16,-2 5-9 0,-11 1-6 0,-4 4 7 15,-1 3-1-15,-7 1-3 0,1 4 3 0,-1-2-46 16,0 3-59-16,-2 2-68 0,0 0-92 0,0-2-62 16,0 2-72-16,0 0-14 0,0 0-1 0,0 0-4 15,-19 20-35-15,19-20-76 0,-16 27 37 0,16-10 106 16</inkml:trace>
  <inkml:trace contextRef="#ctx0" brushRef="#br0" timeOffset="8799.89">9717 9133 1889 0,'17'-5'6'0,"-17"0"29"16,15-2 16-16,-15 3 25 0,0 1 3 0,13 1-7 16,-13 0 15-16,0 1-21 0,0 0 20 0,0 1 6 0,0 0-12 15,0 0 10-15,0 0-11 0,0 0-14 0,0 0 6 16,0 0-16-16,0 0 7 0,0 0-8 15,0 0-22-15,0 0 6 0,0 0-19 0,0 0-5 16,0 0-5-16,0 0-9 0,0 0-4 0,0 0 1 16,0 0-8-16,0 0 8 0,0 0-9 0,0 0 0 15,17 18 9-15,-17-18-4 0,0 0 3 0,0 17 4 16,0-17-1-16,11 18 2 0,-11-18 2 16,0 17 3-16,7-17 3 0,-7 19 2 0,4-11 0 15,-4 1-7-15,5-2 7 0,-3 2 12 0,3-1 22 16,0-2 12-16,-3 0 21 0,4-1 12 0,-1-2 4 0,6 1 7 15,2-3-12-15,-1-1-26 0,6 0-15 0,3 0-7 16,7 0-3-16,6-18-1 0,8 18 8 16,2-27-14-16,8 9-16 0,8-3 17 0,5-4-1 15,7-1-5-15,5-4 5 0,5 0-19 0,4 1 4 16,6-1 14-16,3 0 5 0,5-1 20 0,2 1 16 16,2 3 8-16,-1 3 6 0,-2-1 7 0,-3 3-27 15,-9 0 1-15,-13 5-17 0,-6 2 1 0,-6 0 3 16,-11 1-7-16,-4 4 30 0,-13 1 2 0,-3 0-14 15,-7 3-4-15,1 0-13 0,-12 2-24 16,-1 0 3-16,-5 2-3 0,-9 1-48 0,2-1 14 0,-2 2-3 16,0 0-2-16,0 0 25 0,0 0-15 15,0 0-10-15,0 0-22 0,0 0-17 0,0 0-35 16,0 0-45-16,0 0-22 0,0 0-24 0,0 0-40 16,0 0-35-16,0 0-69 0,0 0-55 0,0 0-30 15,-19 0-43-15,19 0-49 0,0 0-92 0,-13 0-19 16,13 16 130-16</inkml:trace>
  <inkml:trace contextRef="#ctx0" brushRef="#br0" timeOffset="11250.28">9790 10543 2204 0,'0'-5'27'16,"16"-2"31"-16,-16 1 37 0,0 0 32 0,17-1 17 16,-17 2 4-16,0 0-1 0,15 0 5 15,-15 1-16-15,8 2 10 0,-8-4-2 0,6 3-24 0,-2 0 4 16,-4 1-42-16,4 1-22 0,-1-1 3 0,-3 2-27 16,2 0 8-16,-2 0-8 0,1 0-9 15,-1 0-8-15,0 0 1 0,0 0-14 0,0 0 7 16,0 0-13-16,0 0-22 0,0 0 17 0,0 0-8 15,0 0 16-15,16 0 15 0,-16 13-18 0,15-13-3 16,-15 15-1-16,24-15-12 0,-11 17 17 0,2-7-6 16,-2 2 4-16,3-2 11 0,-1 2-17 0,-1-2 11 15,0 0 0-15,0 0 1 0,0-3-7 0,-1 0 13 16,5-1-7-16,-1 1-4 0,2-4 21 0,3-2-26 16,2 1 9-16,3-2-6 0,8 0-6 0,0 0 17 15,7-29-2-15,4 12 24 0,6-1 6 16,4-4 16-16,6-5 20 0,1-1-14 0,3-4 0 15,10-2-36-15,7-3-14 0,6-1-14 0,9-5 10 16,7 1 40-16,2-2 2 0,3-3 46 0,0 0-3 16,-4 2-2-16,-8-1 31 0,-6 6-32 0,-7 3 10 15,-8 2-2-15,-8 2-20 0,-5 8 47 0,-4 1-11 16,-11 3 15-16,-1 5 15 0,-10-1-46 0,-6 3 18 16,-6 2-28-16,-4 3-43 0,-6 1 26 0,-6 3-31 15,-2 2-8-15,-4 1 5 0,-2 2-36 0,-1 0-19 16,1 0-19-16,-2 0 25 0,0 0-51 0,0 0-15 15,0 0-73-15,0 0-72 0,0 0-31 0,0 0-37 16,0 0 35-16,0 0-11 0,-23 0-18 0,23 0-40 16,-19 18-72-16,4-18-87 0,1 14-80 15,-6-14-150-15,2 21-26 0,0-10 150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7:27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17375 2219 2845 0,'9'-10'28'0,"2"1"9"0,-7 1 8 15,2 0 3-15,-1-2-22 0,-3 5-15 0,-2 2-13 16,0 1 0-16,0 2-5 0,0 0-3 0,0 0 22 16,-24 0-10-16,24 0 1 0,-33 0-1 0,9 18-5 15,-5-18 1-15,-5 18 8 0,0-18 1 16,-3 25-8-16,1-11-2 0,-3 1 2 0,2 1-4 16,3 0-5-16,4-2 9 0,8 0-19 0,0-1 15 15,4-2-6-15,6 0-2 0,4-3 24 0,4-1-12 16,3 1 50-16,1-4 43 0,0 0 13 0,19 0 52 15,-19 1-12-15,33-2-12 0,-9 2-9 0,7 0-3 16,3-1-16-16,3 1-1 0,2-2-4 0,-1 2-12 16,3-3 11-16,-4 1-16 0,-2 2 3 0,-3-3-11 15,-1 1-20-15,-4 1-15 0,-9-1-37 0,1 0-10 16,-7 1-5-16,-2 2 2 0,0-1 13 16,-3 2 6-16,-3 3-3 0,-4 3-27 0,0 1 44 0,0 5-41 15,0 0 8-15,0 5 34 0,0 1-50 16,-29 5 31-16,10 2 0 0,0 0 10 0,-2 2-10 15,-2-1-38-15,-6 1-44 0,4-2-50 0,-3-3-30 16,1-1 8-16,2-6-39 0,1-1-4 0,-1-5-17 16,2-1-7-16,-2-4 19 0,1-5-21 0,3-2-1 15,-1-4-81-15,1 0-64 0,0 0-97 0,3-30-136 16,0 12 122-16</inkml:trace>
  <inkml:trace contextRef="#ctx0" brushRef="#br0" timeOffset="351.88">17689 2335 2520 0,'10'-1'50'0,"0"-2"50"0,-3 1 43 16,-1 0 40-16,-1-1-16 0,-1-1-34 0,0 2-2 15,-2 1-42-15,-2 0-23 0,0-1-13 0,0 2-42 16,0 0-12-16,0 0-7 0,0 0-12 0,0 0 9 15,-25 0 29-15,25 0-16 0,0 0 9 0,-23 0-6 16,6 0-40-16,-1 17 10 0,2-17-31 0,-1 14 9 16,0-14 25-16,2 20-14 0,-5-9 25 0,6 1-27 15,-2-3-6-15,1 4 7 0,-2-1-5 16,4 3 4-16,-2-3-4 0,2 0 10 0,6 1 10 16,2-2-5-16,5 1 19 0,-3 0-9 0,3 0 9 15,0-5 11-15,0 4 5 0,0-1 11 0,26-5-21 16,-26 1 19-16,26 0-22 0,-7-3 12 0,2-3-7 15,2 1-2-15,3-1-1 0,-8 0 2 0,6 0-16 16,-2-18-46-16,-3 18-54 0,-1 0-108 0,-4-17-73 16,-2 17-155-16,-4-12-100 0,4 12-4 0,-7-11 104 15</inkml:trace>
  <inkml:trace contextRef="#ctx0" brushRef="#br0" timeOffset="1296.47">17924 2432 2709 0,'13'-12'12'0,"-2"0"27"0,-4 0 14 0,0 1 11 15,-2 0 13-15,1 3-10 0,-5 2-7 0,3 1-26 16,-3 2-25-16,-1-1-25 0,0 2-14 0,0 2 32 16,0 0-14-16,-25 0-3 0,25 0 5 0,-22 17-23 15,7-17-12-15,1 19 22 0,1-6 15 0,-4-1-5 16,6 1 17-16,-3 1-15 0,0-1-36 0,1 1 23 15,4 1 4-15,1-3-13 0,1-2 33 0,3 1-11 16,-2-1 0-16,6-3 16 0,0 3-20 0,0-5 9 16,21-1 21-16,-21-3-3 0,29-1 17 0,-12 0 5 15,5 0-11-15,-4 0 5 0,0-16 13 16,7 16-3-16,-4-17 17 0,0 17 24 0,-1-21 6 16,0 8 14-16,0-2 20 0,-1 0-14 0,1 0-2 15,-5-1-10-15,2 0-33 0,-7 2-2 0,-1-1-26 16,-1 3-5-16,-3 1-7 0,-2 1-3 0,1 4-2 15,-3 0-6-15,1 2-16 0,-1 2-23 0,-1 1-29 16,2 0-1-16,-2 1 9 0,0 0 15 0,0 0 33 16,0 20 5-16,0-20-10 0,-17 22-2 0,17-6 13 15,0 1-21-15,-16 1 14 0,16 3 12 16,0-1-31-16,0 0 33 0,-12 2-8 0,12-2-4 16,0 3 17-16,0-6-35 0,0 3-24 0,0-3 26 15,0-1 4-15,23-6 23 0,-23-2 11 0,22-5-11 16,-22-2-16-16,30-1 18 0,-11 0 27 0,1 0-13 15,6-24 20-15,0 24 12 0,0-26-3 0,-4 10 12 16,4-4 18-16,-6 0-27 0,5-4 5 0,-5 0 10 16,-2 0-25-16,-3-2 25 0,0-2 11 0,0 2-16 15,-5 1-1-15,2-3-36 0,-5 4-17 0,1-2 22 16,-4 3 16-16,-1 2 22 0,2 1-12 16,-4 1-34-16,1 3-6 0,-2 5-25 0,0 0-11 15,0 4 23-15,0 3-29 0,0 2 20 0,0 2-1 0,0 0-28 16,0 0 22-16,0 18-23 0,0-18 34 15,0 31-4-15,0-10-6 0,0 2 6 0,-19 2-27 16,19 3 20-16,0 0 28 0,-19 2-13 0,19 1 26 16,0-1-28-16,0-2-49 0,0 1 17 0,0 1-47 15,0-2 29-15,0 1 20 0,0-4-4 0,0-3 22 16,0 2 15-16,0-4-6 0,18-3-1 0,-18-4 37 16,20-5-45-16,-20-2 21 0,24 0 14 0,-8-6-26 15,8 0 20-15,5-20 26 0,-4 20 26 0,0-27-12 16,2 9 2-16,-4-4-12 0,1-6-18 0,3 2 23 15,-5-3 10-15,-5-1-17 0,0-3 2 0,4-1-22 16,-7 1-21-16,10-1 0 0,-7 0-2 16,-2 2 41-16,-3-1-11 0,0 1 25 0,1 1-23 15,-3 3 5-15,0-1 36 0,-3 2-23 0,1 5 20 16,-4 4-7-16,2 3-85 0,-2 1 19 0,1 6 0 16,-5 4-77-16,0 1 48 0,0 3-23 0,0 0-5 15,0 0 20-15,0 26 26 0,0-26-10 0,-20 34 11 16,20-12-13-16,-18 5-7 0,18 3 10 0,-15 1-36 15,3 3 0-15,12 2-4 0,-19 0-11 0,8 0-24 16,11 2 35-16,-13-1-19 0,13 0-19 0,-10-2 11 16,10-1-24-16,0-2-3 0,0 4-9 0,0-6 14 15,0 0-22-15,0-4 10 0,0-1 18 16,22-5 3-16,-22-3 46 0,0-4 15 0,17-6-28 16,-17-4-47-16,11-3-66 0,-11 0-99 0,10 0-35 15,-10-30-107-15,7 12-90 0,-7-5-132 0,0-2 47 16,0-2 165-16</inkml:trace>
  <inkml:trace contextRef="#ctx0" brushRef="#br0" timeOffset="1531.75">18465 2363 1999 0,'0'0'55'0,"0"11"40"0,0-11 47 16,0 0 48-16,0 0-22 0,0 0 10 0,0 0-19 15,0 0-45-15,0 0-29 0,0 0-21 0,0 0-27 16,0 0-4-16,0 0 4 0,0 0-34 0,0 0-4 16,0 0-3-16,17 0 4 0,-17 0-2 0,0 0 4 15,0 0 1-15,20 0-21 0,-20-15-19 0,26 15-37 16,-9 0-27-16,3 0-42 0,7-10-14 16,4 10-24-16,1 0-24 0,-7 0-15 0,5-6-75 0,-5 6-33 15,1 0-18-15,2 0-119 0,-4 0 115 0</inkml:trace>
  <inkml:trace contextRef="#ctx0" brushRef="#br0" timeOffset="1799.51">18919 2376 2568 0,'0'0'50'16,"0"0"37"-16,0 0 27 0,0 0 36 0,0 0-15 15,0 0-14-15,0 0-14 0,0-15-26 0,0 15-38 16,0 0-33-16,0 0 6 0,0 0-13 0,0 0 1 16,0 0 27-16,0-9-16 0,0 9-1 0,0 0 4 15,0 0-30-15,22-7-5 0,-22 7-2 0,22-4-28 16,-2 4-7-16,0-3-43 0,2 2 3 16,5-1-4-16,-1 2-7 0,-1 0 1 0,2 0-61 15,-3 0-62-15,-3 0-78 0,-2 0-83 0,-4 0-48 16,-5 0-85-16,-2 0 107 0</inkml:trace>
  <inkml:trace contextRef="#ctx0" brushRef="#br0" timeOffset="2700.03">19384 2438 1810 0,'0'-14'27'0,"0"14"94"0,0 0 40 0,-18 0 62 16,18 0 32-16,0 0-37 0,0-8-18 0,0 8 1 16,0 0-21-16,0 0-22 0,0 0 10 0,0 0-55 15,0 0-29-15,0 0-24 0,0 0-40 0,0 0-3 16,0 0-14-16,0 0-16 0,0 0 2 0,0 0-1 15,0 0 11-15,0 0-2 0,0 0 4 0,0 0 2 16,0 13-7-16,23-13 10 0,-23 0-7 0,0 0-4 16,17 0 7-16,-17 0 4 0,24 0 3 0,-10 0-3 15,-14 0 15-15,20 0-15 0,-6 0-15 16,-1 0 24-16,-1 0-32 0,-2-22 8 0,-10 22 8 16,7-16-26-16,0 4 18 0,-4 2-3 0,0-3 24 15,-3 1 14-15,0-1-9 0,0-1-23 0,0 1 14 16,-24-2-24-16,24 3-4 0,-27-1 18 0,10 3-45 15,3 2 5-15,-6 1-11 0,4 2-4 0,-4 1 32 16,-4 4-15-16,0 0 9 0,2 0 3 0,-3 23-5 16,-2-23 11-16,3 28 13 0,-1-10 13 0,0 1-12 15,4 0 13-15,-3 5-10 0,0-1-5 16,6 2 10-16,0 1-9 0,3-2-12 0,8 4-7 16,3 1-26-16,-1-4 8 0,5-1 8 0,0 5-13 15,23-2 3-15,-23 1-24 0,34 0-28 0,-14-2-22 16,5-1-20-16,4 1-2 0,-2-6-41 0,6-7 15 15,5-1-22-15,-1-7-84 0,-4-5 7 0,6 0-39 16,-3 0 28-16,-3-31 45 0,0 6 90 0,-6-3 59 16,-1-4 70-16,-7-5 103 0,1-1 32 0,-9-4 111 15,-1 1 55-15,-3 0 56 0,5 3 72 0,2-1-43 16,-4 2-18-16,6 5-9 0,-3-1-73 16,-5 0 25-16,4 6-17 0,4 3-63 0,-9 3-13 15,-4 3-29-15,3 2-42 0,-5 3 1 0,1 4-47 16,3 2-63-16,-2 3-5 0,-1 2-42 0,-2 0-2 15,1 2 2-15,-1 0-22 0,0 0 1 0,0 0 22 16,0 19 20-16,0-19 3 0,0 21 12 0,0-6-9 16,0 1-25-16,0 2 49 0,0 3-24 0,0 2 16 15,0-1-31-15,0 5-24 0,0-2 40 0,0 1-12 16,0 3 37-16,0 0-5 0,0 0-13 0,0 2-5 16,0-2-14-16,19-1-9 0,-19 1 8 0,19-1 13 15,-19-1-29-15,15-4 1 0,-15 1 0 0,12-6-1 16,-12-3 31-16,8-1 23 0,-8-4-29 0,7-3 8 15,-7-4 59-15,6-2-57 0,1-1 17 0,-3 0-10 16,-2-30-30-16,1 13 38 0,4-1 1 0,3-8-11 16,-2-1-8-16,4-3-41 0,-3-3 36 0,2 2-10 15,3 1-34-15,-1 0 42 0,-8-5-3 16,2 2-1-16,5 1 21 0,-7 1-12 0,5 0-57 16,8-2 3-16,5 2-16 0,8-1-30 0,8 0 23 15,5 1-13-15,10 1-8 0,6 1-4 0,9 5-20 16,0 0-29-16,1 4-34 0,-1 5-58 0,-3 6-68 15,-6 6-80-15,-9 3-82 0,-9 0-45 0,-8 22-41 16,-7-2 37-16,-11 3 147 0</inkml:trace>
  <inkml:trace contextRef="#ctx0" brushRef="#br0" timeOffset="3284.69">16427 3514 2978 0,'0'0'23'15,"0"0"21"-15,0 0 64 0,0 0 28 0,0 0 14 16,0 0 11-16,17 0-37 0,-17-14-10 0,0 14-15 15,0 0-22-15,0 0-24 0,0 0 0 0,0 0-44 16,0 0-1-16,10 0-12 0,-10 0-16 0,0 0 17 16,0 0-20-16,0 0 14 0,0 0 0 0,0 0 4 15,27 0 13-15,-6 0-4 0,8-17-10 16,8 17 2-16,8 0-7 0,13-17 7 0,16 17 3 16,17-17-9-16,21 6 13 0,18-2-21 0,16 0 1 15,19-2 15-15,24 0-15 0,20 1 9 16,8-2 5-16,10 3-6 0,7-2 30 0,5 3 0 0,4-1 52 15,1 0-2-15,-10 2-8 0,-8 1 15 0,-9 1-24 16,-3-2 0-16,-24 3-20 0,-17-4 12 0,-16 2-55 16,-20-1 15-16,-14 1 2 0,-21 0-34 0,-16 2 32 15,-25-1 0-15,-7 3-32 0,-17 0-38 0,-13 0-82 16,-6 3-139-16,-15 1-51 0,-3 0-84 16,-25 2-40-16,-7 0-47 0,-11 0-114 0,-13 0-4 15,-8 0 116-15</inkml:trace>
  <inkml:trace contextRef="#ctx0" brushRef="#br0" timeOffset="3668.8">16382 3657 1531 0,'-52'24'-4'0,"12"-5"36"0,18-4 52 0,9-3 48 15,6-3 73-15,4 0 18 0,3-2 23 16,0-1-1-16,0-1-16 0,0-3-22 0,0-2-35 15,23 2-8-15,-23-1-24 0,21 0-9 0,-7 0-9 16,1-1-29-16,4 0-9 0,2 0-25 0,4 0-24 16,8 0 1-16,6 0-30 0,5-21 9 0,12 21-7 15,2-21-18-15,15 7 19 0,9-2-9 0,18 0 9 16,12-3-13-16,14-4-6 0,12-2 10 0,15 0-2 16,24 0-3-16,10 0 8 0,17-1-19 0,4 2-2 15,8-1 39-15,14 3-4 0,12-1 50 0,-4 0 27 16,-3 1-12-16,-4 1 12 0,-6 2-35 0,2-1 51 15,-9 4-12-15,-23 1 5 0,-9 2 22 0,-10 1-82 16,-9 0 11-16,-13 3-6 0,-21-1 36 16,-19 3-10-16,-13 0 16 0,-1 1-89 0,-32 2-11 15,-17 0-14-15,-14 4-67 0,-11-3 97 0,-15 3-129 16,3-3-42-16,-11 3-49 0,-3 0-86 0,0 0 44 16,0 0-3-16,0 0 17 0,-28 0-44 0,11 20-68 15,-7-20-56-15,-5 24-86 0,-7-12-109 0,-2 2-20 16,-5-1 124-16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7:50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18451 6572 1954 0,'0'0'17'0,"0"0"29"0,0 0 27 15,0 0 46-15,0 0 16 0,0 0-23 0,0 0 12 16,0 0-29-16,0 0-3 0,0 0 24 15,16 0-29-15,-16 0-1 0,0 0-23 0,0 0-26 16,0 0-15-16,15 0-13 0,-15 0-4 0,0 0-3 16,10 0 5-16,-10 0-4 0,11 0-6 0,-6 0 0 15,2 0-8-15,3 0 7 0,-5 0 5 0,5 16-4 16,1-16 4-16,0 14-1 0,-1-14-11 0,4 17-1 16,3-7 20-16,-4 0-7 0,-2 3 7 0,3-3 7 15,-4 3-21-15,0-2 6 0,1 0 4 16,-4-1 0-16,-2-1 14 0,3 0-12 0,0-2-4 0,1-1 5 15,1-2-10-15,-2-2 27 0,4-2 10 0,-4 0 2 16,9 0 1-16,8 0-34 0,4-22 8 0,7 22-18 16,9-30 3-16,11 7 37 0,11-1-7 0,12-6 15 15,9-3 1-15,-4-2-2 0,9-2 17 0,6-2 13 16,-4 0 8-16,2 1 17 0,-4 0-32 16,-3 4-18-16,-3 0 0 0,0 4-16 0,-2 2 57 15,-9 4 26-15,0 3 24 0,-11 5-36 0,-10 0-32 16,-7 4-23-16,-8 2-31 0,-10 4-9 0,-6 1-1 15,-7 2-12-15,-9 0 12 0,-1 2 14 0,2-1-14 16,-5 0 3-16,-2 1-8 0,-2 1-14 0,0 0-17 16,0 0-6-16,0 0-59 0,0 0-4 15,0 0-46-15,0 0-64 0,0 0 5 0,0 0-42 16,0 0-25-16,0 19-9 0,-23-19-68 0,23 21-91 0,-29-8-100 16,10 1-78-16,1 0 112 0</inkml:trace>
  <inkml:trace contextRef="#ctx0" brushRef="#br0" timeOffset="846.73">13228 6833 2884 0,'0'0'11'0,"0"0"5"16,0 0-3-16,-14 0 11 0,14 0-8 0,0 0-6 15,0 0 21-15,0 0-2 0,0 0 0 0,0 0 10 16,0 0-21-16,0 0-9 0,0 0-13 0,0 0-12 16,0 0 1-16,0 0 1 0,0 0 15 0,17 18 5 15,-17-18-1-15,11 22 5 0,-11-8-6 16,21 0-2-16,-8 2-7 0,4-2-1 0,0 2 4 15,1-1 3-15,3 0 9 0,2-5 2 0,0 2-4 16,1-3 0-16,1-3-2 0,0-2-6 0,2-3 16 16,5-1 2-16,1 0 8 0,3 0 2 0,2-27-7 15,10 12 15-15,8-5-1 0,9-3 17 0,9-4 4 16,5-4 12-16,8-5 15 0,4-1 9 0,5-4 0 16,2-1-25-16,0-3-37 0,6-4-30 0,6-2-10 15,3 0 42-15,0 0 54 0,0 0 37 0,-3 5 12 16,-4 2-51-16,-7 2-29 0,-12 7-40 15,-15 6-23-15,-13 5 18 0,-14 3-9 0,-11 8 11 16,-8 0 1-16,-6 3 2 0,-4 3-45 0,-8 3-58 16,-5 1-90-16,-3 2-128 0,0 1-82 0,0 0-76 0,0 0-41 15,0 0-119-15,0 0-59 0,-33 18 131 16</inkml:trace>
  <inkml:trace contextRef="#ctx0" brushRef="#br0" timeOffset="14795.36">9456 12068 3357 0,'0'-14'23'0,"10"2"38"0,-10-1 40 15,5 4 27-15,-2-2 11 0,-1 3-5 0,-2 3-2 16,0 4-4-16,0 1-11 0,0 0-28 0,0 0-58 15,0 0-32-15,0 0-14 0,0 0-4 0,0 0 17 16,0 21 4-16,0-21-13 0,-22 23 7 0,22-4 5 16,-17 1 23-16,17 4 13 0,-23 3 0 0,23-1 13 15,-19 3-21-15,19 0 12 0,-15 2-6 16,5-2-6-16,10-1 10 0,-11-2-20 0,5-1-3 16,2-1-11-16,1-3 1 0,-1 1-10 0,1-3 3 15,3-2 13-15,-1-2-2 0,1-3-11 0,0-2 22 16,0-2-1-16,0-2 11 0,0-3 96 0,0-3 41 15,0 0 28-15,0 0-18 0,0 0-92 0,0-21-47 16,0 21-27-16,0-31-7 0,0 10 0 0,0-4-15 16,0-6-10-16,0-1 23 0,0-3-13 0,0-4-16 15,0-2-5-15,0-1-5 0,0-2 28 0,0 0-2 16,0 0 3-16,20 2 16 0,-20 1-23 0,24 3 29 16,-8 1-22-16,3 3-25 0,-1 4 36 0,3 3-14 15,0 1 10-15,0 3 22 0,2 4-19 0,-1 4-10 16,-6 2-12-16,5 3-11 0,-1 1-3 15,-1 6 15-15,-5 3 59 0,-1 0-47 0,0 0 10 16,-1 20-5-16,0-20-44 0,-1 28 25 0,-5-9 1 16,-1 2-18-16,2 2 11 0,2 2-14 0,-9 0 3 15,4 0-7-15,-2 3-29 0,-2-2-1 0,0-1-15 16,0 1 8-16,-20-2-18 0,20-3-7 0,0 0-38 16,-22-2-19-16,22-2 14 0,0 0-35 0,-19-4-3 15,8-2-26-15,-3-2-42 0,-1-1-4 0,3-2-33 16,0-2-15-16,-3-3-46 0,1-1-91 0,0 0-100 15,7 0 41-15,-2-17 122 0</inkml:trace>
  <inkml:trace contextRef="#ctx0" brushRef="#br0" timeOffset="15510.71">9948 11951 2381 0,'0'-9'72'0,"0"-1"48"0,0 0 66 0,17-1 67 15,-17-2-26-15,0 2 13 0,22 0-8 0,-22 3-36 16,0 4 0-16,11-2-35 0,-11 3-16 16,0 1-42-16,0 0-34 0,0-1-21 0,0 3-43 15,0-1-6-15,0 1-16 0,0 0 10 0,0 0-1 16,0 0 4-16,0 0 12 0,0 0-2 0,0 17-5 16,-20-17-15-16,20 17 1 0,-19-4-6 0,19 1 25 15,-17 3 6-15,6 3 28 0,4 4-13 0,-3 0-21 16,2 4 24-16,1 0-24 0,3 5 16 0,-1-3-12 15,0 1-5-15,0 2 17 0,1-1-1 0,1-1 1 16,0 0-1-16,0-1-26 0,-1 0-7 0,1-1 8 16,2 1-25-16,-1 0-30 0,1-3-32 0,-3-4-42 15,0 0-44-15,-1-3-55 0,4 0-59 0,-3-5-65 16,-4-3-38-16,4-2 5 0,-4-3-100 16,4-4-181-16,1-3 72 0,0 0 78 0</inkml:trace>
  <inkml:trace contextRef="#ctx0" brushRef="#br0" timeOffset="15893.69">10242 12135 2481 0,'19'0'-7'0,"-4"0"-4"0,0 0 9 16,-5 0 1-16,2 0 58 0,-7 0 35 0,0 0 10 15,0 0 19-15,-2 19-41 0,1-19-1 0,-4 0-6 16,0 22 8-16,2-22 11 0,-2 18-18 0,0-18 2 15,0 20-13-15,0-10-24 0,-17 1-3 16,17 0-16-16,0-1-15 0,-16 1 8 0,16-1 0 16,0 0-4-16,-14-1-6 0,14 0-9 0,-12 0-2 15,12 1 12-15,-9 1 15 0,9-1 5 0,-10-1-8 16,3 1-20-16,0 1 2 0,0-3-15 0,-4 1-15 16,-1-2 4-16,-1-1-27 0,-4-2 10 0,0-1 7 15,-2-3 10-15,-1 0 9 0,0 0 3 0,0 0 13 16,1-20 4-16,3 20-1 0,2-24 11 0,1 8 23 15,7-1 7-15,3-3 28 0,3 1-9 0,0-3-21 16,0 1 7-16,27-2-21 0,-27 1 3 16,29-1-3-16,-29 1-15 0,30 1 7 0,-13 1 0 15,0 1-7-15,-5 4-12 0,1 2-3 0,0 0-53 16,-1 4-53-16,-3 2-72 0,-1 3-69 0,-1 3-15 16,2 1-33-16,-1 0-17 0,4 0-75 0,-2 28-97 15,3-28-48-15,3 28 101 0</inkml:trace>
  <inkml:trace contextRef="#ctx0" brushRef="#br0" timeOffset="16246.75">10577 11988 3086 0,'12'-21'51'0,"-1"-1"54"15,-1 1 49-15,-2-1 67 0,1 1-3 0,-3 2-11 16,-1 7-17-16,-1 2-41 0,-1 4-49 0,-3 1-40 15,0 3-45-15,0 2-31 0,0 0-3 0,0 0 0 16,0 0 6-16,0 20 4 0,0-20 3 0,0 28-4 16,0-7 1-16,0 4 10 0,0 3 6 0,-22 5-10 15,22 1 8-15,0 3-1 0,-12-1-10 0,12 2 6 16,0-2-8-16,0 1 10 0,0-2-4 0,-11 1 3 16,11-3 9-16,0-2-21 0,0-2-13 0,0 1 4 15,0-4-19-15,0-5-19 0,0-2 17 0,0 0 2 16,0-7 13-16,0 0 13 0,0-2 10 15,0-4 0-15,0-3 1 0,0-3 13 0,18 0-15 0,-18 0-10 16,20 0-6-16,-20 0-27 0,18-20-9 16,-5 20-18-16,0-19-31 0,1 19-13 0,-5-23-36 15,-1 11-25-15,-8-1-36 0,13-3-21 0,-7 2-40 16,-2 0-55-16,-1-1-72 0,-3 1-101 0,0 0-54 16,0-2 108-16</inkml:trace>
  <inkml:trace contextRef="#ctx0" brushRef="#br0" timeOffset="16447.21">10370 12257 2600 0,'0'0'41'0,"0"0"60"16,0 0 36-16,24-18 55 0,-24 18-17 0,28-17-31 16,-14 17-7-16,3-18-45 0,-1 18-4 0,0-15-35 15,4 15-27-15,-4-17-14 0,3 11-11 0,0-3-1 16,3 4-6-16,-3 0-8 0,2-1-37 0,-4 0-46 15,1 1-50-15,1 2-64 0,-2-1-58 0,-2 2-44 16,1-2-100-16,-1 2-116 0,0-3-106 16,5-2 97-16</inkml:trace>
  <inkml:trace contextRef="#ctx0" brushRef="#br0" timeOffset="16678.59">10989 11900 3078 0,'3'-12'52'0,"1"0"73"0,-1 0 72 0,-2 1 43 16,6 2-9-16,-5 0-41 0,0 3-61 0,-2 4-37 16,0-2-50-16,0 4-31 0,0-2-27 0,0 2-4 15,0 0 4-15,0 0-7 0,0 22 13 0,0-22-8 16,0 27 11-16,-21-6 6 0,21 7 4 0,0 4-14 16,-13 4 23-16,13-2-40 0,0 5-33 0,0 0-24 15,0 3-105-15,0-1-13 0,0-1-55 0,0-1-59 16,0 0-27-16,0-2-97 0,0-2-106 15,0 0-104-15,0-4 100 0</inkml:trace>
  <inkml:trace contextRef="#ctx0" brushRef="#br0" timeOffset="17128.22">11048 12277 3000 0,'14'-22'33'15,"-2"1"70"-15,0 3 61 0,0-1 42 0,1 2-1 16,-4 4-42-16,-4 5-46 0,1 2-66 0,-3 2-25 15,-2 1-33-15,-1 3-32 0,0 0 24 0,0 0-7 16,0 0 17-16,0 0 6 0,0 23-13 16,0-23 7-16,0 20-6 0,0-6 7 0,-18 1 18 15,18 0-18-15,0-1 2 0,0 1-9 0,0 0-1 16,0-2 0-16,0 1-14 0,0-4 14 0,18 0-8 16,-18-2 22-16,27 0-2 0,-9-3-13 0,3-4 14 15,4-1-8-15,2 0 1 0,6 0 20 0,2-18-10 16,-1 18 7-16,-1-24-5 0,0 8-4 0,-2-1 17 15,-1-5 15-15,-4 1 38 0,-6-3-3 0,-3 0 1 16,1-3 12-16,-6-3-12 0,-1 3 34 0,0-4 4 16,-6 1-19-16,1 0 11 0,2 3-36 0,-5-2 11 15,-1 5 10-15,-1 3-10 0,4 4-4 0,-5 1-44 16,1 6-12-16,2 2-56 0,-3 2 28 16,0 3-4-16,0 3-17 0,0 0 36 0,0 0-30 15,0 24 14-15,0-5 13 0,-20 4-8 0,20 6 9 16,0 5-1-16,-15 4 5 0,15 4 14 0,-18 2-12 15,18 2-2-15,-17-1-4 0,8 1-7 0,-1 0 4 16,2-1 19-16,-4 1-9 0,1-1-32 0,-4-2-24 16,-1 0-26-16,-2 2-46 0,-6 1 20 0,1-3-10 15,-7-2-42-15,-2-1-10 0,-4-1-46 0,-4-3-52 16,-5-3-33-16,-4-9-53 0,-6-1-69 0,-5-5-134 16,-2-5-184-16,-6-7 108 0</inkml:trace>
  <inkml:trace contextRef="#ctx0" brushRef="#br0" timeOffset="17948.03">9018 12892 2662 0,'-12'0'-2'0,"5"0"10"16,4 0-8-16,3 0 12 0,0 0 17 0,0 0 4 16,0-16 37-16,0 16 10 0,0 0-18 0,17 0-3 15,-17 0-37-15,0 0-26 0,15-10 10 0,-15 10-2 16,23 0-4-16,-5 0 8 0,5-5 12 0,7 5-3 15,7-5 12-15,11 5 10 0,5-5-22 0,8 0 5 16,8-2-16-16,5-3-5 0,8 2 11 0,8-1-16 16,11-2 22-16,5-1-16 0,15 4-7 15,14 1 23-15,5-2 10 0,11 5 29 0,6 1 24 16,5-1-6-16,3 1 3 0,-1 0-6 0,-5 1-22 16,-13 0 0-16,-3 0-30 0,-7 1-4 0,-11-3-11 15,-10 1-6-15,-17-2 14 0,-17 0-13 0,-11 3 10 16,-14-1-34-16,-14-1-78 0,-13 2-67 0,-15-2-64 15,-12 4-23-15,-2 0-10 0,-37 0-23 0,0 0-63 16,-12 0-105-16,-12 0-109 0,-12 0 77 0,-14 0 124 16</inkml:trace>
  <inkml:trace contextRef="#ctx0" brushRef="#br0" timeOffset="18343.96">8951 13018 2161 0,'-13'8'0'0,"3"-3"-5"16,5 0 26-16,2-4 41 0,3-1 55 0,0 0 46 15,0 0 0-15,0 0-13 0,0 0-28 0,0 0-15 16,0 0-17-16,0 0-14 0,0 0-15 0,0 0-16 16,0 0 16-16,0 0-1 0,0 0 8 0,0 0-3 15,0 0-13-15,18 0-13 0,-3 0-1 0,4 0-11 16,8 0-6-16,10 0 7 0,10 0-24 0,8 0 13 15,12 0-6-15,14 0-13 0,9 0 15 16,7 0-10-16,10-16 1 0,13 16 14 0,8-16-9 16,17 16-1-16,6-18 9 0,5 18 26 0,10-18 12 15,11 18 20-15,5-15 22 0,2 8-52 0,-6-1 25 16,-7 1-6-16,-3 1-7 0,-6 0 34 0,-13 0-30 16,-4-1 9-16,-16 0-3 0,-14-1 2 0,-8 1 8 15,-12 0-2-15,-14-2-25 0,-15 1-3 0,-16-1-48 16,-10 2 12-16,-13 1-8 0,-7 0-25 0,-10 2 10 15,-7 0-71-15,-2 2-44 0,-1 1-71 0,1 1-60 16,-1-1-29-16,0 1-29 0,0 0-48 16,-19 0-24-16,19 0-109 0,-28 0-179 0,6 0-6 15,-3 0 107-15</inkml:trace>
  <inkml:trace contextRef="#ctx0" brushRef="#br0" timeOffset="21995.65">12188 12166 2140 0,'-12'8'4'0,"12"-8"14"0,-14 10 18 16,14-10 52-16,0 0 28 0,0 0 41 16,0 0 36-16,0 0-2 0,0 0 12 0,0 0-31 15,0 0-33-15,0 0-22 0,0 0-29 0,0 0-11 16,0 0 11-16,0 0-29 0,0 0-11 0,0 0-13 16,16 0-34-16,-16 0 9 0,28 0 6 0,-5 0 13 15,9-13 21-15,6 13 4 0,8-11 11 0,8 11-1 16,6-11 0-16,-2 11 9 0,3-13 5 0,2 6-1 15,-3 1-25-15,-2-1 11 0,-7 3-26 0,-5-3 0 16,-5 4 18-16,-2-3-44 0,-7 3 11 0,-8 2-25 16,-8-3-14-16,-3 4 3 0,-7 0-44 0,-2 0-55 15,-4 0-41-15,0 0-66 0,0 0-57 16,0 0-48-16,-27 0-101 0,27 17-110 0,-33-17-188 16,14 0-37-16,-5 18 143 0</inkml:trace>
  <inkml:trace contextRef="#ctx0" brushRef="#br0" timeOffset="22310.43">12803 11982 3266 0,'23'-13'-1'0,"-10"-3"49"0,-13 1 64 0,20-1 54 0,-9-4 36 16,-3 5 6-16,0 0-32 0,3 7-21 0,-5-3-31 16,-6 5-47-16,7-1-44 0,-3 4-21 0,0 0-24 15,-3 1 2-15,0 1-1 0,-1 0-7 0,3 1 8 16,-1 0 1-16,6 0 18 0,0 24-11 0,4-24 6 15,3 23-10-15,3-8-2 0,0 1 5 16,2 0 4-16,2-1-4 0,1-3 2 0,-2 0-2 0,-3-1 4 16,1-1 17-16,-5-1 8 0,3-1 4 15,-6-4 3-15,-1 0-16 0,-3 0-23 0,-3-4-8 16,-2 2 9-16,-2 1 16 0,0 1 26 0,0 3-27 16,-21 3 1-16,21 3-9 0,-37 1-29 15,12 2 37-15,-8 1-52 0,-2 0-20 0,-9 3-10 0,0-2-77 16,-1 2-41-16,4-2-77 0,-1 2-61 0,5-2-39 15,1 3-58-15,4-2-59 0,8-1-100 0,4-1-58 16,7-2 132-16</inkml:trace>
  <inkml:trace contextRef="#ctx0" brushRef="#br0" timeOffset="22979.65">13871 12058 3547 0,'-9'0'32'0,"9"-21"54"16,0 21 53-16,0-17 35 0,0 17 6 0,0-21-11 15,0 21-21-15,0-15 46 0,0 15 23 16,0-12-5-16,0 12 8 0,0-7-83 0,0 7-21 0,0 0-37 16,0 0-85-16,0 0 10 0,0 0-27 15,0 0-28-15,0 0 31 0,0 0-10 0,0 0-34 16,0 0 58-16,0 18 12 0,0-18-26 0,0 24 42 16,0-7-40-16,0 1 15 0,0 6 38 0,0-1-40 15,0 3 32-15,0-1-23 0,0 2 2 0,0-2-2 16,0 1-23-16,0-2 9 0,0-1-25 0,0 0-27 15,0-1-31-15,0-2-44 0,0-2-44 0,-14-2-16 16,14-1-51-16,0-2-23 0,0 0-49 0,0-6-24 16,0 1 16-16,-10-5-37 0,10-1-90 15,0-2-136-15,0 0-106 0,0 0 104 0</inkml:trace>
  <inkml:trace contextRef="#ctx0" brushRef="#br0" timeOffset="23360.62">13866 11786 2490 0,'0'-12'54'16,"0"1"29"-16,0 2 45 0,0 1 49 0,0-2-37 15,0-2-1-15,0 4-41 0,0-1-41 0,0 2 6 16,0 2-28-16,0 0-1 0,0 1-4 0,0 0-84 16,0 1-56-16,0 3-72 0,0 0-107 15,0 0-5-15,0 0-48 0,0 0-75 0,0 0-61 16,0 18-53-16,0-18 103 0</inkml:trace>
  <inkml:trace contextRef="#ctx0" brushRef="#br0" timeOffset="23894.53">13952 11962 2819 0,'0'-20'33'0,"0"20"63"0,0-17 45 0,0 17 43 15,0-17 8-15,0 17-18 0,15-14 7 0,-15 14-19 16,0-12-22-16,0 12-56 0,0-8-46 0,0 8-32 15,13-6-10-15,-13 6 2 0,0 0 2 0,0 0-20 16,0 0 0-16,0 0-3 0,0 0 7 0,0 0 20 16,0 19 9-16,0-19 13 0,0 17-24 0,0-5 2 15,0 1-11-15,0 3 1 0,0 2 4 0,-15 2 10 16,15 0-18-16,0 2 10 0,0-1-5 0,0 2 12 16,0 1-16-16,18-2-12 0,-18 0-2 0,0-2-24 15,18 0 4-15,-18-1-20 0,14-2-12 0,-14-2 6 16,9-2 2-16,-9-1 2 0,8-2 16 0,-8-3-6 15,0-3 28-15,0-1 24 0,0-1 5 16,0-2 3-16,0 0 5 0,0 0 2 0,0-19-11 16,0 19 3-16,0-28-13 0,-16 12-1 0,16-6 25 15,-15 0 0-15,15 0 4 0,-14-2 13 0,14-3-5 16,0 0 3-16,0 0 14 0,0 0-1 0,0 2 9 16,0 0 9-16,18-1-7 0,-18 2 11 0,23 1-31 15,-23 4 1-15,25 0-1 0,-25 3-23 0,24 2 18 16,-11 4-18-16,-2 2-7 0,-2 5-27 0,1 0 17 15,-2 3 6-15,2 0-10 0,-2 0 25 0,-2 26-26 16,2-26 4-16,1 32 3 0,-1-12 7 0,-2 6-12 16,3 3-16-16,-1 1-11 0,-1 0-14 15,1 0-16-15,-2 2-29 0,0 0-33 0,-1 1-48 16,1-4-33-16,-3 1-21 0,0-2-41 0,-2-2-40 16,-1 0-68-16,0-4-95 0,0-2-77 0,0-4 39 15,0-2 135-15</inkml:trace>
  <inkml:trace contextRef="#ctx0" brushRef="#br0" timeOffset="24194.98">14437 11884 2942 0,'17'-27'50'0,"-1"0"20"16,-3 6 55-16,-3-1 56 0,-3 0 2 0,3 4 19 15,-3 5-24-15,-4 2-45 0,0 6-70 0,-2 3-23 16,1-4-52-16,-2 6-8 0,1 0 40 0,-1 0-62 15,0 23 38-15,0-23-5 0,0 28-10 0,0-9 40 16,0 5-17-16,-15 4-3 0,15 4-13 0,0-2 17 16,0 1-19-16,0 6 12 0,0-1 0 0,0 2-11 15,0-2 9-15,0-2 2 0,0-1 6 0,0 2 17 16,15-5-5-16,-15-2-6 0,0-2-12 0,15-3-21 16,-15-3 5-16,0-2-7 0,14-2-11 0,-14-6 16 15,11-1-9-15,-5-4 13 0,-6-1 17 0,10-1-27 16,-6-2-15-16,7-1-52 0,-3 0-37 0,0 0-37 15,3-19-52-15,-1 19-27 0,3-14-63 16,-6 14-44-16,3-23-84 0,-6 11-82 0,3-2-29 16,-3-1 96-16</inkml:trace>
  <inkml:trace contextRef="#ctx0" brushRef="#br0" timeOffset="24399.44">14394 12105 2645 0,'-5'0'38'0,"5"0"39"15,0 0 56-15,0 0 51 0,0 0 17 0,20 0-2 16,-20 0-19-16,18-23-20 0,-18 23-37 0,26-16-24 16,-10 16-23-16,1-18-17 0,-1 18-25 15,3-19 2-15,3 8-17 0,-1 2-7 0,-2-1 25 16,-4 4-42-16,7-4 15 0,-4 4-14 0,-1 0-46 16,-3-2-14-16,-2 4-76 0,-2 0-97 0,-2 1-85 15,3 0-94-15,-10 3-148 0,2 0-77 0,-2 0-80 16,-1 0 132-16</inkml:trace>
  <inkml:trace contextRef="#ctx0" brushRef="#br0" timeOffset="25210.4">14673 12113 2893 0,'17'3'32'0,"-17"-3"83"0,18 0 69 0,-18 0 85 15,19-17 33-15,-19 17-35 0,17 0-32 0,-10-19-59 16,2 19-55-16,2-11-35 0,-11 11-53 0,13 0-16 15,-13-11-6-15,0 11-11 0,0 0 2 0,0 0-20 16,0 0 14-16,0 0 6 0,0 0 0 0,0 0 17 16,0 0-35-16,0 0-22 0,0 0 13 0,19 0-16 15,-19 0-4-15,0 0 22 0,0 0-7 0,17 0 13 16,-17 12-2-16,21-12-21 0,-11 0 2 0,0 0-4 16,1 0 3-16,3 0 23 0,-2-24 10 0,1 24 9 15,-2-21 18-15,-2 9-13 0,3-2-9 0,-4 3-7 16,-2 0 10-16,-2-3-5 0,0 0-3 15,0-1 10-15,0 0 0 0,-4-2-1 0,0 0 1 16,0 0-5-16,0 0-7 0,0 0-1 0,0 2-1 16,-25 2-13-16,25 2-26 0,-29 3 46 0,13 4-4 15,-2 1-3-15,-1 3 9 0,4 0-19 0,-4 21-7 16,1-21 26-16,4 33 8 0,0-12-22 0,1 1 41 16,2 6-22-16,3 2-4 0,-2-3-8 15,6 3-17-15,3 2 22 0,-2-2 0 0,3-2 2 0,0 1-12 16,0-3 3-16,0 0 4 0,26-4 5 0,-26-1 13 15,0-3-13-15,23-2-2 0,-23-1 23 0,18-6-24 16,-18 0 15-16,21-3-3 0,-11-2 11 0,7-3 9 16,-3-1-20-16,0 0 8 0,1 0-32 15,2-18 16-15,3 18 9 0,-3-26 7 0,0 10 9 16,-3-4-4-16,0-2-3 0,-1-1 1 0,-2-1-4 16,-4-5 19-16,-1 5-23 0,1-4 5 0,-1 0 21 15,-1 1-20-15,0 1 36 0,-1-2 19 0,-1 2-17 16,2 5 19-16,-3 0-44 0,-2 2-8 0,1 5-7 15,-1 2-39-15,0 4 43 0,0 1-24 0,0 3 2 16,0-1 12-16,0 3-44 0,0 2 3 0,0 0 7 16,0 0 4-16,0 0 17 0,0 21 10 15,0-7-1-15,0 5-2 0,0 3-1 0,0 3-8 0,0 3-3 16,0 1-3-16,0 2 26 0,0 2-4 16,0-2-19-16,16 2 7 0,-16-2-38 0,18 0-2 15,-18 1 23-15,18-2-24 0,-18-3 25 0,18 0-21 16,-18-3-22-16,13 0 14 0,-13-4-16 0,11-1 17 15,-7-3 10-15,1-4 7 0,-2-1 9 0,-1-5 14 16,0-2 11-16,-1-3 17 0,0-1-10 0,-1 0-8 16,0 0-8-16,0 0-2 0,0-23 3 0,0 23 3 15,0-22 17-15,0 5-9 0,0-2-8 0,0-5 1 16,0 1-17-16,0-3-2 0,0-3 22 0,0-1 11 16,0 0-18-16,16-3 5 0,-16 1 3 0,19-2-2 15,-6 3 8-15,3-2 1 0,-1 1-15 0,2 2-4 16,0 2 20-16,2 4-14 0,-2 3-9 15,0 5-35-15,-4 0-39 0,0 9-64 0,-2 3-78 16,0 4-35-16,0 0-16 0,-4 0-34 0,-1 28 0 16,-4-11-37-16,1 6-113 0,-2 1-45 0,1 2 2 15,-2 2 102-15</inkml:trace>
  <inkml:trace contextRef="#ctx0" brushRef="#br0" timeOffset="25963.93">15531 12127 2854 0,'11'-16'5'15,"-2"1"14"-15,1-1-10 0,-3 1 10 0,0-4 4 16,-7 6 20-16,0 2 28 0,0 3-9 0,0 2 0 16,0-1-54-16,0 2-2 0,0 2-12 0,-18 3-4 15,18 0 18-15,-17 0-29 0,1 0-1 0,-3 18-4 16,-4-18-11-16,0 17 5 0,2-17-2 0,-1 26 3 15,-5-12-4-15,3 0-3 0,3 0 7 0,1 0-4 16,4 2 16-16,-1-3 1 0,4 2-6 0,4-2 10 16,4 0-8-16,4-1 15 0,1-3 7 0,0 0-2 15,0-3 4-15,26 0 0 0,-26-4 1 16,29 0 20-16,-13-2 13 0,2 0 13 0,2 0 11 16,0 0-10-16,1-20 13 0,0 20-6 0,1-18 16 15,-2 6-3-15,0 0 1 0,-2-1 22 0,1-1-18 16,-1-1-9-16,-4-1 4 0,-2 3-28 0,0-1 0 15,-4 1 6-15,-1 2-24 0,0 1 0 0,-7 3 2 16,2 1-27-16,-2 2-9 0,1 2 0 0,-1 2-16 16,0 0 2-16,0 0 17 0,0 0-9 0,0 19 4 15,-21-19 21-15,21 25-15 0,-15-9-1 0,15 1 1 16,-16 3 2-16,16 3-10 0,-11 0 17 0,11 0-13 16,0 1-9-16,0-1 1 0,0 1-24 0,0-4 7 15,0 1 11-15,24-4 0 0,-24-2 19 0,19-3 14 16,-2-1-9-16,-3-3 1 0,4-3 1 0,0-2-1 15,-4-3-11-15,0 0 14 0,5 0-4 16,2-17 15-16,-1 17 32 0,1-27 4 0,-1 10-8 16,1-3 2-16,3-3-11 0,-4-1 27 0,0-2 20 15,-4-3-2-15,3-3 4 0,-2-1 2 0,2-2-9 16,-5 1 10-16,-1-3 12 0,2 2-35 0,-3-2 20 16,-2 0-15-16,-3 3-28 0,-1 0 26 15,-6 0-31-15,0 7 0 0,0 3-14 0,0 6-12 0,0 3-9 16,0 4-9-16,0 3 15 0,-20 8-42 0,20 0 30 15,-15 0-11-15,15 0-3 0,-19 25 9 0,8-8-7 16,-2 7 4-16,0 2 6 0,-3 4 30 0,2 7-41 16,-2 3 13-16,5 1-3 0,0 3-23 0,0 0 27 15,3-3-41-15,1 3-12 0,2-4-8 16,3 0-24-16,-2-6 31 0,1 3 3 0,1-7 9 16,2-1-5-16,0-5 18 0,0-3 8 0,0-3 17 15,29-4 55-15,-29-2-50 0,28-3 27 0,-10-4-15 16,2-5-20-16,-1 0 47 0,3 0-40 0,0 0-3 15,0 0-14-15,0-21-44 0,4 21-44 0,-6-21-63 16,0 21-59-16,-3-20-36 0,0 4-17 0,-5 5-13 16,-2-3-57-16,-5 1-117 0,-5-4-138 0,0 1 53 15,0-3 128-15</inkml:trace>
  <inkml:trace contextRef="#ctx0" brushRef="#br0" timeOffset="26327.95">15728 12127 2096 0,'-5'19'12'15,"5"-19"36"-15,0 0 56 0,0 0 52 0,0 0 28 16,0 0 25-16,0 0-30 0,0 0-47 0,0 0-42 16,0 0-39-16,0 0-9 0,25 0 8 0,-25 0 6 15,23 0-14-15,-8 0-12 0,2 0-15 0,-1 0 6 16,3 0-16-16,2 0-5 0,0 0 7 16,4 0-7-16,1-13 3 0,0 13 2 0,3-11 3 0,-1 11 1 15,1-12 26-15,-3 4 4 0,1 2 12 0,-6-1 20 16,1 0 6-16,-5 3 17 0,0-2 10 0,-3 0 10 15,-2 2-10-15,-5 1-13 0,-1 0-12 16,-2 0-5-16,0-1-20 0,-2 1 8 0,-1 2-1 16,-1 0-55-16,0-1-2 0,0 1-17 0,0 1 7 15,0 0 3-15,0 0-5 0,0 0 17 0,0 0-52 16,0 0 24-16,0 0 3 0,0 17-10 0,0-17 29 16,0 21 1-16,0-8-5 0,0 5 23 0,0 3-24 15,0 2 10-15,0 1 0 0,0 2-27 16,-13 3-3-16,13-2-29 0,0 0-13 0,0 4-35 0,0-7-36 15,0 3-60-15,0-4-47 0,0 0-48 0,0-4-3 16,-21-4-12-16,21-3-28 0,-24-7-111 16,9-2-196-16,-1-3 39 0,-1 0 100 0</inkml:trace>
  <inkml:trace contextRef="#ctx0" brushRef="#br0" timeOffset="26460.6">16260 11891 2787 0,'15'-37'1'16,"-4"4"8"-16,-2 1-5 0,-1 6 2 0,-8 1-1 15,7 5-1-15,-7 6 0 0,0 5-40 0,0 3-53 16,0 4-45-16,0 2-45 0,0 0-11 0,-18 0-26 16,18 28-73-16,0-10-61 0,0 4-128 15,0 4 80-15</inkml:trace>
  <inkml:trace contextRef="#ctx0" brushRef="#br0" timeOffset="26839.58">16482 12092 2606 0,'8'-30'32'0,"1"11"36"0,-2 0 78 16,5-3 34-16,-2-1-3 0,0 1 23 0,-1 4-32 15,-5 0-30-15,2 3-22 0,-4 3-68 0,1-1-61 16,-3 9 16-16,0-1-19 0,0 5 7 0,0-4-2 16,0 4 0-16,0 0-7 0,0 0 5 0,-18 28 17 15,18-28-19-15,-20 33 23 0,20-11-9 0,-23 6-24 16,23 2 17-16,-19 0-33 0,19 5-15 0,-12-2 5 15,12 0-50-15,-8-1 44 0,8 0-9 0,0-2-16 16,0-2 25-16,0-3-15 0,0-3 13 16,0-3 49-16,0-5 8 0,0-2-7 0,17-4 25 15,-17-3-9-15,16-3 6 0,-16-2 37 0,25 0 12 16,-8-18 17-16,-1 18 31 0,6-30-33 0,5 14 4 16,-7-2 5-16,1-4-19 0,-2 1 26 0,-1-1-20 15,-2 0-16-15,0 0-12 0,-8 3-22 0,1 0 8 16,-4 1-21-16,5 1-9 0,-6 4 1 0,-1 3-44 15,1 1-18-15,0 4-63 0,-2 0-81 0,-1 2-93 16,-1 2-36-16,0 1-16 0,0 0-45 0,0 0-37 16,0 23-121-16,-20-23 8 0,20 17 129 15</inkml:trace>
  <inkml:trace contextRef="#ctx0" brushRef="#br0" timeOffset="27292.17">16843 12281 2987 0,'15'0'22'0,"-1"-18"44"0,0 18 65 16,3-21 75-16,-3 5 36 0,4 0 5 0,-3 0-19 16,0 3-39-16,-4 2-49 0,4-2-27 0,-3 2-42 15,-2 1-33-15,1 1-19 0,-1 1-25 0,-3 2 4 16,-1 6 0-16,-2-10 30 0,0 6-8 16,0 4-24-16,0 0-9 0,0-3-19 0,0 3 18 0,-1 0 2 15,3-1 3-15,2-1-14 0,0 2-18 16,-1 0-1-16,1 0-12 0,3 0 14 0,-3 0-15 15,6 0 0-15,-2 0 8 0,1-15-12 0,-1 15 29 16,3-25 0-16,-2 9 7 0,1-3 11 0,-2-3 3 16,-2 1-8-16,1-3 22 0,-3 1 0 0,-4-3 3 15,0 2 6-15,-4 0-18 0,0 0-7 16,0 4-29-16,0-1 8 0,-20 4 7 0,20 0-17 0,-25 3 2 16,7 4 8-16,1 1-33 0,-5 7 23 0,-3-1 6 15,2 3 5-15,-3 0 13 0,-1 25 3 0,1-4 5 16,-1 0-2-16,-1 5 2 0,2 4-12 0,1 2 1 15,-2 4-7-15,6-1 12 0,3 3-1 16,1-1 4-16,5 1-5 0,2 2 4 0,4 1-9 16,2-2-6-16,4-1-1 0,0 1-15 0,0-4-7 15,25 1-6-15,-25-2-5 0,32-1 5 0,-10-2 23 16,4 1 12-16,-2-3-8 0,4-5 13 0,0 1-5 16,2-5-6-16,0-6-12 0,-1-1-16 0,-2-9-44 15,-2 0-39-15,0-4-43 0,-2 0-68 0,-4 0-77 16,-1-17-154-16,-3 17-49 0,-2-21 77 0</inkml:trace>
  <inkml:trace contextRef="#ctx0" brushRef="#br0" timeOffset="28410.18">18089 12147 2895 0,'0'-4'29'0,"0"-1"16"16,0 2 27-16,0-2 30 0,0 1-19 0,0 0 14 15,0 1-8-15,0 1-4 0,0 2-24 0,0-1-35 16,0 1-8-16,0 0-23 0,0 0 15 0,-20 0 6 15,20 0-13-15,-28 0 1 0,10 0 3 0,-5 0-5 16,1 14-6-16,-1-14 0 0,-1 0 15 16,-1 20-22-16,4-20 14 0,0 22-14 0,-3-10-9 15,7 1 21-15,1 3-5 0,1 0 11 0,4 1-14 16,5 0-1-16,1-1 14 0,5 2-5 0,0-1 1 16,0 0-5-16,29 2 10 0,-9-2-13 0,-2-1 1 15,5-2 12-15,-1 0-23 0,-1-3 23 0,3-2 1 16,0-1-2-16,-3-4-12 0,-4-1-20 0,1-3-15 15,-1 0-43-15,-1 0-20 0,-1 0-35 0,-1-21-42 16,-1 21 4-16,-3-24-76 0,2 6-20 0,1 0-9 16,-3-3 4-16,3-2 66 0,0-7 76 0,0 0 74 15,0-3 59-15,5-3 88 0,-2 1 83 0,1-5 61 16,4 2 58-16,-1-2 10 0,0 5-20 0,1 0 13 16,-1 2-22-16,1 5 5 0,-2 4-34 15,-2 1-37-15,-4 3-1 0,-1 2-37 0,-3 4-22 16,-3 5-26-16,-1 2-65 0,-2-3-36 0,-1 6-5 15,-1 1-20-15,0 3-10 0,-1 0-3 0,0 0 2 16,0 17 1-16,0-17 18 0,0 25 12 0,-18-7-19 16,18 4 4-16,-16 5-2 0,16 1 2 0,-17 4 12 15,17 0 7-15,-17 2-12 0,17 0-6 0,-15 0-3 16,15-2 5-16,-15 0 3 0,15 1-1 0,-10-2 9 16,10 0-39-16,-5-4 43 0,5 0-8 0,-1 0-10 15,1-1 25-15,0-4-22 0,0 0 10 0,0-1 1 16,0-3-7-16,0 1-2 0,16-3 3 0,-16-3 11 15,0-1 3-15,15-4-4 0,-15 0-5 0,0-3-12 16,14-1 44-16,-14-2-33 0,11-2-6 16,-11 0 14-16,13 0-44 0,-6 0 12 0,0-22 22 15,2 22-17-15,0-21-2 0,-3 8 11 0,-4 2-18 16,2-4 8-16,-2-2-3 0,-1 0 14 0,-1-2 11 16,0 0-17-16,0-1 13 0,0 0-16 0,0-1 6 15,-21-1 9-15,21 1-14 0,0-1 18 0,0 3-19 16,-15-3 8-16,15 2 9 0,0 1-9 0,0 2 7 15,0 1 0-15,0 1-1 0,24 1 11 0,-24 3 0 16,27 2-28-16,-14 2 7 0,3 3-26 0,2 2 16 16,2 2 16-16,-1 0-10 0,2 0 21 15,-1 22-24-15,0-22 8 0,2 29 6 0,-1-10-49 16,-1 1 0-16,1 2-15 0,-6 0-36 0,-2 4 6 16,-3 0-41-16,0 1-51 0,-5 1-31 0,0 0-41 15,-3 1-22-15,-2 1-53 0,0-2-68 0,0 3-111 16,0-4-150-16,-26 1 121 0</inkml:trace>
  <inkml:trace contextRef="#ctx0" brushRef="#br0" timeOffset="29257.91">18906 12305 2611 0,'18'-20'24'0,"-2"0"17"0,-2-1 44 0,-2 3 42 16,0-1-4-16,-5 6 6 0,0-1-36 0,-6 4-56 15,-1 1-18-15,0 2-29 0,0 3-3 0,0 1 0 16,-21 2 0-16,21 1 8 0,-27 0 0 0,13 0 2 16,14 0-4-16,-25 18-2 0,9-18-9 0,4 16 18 15,-2-16-5-15,4 17-27 0,-4-17 17 0,2 21-13 16,2-21 6-16,-3 20 10 0,6-12-20 0,-1 2 5 16,1-1 3-16,5-1 13 0,0-1 7 0,2-2-4 15,0-2 11-15,0 0 6 0,0 0 4 0,0-3 12 16,22 0 13-16,-22 0-4 0,19 0 15 0,-6 0 27 15,4 0-22-15,0-23 17 0,1 23-2 16,-4-16-13-16,5 16 10 0,-4-21 2 0,-1 9 4 16,-3-1-18-16,1 2 2 0,1 0-11 0,-4-2-10 15,-2 2 6-15,1 0-30 0,-1 2 11 0,-2 3-8 16,-4 0-17-16,1 2-12 0,-2 3 2 0,0 0-14 16,0 1 8-16,0 0 35 0,0 0-25 15,0 18 3-15,-19-18 1 0,19 18-27 0,0-5 27 16,0 2 3-16,-11 0-2 0,11 4 20 0,-10 0-17 15,10-1 12-15,0 0-18 0,0 2-12 0,0 0-12 16,-9 0-14-16,9-3 15 0,0 1 6 0,0-2-5 16,0 2 18-16,0-3 19 0,0-4-2 0,23-3 7 0,-23-1-3 15,21 0-13-15,-21-4 6 0,20-3 34 16,-4 0-17-16,-1 0 10 0,2-20-13 0,-1 20-15 16,1-22 28-16,0 7-10 0,2-3 24 0,-1-1 5 15,-3 0 20-15,2-5 10 0,-1 1-2 0,0-2-5 16,-5 2-37-16,0-3 11 0,3 2 7 0,-8 0-9 15,2-3-13-15,-2 5 19 0,-2-2-27 0,-4 3 0 16,3-3 13-16,-3 3-34 0,0 2 20 16,0 2-10-16,0 2-18 0,0 5 6 0,0-1-10 0,0 3 30 15,0 4 6-15,0 3-53 0,0 1 34 16,0 0-31-16,0 0-10 0,0 0 50 0,0 0-34 0,0 0 3 16,0 17 13-16,0-17 4 0,-17 23-18 15,17-4 16-15,0 2 0 0,0 3 17 0,-17 2-9 16,17 1-12-16,0 0 9 0,-12 1-21 0,12-1 23 15,0 2-1-15,0-2-6 0,0 1-5 0,0-1-14 16,0 1 15-16,0-3-1 0,20-1-5 0,-20-1 21 16,0-2-20-16,14-3-8 0,-14-1-15 0,0-6 28 15,12 1-1-15,-12-4 12 0,0-2 21 0,0 1-8 16,0-7-3-16,0 0-2 0,7 0-6 0,-7 0-13 16,7-23 10-16,-3 23-14 0,4-20 18 0,-1 2-17 15,0-1-7-15,-2 0 30 0,-2 0-27 0,1-2 17 16,-1-2 10-16,-2-2-18 0,3 1 6 0,1 1-18 15,-1 1-7-15,6 0 23 0,3-1-21 0,-1 0 20 16,6 0 5-16,2 5-25 0,-1 0 4 16,-1 1-16-16,3 1-24 0,0 3-22 0,-4 3-20 15,-1 1-82-15,-4 5-64 0,-6 0-74 0,2 4-12 16,-2 0-24-16,-1 0 17 0,-5 17-35 0,0-17-115 16,0 29-85-16,0-16 74 0</inkml:trace>
  <inkml:trace contextRef="#ctx0" brushRef="#br0" timeOffset="29590.56">19763 11879 3283 0,'24'-26'10'0,"-4"0"61"0,-7 0 39 16,3 1 22-16,-6 3 27 0,-5 5-38 0,2 2-31 15,-4 11-16-15,-3 1-52 0,0-2-47 0,0 5-1 16,0 0 4-16,0 0 14 0,0 23 19 0,-25-23-16 15,25 35-11-15,0-10 4 0,-24 9 8 0,24 3 5 16,-16 3 10-16,16 5-12 0,-18 5 1 0,18 1 1 16,-11 1-17-16,11-2 4 0,0-2 9 15,-10 1 20-15,10-1 0 0,0-4-25 0,0 4 16 0,0-6-34 16,0-4 18-16,0-2 53 0,0-1-23 16,0-3 7-16,0-4-14 0,0-5-25 0,0-7-18 15,0-2 24-15,0-1 21 0,27-6 29 0,-12-2-16 16,-1-4-5-16,5-1-27 0,0 0-20 0,-1-18 47 15,2 18-46-15,-1-24-8 0,-7 24-92 0,0-24-86 16,1 9-40-16,-6-3-87 0,-2 4-25 0,-1-1-137 16,-4-1-155-16,0-4-11 0,0-1 113 0</inkml:trace>
  <inkml:trace contextRef="#ctx0" brushRef="#br0" timeOffset="29858.84">19504 12255 2839 0,'-4'0'28'0,"1"13"35"0,3-13 37 0,0 0 50 16,0 0 23-16,0 0 18 0,0 0-38 0,0 0-10 15,0 0-36-15,0 0-75 0,22 0 35 0,-22-13-48 16,0 13-29-16,0 0 17 0,15 0-18 0,-15-13 19 16,29 13 1-16,-13-9-7 0,8 2-8 0,5 7-2 15,0-8 2-15,4 3 18 0,3 0-46 0,5 3 22 16,2 0 12-16,2-2-6 0,-1 2 27 15,1-2-9-15,4 0-19 0,-3 1 22 0,-6-1 32 0,-4-1-36 16,-1 3 21-16,-6-2-43 0,-3 2-52 0,-2 1-21 16,-5-1-70-16,-6 1-92 0,-1 1-33 0,-5 0-39 15,-7 0-39-15,0 0-49 0,0 22-107 16,-27-22-120-16,27 18 111 0</inkml:trace>
  <inkml:trace contextRef="#ctx0" brushRef="#br0" timeOffset="30927.12">13690 12604 2054 0,'-6'0'-8'0,"6"0"8"0,-5 0 25 15,5 0-5-15,0 0 40 0,0 0 23 0,0 0 28 16,0 0 47-16,0 0-23 0,0 0 3 0,0 0-49 16,0 0-40-16,0 0 9 0,24 0-16 0,-24 0 6 15,21 0 18-15,-5 0-12 0,1 0-1 0,3 0 6 16,5 0-20-16,4 0 16 0,5 0-11 15,5-14-16-15,9 14 47 0,6 0-29 0,12 0-5 16,10 0 1-16,11 0-22 0,14 0 9 0,9 0 17 16,13 0 9-16,11 0-25 0,15 0-2 0,14 0-16 15,5 0 36-15,5 0-9 0,8 0 35 0,7 0-16 16,7 15-28-16,-1-15 5 0,0 19-21 0,-4-19 6 16,0 15 8-16,2-6-5 0,-1 1 20 0,-14 0 8 15,-1-3-29-15,-4 0-1 0,-1-1-21 0,-6 4 65 16,-5-3 25-16,-10-5 6 0,-7 0-1 15,-7 1-74-15,-12-2-5 0,-11-1 3 0,-16 0-24 0,-9 0 6 16,-15 0 3-16,-10 0 1 0,-12 0 13 0,-6 0-16 16,-11 0 3-16,-7 0-5 0,-9 0 3 0,-7 0 3 15,-7 0-16-15,-1 0 0 0,-3 0 10 16,0 0-3-16,0-16-23 0,0 16-10 0,0 0-49 16,0 0 23-16,0 0-16 0,0 0-8 0,0 0-9 15,0 0-49-15,0 15-8 0,0-15-32 0,0 0-34 16,-15 0-35-16,15 0-36 0,0 0-14 0,0 0-18 15,-11 0-77-15,11 0-74 0,-10 0-117 0,10 0 96 16</inkml:trace>
  <inkml:trace contextRef="#ctx0" brushRef="#br0" timeOffset="33711.43">20739 12359 1850 0,'0'15'26'0,"0"-6"53"0,0 1 45 16,0-1 31-16,0-4 16 0,19 0 0 15,-19-1-12-15,0 3 65 0,0-4 28 0,0 1 17 16,0-3 32-16,0-1-42 0,0 3-29 0,0-3-5 15,0 0-66-15,0 0-35 0,0 0-75 0,0-20-38 16,0 20 11-16,0-22 3 0,-18 6 33 0,18 1-29 16,-20-5-9-16,20-2 0 0,-24-3 4 0,24 1-1 15,-20-2 0-15,8-2-33 0,2-1 13 0,-1-1 16 16,11-5-12-16,-9 1-4 0,2-2-24 0,7 1-36 16,0-1 68-16,-5 2-22 0,5 2 11 0,0-1 21 15,0 8-31-15,0-2 40 0,24 5-34 16,-24 7 24-16,0-4-52 0,27 6-10 0,-10 4 26 0,0 3-35 15,1 3 36-15,9 3 16 0,2 0-20 0,5 0 14 16,1 20-3-16,7-20-4 0,-1 20 13 16,-1-4 9-16,2-3-24 0,-5 2-7 0,0-2 19 15,-6 1-15-15,-4 0 11 0,-6-1-16 0,-4 0-22 16,-5-1-22-16,-5 1-12 0,-2 2 50 0,-5 2-26 16,0-2 41-16,0 3 8 0,-19 1-53 0,-1 0 68 15,-6 1-16-15,-4 0-21 0,-9-2 51 0,2-2-45 16,-12 0 20-16,-1-1 18 0,-2-2-27 15,-2-3 15-15,-4-1-17 0,-2-2-8 0,-1-2 34 16,1-2-11-16,4-1-21 0,-1-2 19 0,-1 0-24 0,10 0 9 16,6 0 26-16,5 0-12 0,12 0-3 15,1 0 6-15,7 0 17 0,5 0 31 0,9 0-9 16,3-15 2-16,0 15-28 0,0 0-20 0,20-14 5 16,-20 14-10-16,40-14 16 0,-13 3-24 0,11 0-6 15,0-4 4-15,11 1 10 0,3-5 16 0,7-1-4 16,-3-5 8-16,1-3-20 0,0-3-5 0,-3-5 34 15,2-3 0-15,0-4 31 0,-8 3 40 0,-6-2-12 16,0 4 0-16,-4-3 2 0,-6 4-16 0,-6 3 18 16,-3 6-2-16,-8 0 59 0,-2 4-20 0,-3 2 5 15,-6 3 14-15,-1 6-98 0,-3 0 71 16,0 5-92-16,0 2-72 0,0 4 44 0,0 0-49 0,0-1 27 16,0 3 46-16,0 0-17 0,0 0-42 0,0 0 32 15,0 22 17-15,-24-22-10 0,5 31 13 16,19-6 4-16,-32 4-3 0,11 4-2 0,-1 4 15 15,2 8-22-15,3 7-22 0,1 3-41 0,3 3 11 16,-7 2 77-16,0 1-15 0,3-2 19 0,-1 2-3 16,-1-4-88-16,-5-7 87 0,6-4-22 0,-8-3 42 15,8-1-18-15,3-5-16 0,2-6 12 0,-3-1 12 16,5-6 5-16,5-4-79 0,1-2 27 16,4-4-50-16,-1-9 65 0,-2 3 31 0,1-4 12 15,3-2 29-15,0-2-7 0,0 0-29 0,0 0 15 16,0 0-14-16,0 0-98 0,0-20 51 0,0 20-84 15,0-20-154-15,24 20 9 0,-24-22-86 0,0 22-60 16,15-22 7-16,-15 8-85 0,0 14-85 0,0-20-112 16,0 20-152-16,9-19 25 0,-9 19 161 0</inkml:trace>
  <inkml:trace contextRef="#ctx0" brushRef="#br0" timeOffset="35660.26">8627 11610 2219 0,'-6'2'15'0,"-1"-2"18"0,4 0 25 16,0 0 30-16,3 0 17 0,0 0 1 0,0 0 8 15,0 0-16-15,0 0-24 0,0 0-12 0,0 0-12 16,21-18-9-16,-21 18 9 0,15 0-4 16,-15-12-12-16,18 12-6 0,-18-10-18 0,24 10 5 0,-10-8 0 15,4 8 7-15,5-8 3 0,5 8 9 16,5-5-5-16,3 5 2 0,6 0 0 0,2 0-8 15,8-3-11-15,4 2-7 0,7 1 11 0,8 0-12 16,5 0 22-16,8 0 4 0,2 0-10 0,9 0 14 16,5 0-11-16,3 0-5 0,3-13-7 0,2 13 5 15,3 0 3-15,-4 0-1 0,7 0 14 0,-10 0 9 16,1 0-7-16,-3 0 0 0,-6 0 2 16,-4 0-17-16,-2 0-2 0,-4 0 12 0,-6 0-15 0,2 0 11 15,-4 0-15-15,-2 0 9 0,-2 0 8 0,-4 0-8 16,-2 0 16-16,-4 0-13 0,-4 0-2 15,-2 0-12-15,-6 0-4 0,-3 0 0 0,-1 0 2 16,-3-13 8-16,-1 13 9 0,-2 0-13 0,3 0-8 16,-7-10 1-16,2 10 3 0,-6 0-6 0,-2-9-9 15,-3 9 11-15,-3-7-3 0,-1 7 24 0,-7-4 34 16,-2 3-4-16,-2-3-5 0,-1 1-2 0,-3 1-33 16,-2 1 11-16,-2-1-3 0,0 1-19 15,1-1 11-15,-1 1-18 0,0 1 6 0,-2 0 20 0,1 0 0 16,0 0-17-16,-1 0 3 0,2 0 1 0,-4 0 6 15,-2 0 22-15,2 0-12 0,-1 0 13 0,0 0-32 16,-1 0 14-16,2 0 18 0,-1 0-7 16,-1 0 21-16,3 0-11 0,-3 0-6 0,0 0-8 0,0 0 3 15,0 0-7-15,0 0-4 0,0 0-26 16,0 0 23-16,0 0-20 0,0 0 1 0,0 0 11 16,0 0-17-16,0 0 5 0,0 0-4 0,0 0-3 15,0 0-5-15,0 0 11 0,0 0-12 0,0 0 18 16,0 0-18-16,0 0 23 0,0 0 0 0,0 18-7 15,0-3 47-15,0 3-48 0,0 5 7 0,0 3 2 16,0-1-29-16,0 5 36 0,0 7 29 0,0 2-35 16,14 3-26-16,-14 4 12 0,0 4-27 0,0 2 32 15,0 4 13-15,0 0-7 0,0-3 8 0,0-2 1 16,0-1 15-16,0-3-21 0,0-2-4 16,0-4-3-16,17 0-8 0,-17-5 9 0,0-2 1 15,0 2-4-15,0-3 9 0,0-4-5 0,0 0 16 16,0-2-23-16,0-3 8 0,0 0-16 0,0-1-8 15,0-7 44-15,0-5-24 0,0 3 47 0,0-3-35 16,0-5-5-16,0-4 23 0,0 3 4 0,0-4 64 16,0-1-1-16,0 0 27 0,0 0-8 0,0 0-55 15,0 0-1-15,0 0-43 0,0-14-44 0,0 14 43 16,0 0-68-16,0 0-34 0,0 0-37 0,0 0-97 16,0 0-46-16,0 0-52 0,0 0-44 15,0 0-6-15,-16 0-3 0,16 0-16 0,-27 0-29 16,8 0-115-16,-9 0-177 0,-3 0 75 0,-9 0 130 0</inkml:trace>
  <inkml:trace contextRef="#ctx0" brushRef="#br0" timeOffset="37089.93">8670 11573 2518 0,'0'0'34'0,"0"0"26"15,0 0 19-15,0 0 34 0,0-11-5 0,0 11 5 16,0 0 34-16,0 0 6 0,0 0 7 16,0 0-7-16,0 0-35 0,0 0-40 0,0 0-36 15,0 0-28-15,20 0-18 0,-20 0-13 0,0 0 5 16,0 0 4-16,0 0 41 0,0 0 25 0,0 0 25 16,0 26 12-16,0-12-17 0,0 2-10 0,0 4-13 15,0 5 22-15,0 5-12 0,0 4 8 0,0 2-15 16,0 2-27-16,0 5-4 0,0 3 9 15,0 2 16-15,0-1-24 0,0 1 21 0,-13 1-25 16,13-2 1-16,0 0 8 0,0-1-21 0,0-4 8 16,0 2-13-16,0 0 13 0,0-2-2 0,0 0-6 15,0-1 7-15,0 1 7 0,0-1-9 0,0 3 23 16,0-1-42-16,0-1 9 0,0-2-3 0,13-4-30 16,-13-2 31-16,0-1 10 0,0-6-9 0,0-3 1 15,0-5 23-15,0-3-43 0,0-4 5 0,0-3 15 16,0-1-3-16,0-3 0 0,0-2 41 0,0-2 33 15,0-1 12-15,0 0 60 0,0 0 11 0,0 0-9 16,0 0-32-16,0 0-5 0,0 0-46 0,0 0-22 16,0 0 0-16,0 0-30 0,0 0 4 0,0 0-21 15,0-13 17-15,0 13-21 0,0 0-12 0,0 0 15 16,0 0-27-16,0 0 9 0,0 0 20 0,0 0-17 16,0 0 24-16,0 0-30 0,0 0-4 0,0 0-6 15,0 0-29-15,0 0 21 0,0 0-1 16,0 0 16-16,0 0 14 0,0 0-21 0,0 0 36 15,0 0-3-15,0 0-2 0,0 0 16 0,0 0-21 16,0 0 15-16,0 0 5 0,0 0 14 0,0 0 0 16,0 0-4-16,0 0-12 0,0 0-3 0,0 0-10 15,0 0-32-15,0 0 27 0,0 0-29 0,0-13 29 16,0 13 13-16,0 0-18 0,21-12 32 16,-21 12-46-16,21-12 7 0,-8 12 15 0,2-12-17 15,4 12-25-15,4-9 59 0,4 3-44 0,5 0 11 0,4 2 71 16,2 1-101-16,7-1 22 0,1 1 15 15,8-4-36-15,0 1 48 0,5 2-1 0,0-2-27 16,5 2-8-16,-2-1 13 0,2-1-16 0,4-2 20 16,-1 3 9-16,4 3-32 0,1-2 48 0,2-2-10 15,1 1-4-15,4 0-8 0,-2 0 27 0,4 2-30 16,-4-1 21-16,-1 1 28 0,0-3-67 0,-5 6 39 16,-4-1 2-16,-3-2-10 0,-3 3 2 0,-3 0 19 15,-1-2-19-15,-4-1-11 0,-2 1 48 0,4 0-81 16,-4 1 44-16,4-2 11 0,2 1-38 0,-1 0 72 15,2 0-44-15,2 0 10 0,0 2-2 16,2-3-1-16,-2 0-8 0,1 1-3 0,-5-1 9 16,0 1-20-16,-6-3 17 0,-3-1 4 0,2 0-3 15,-8-1 20-15,0-2 0 0,-2 1-21 0,-1 0 11 16,-1 1-24-16,0-1-34 0,-1 0 48 0,-5 5-2 16,3-5-11-16,-2 3 41 0,-1 2-29 0,0-3 9 15,-1 0-1-15,1 2-18 0,2-2-3 0,1 2-22 16,3 3 44-16,0 0 3 0,-1 0-22 0,5 1 28 15,1 0-23-15,-3 0 10 0,-2 17 3 0,2-17-20 16,-9 0 7-16,0 0 28 0,3 0-29 0,-7 0 2 16,-3 0 0-16,-4 13-43 0,3-13 61 0,-6 0-6 15,5 0-20-15,-1 0 32 0,-5 0-27 16,2 0 18-16,-1 0-13 0,2 0-1 0,-1 0-19 16,-2 0 10-16,2 0 35 0,-5 0-11 0,4 0 3 15,-4 0 0-15,-1 0-12 0,-1 0-12 0,-2 0 18 16,-3 0-22-16,-1 0 15 0,-2 0-12 0,-1 0 10 15,0 0-46-15,0 0-19 0,-1 0-28 0,0 0-29 16,0 0-48-16,0 0-49 0,0 0-43 0,0 0-109 16,0 0-70-16,0 0-97 0,-19 0-222 0,19 0-95 15,-19 0 158-15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8:55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17637 7016 1323 0,'0'0'11'0,"0"0"43"15,-15 0 35-15,15 0 34 0,0 0 0 0,0 0 6 16,0 0 24-16,0 0-52 0,0 0 5 0,0 0-43 15,0 0-21-15,0 0 28 0,0 0-17 0,0 0-7 16,0 0-8-16,0 0-2 0,0 0 3 0,0 0 6 16,0 0-20-16,0 0 20 0,0 0 8 0,0 0 4 15,0 0 2-15,0 0-23 0,0 0 5 0,0 0 0 16,0 0-7-16,0 0 5 0,0 0 3 0,0 0 7 16,0 0 5-16,0 0-2 0,26 0-5 0,-26 13-9 15,34-13 23-15,-8 0-2 0,3 0 10 0,1 0-8 16,-1 0-7-16,6 0-7 0,-1 0-22 15,4 0 22-15,4 0-25 0,0 0 1 0,3 0 15 16,2 0-21-16,8 0-10 0,7 0 21 0,4 0 0 16,4 0 27-16,3-22 14 0,3 22 5 0,-5 0 3 15,0-13-20-15,0 13 9 0,-4-12-53 0,-1 12 6 16,-8 0 20-16,0-11-26 0,-4 11 51 16,4-7-19-16,-4 7-23 0,-4-7 25 0,-5 7-17 15,-3-7-11-15,-5 4 11 0,-7 2-16 0,-4 0 16 0,-8 0-2 16,-6-1-18-16,-3 0-9 0,-5 2-47 0,-2 0-1 15,-2 0-53-15,0 0-35 0,0 0-41 16,0 0-56-16,0 0 2 0,-23 0-29 0,6 0-31 16,-5 0-44-16,-7 0-104 0,-10 0-157 0,-8 0-94 15,-9 0 108-15</inkml:trace>
  <inkml:trace contextRef="#ctx0" brushRef="#br0" timeOffset="767.84">17627 6931 1309 0,'0'-2'79'0,"0"0"39"0,0 2 25 16,0-2 34-16,0 1-32 0,0 0-11 0,0 1 20 0,0-1 3 15,0 1 6-15,0-1-11 0,0 0-20 16,0 1 10-16,0-2-16 0,0-1 11 0,0 1 4 16,0 2-9-16,0 0-10 0,0 0 2 0,0 0-1 15,0 0-12-15,0 0-14 0,0 0-14 0,0 0-30 16,0 0-27-16,0 0-8 0,0 0-20 0,0 0-6 16,0 0 0-16,0 0-10 0,0 0-11 0,0 0 20 15,0 0 8-15,0 0 7 0,0 0 12 0,0 18-13 16,0-18-10-16,-24 16-12 0,24-16 20 0,-29 22-6 15,29-9 8-15,-33 0 22 0,18-3-18 16,15 3-14-16,-27-3-8 0,12 2-14 0,4-2 5 16,1-1 38-16,2 0-12 0,8-5 1 0,-13 4-4 15,7-2-24-15,6-4 39 0,0-1 4 0,0 3-20 16,0-1 18-16,0-3 7 0,0 0 50 0,0 0 14 16,0 0 25-16,0 0-11 0,0 0-40 0,0 0 29 15,0 0-45-15,0 0-16 0,19 0-8 0,-19 0-51 16,18 0 25-16,-2 0-7 0,-5 0-4 0,2 0 30 15,4 19-13-15,-5-19 9 0,-1 0-8 0,2 0-26 16,-4 0-39-16,-9 15-42 0,6-15-39 0,-3 0-31 16,2 13-36-16,-4-13-44 0,-1 0-41 0,0 17-59 15,0-17-36-15,0 13-53 0,0-5-91 0,-18-8-141 16,18 6 104-16</inkml:trace>
  <inkml:trace contextRef="#ctx0" brushRef="#br0" timeOffset="9664.4">19787 6900 3185 0,'7'0'5'16,"-2"0"0"-16,3 0-2 0,-5 0 4 0,-1 0-6 15,0 0-6-15,3-13 10 0,-5 13 11 0,0 0-6 16,0 0 0-16,0 0-13 0,0 0-3 0,0 0-15 15,0 0 13-15,0 14 6 0,0-14-22 0,-20 21 23 16,20-8-5-16,0 2-2 0,-19 0 17 0,19 4-16 16,0-1-8-16,-17-1 25 0,17-1-11 15,0-3 8-15,0 2 13 0,0 2-20 0,0-4 0 16,0-2 13-16,0-3-28 0,0 0 24 0,0-1 1 0,0-1 26 16,0-4 66-16,0-2-5 0,0 0-7 15,0 0-16-15,0-20-59 0,0 20-13 0,0-23 0 16,0 7-7-16,0-2 5 0,0-1-21 0,0-2 14 15,0-2-3-15,0 2 0 0,0-3 14 0,0 2-5 16,0 1-8-16,0 1-10 0,0 1 21 0,0 2 7 16,0 3 5-16,0 0 15 0,0 4-12 0,0 1-8 15,0 2-8-15,0 0 5 0,22 4-11 0,-22 0-8 16,0 1 1-16,25 2-8 0,-25 0 15 0,26 0 1 16,-26 0-1-16,25 22-11 0,-11-22 17 15,0 20-2-15,-3-7-4 0,2 1 25 0,1 3-36 0,-1 2 5 16,-2-1 10-16,-4 0-21 0,0 4-21 15,5-3 3-15,-4 1-4 0,1-3 4 0,-6-3 9 16,1 2-40-16,2-3-13 0,-5-1 8 0,0-3 4 16,-1 2 36-16,0-5 2 0,0 1 16 0,0 0 21 15,-17-4 6-15,17-3 16 0,0 0-12 0,-15 0-13 16,15 0 2-16,-16-27-3 0,4 27 21 0,12-32 18 16,-14 14 4-16,14-2 29 0,-8 2-9 0,8-2 6 15,-7-2 21-15,7 3-39 0,0 0-6 0,25 0 9 16,-25 2-24-16,22 0 45 0,-22 2 12 15,29 2-31-15,-9 3-13 0,-3 0-28 0,0 2-30 0,0 2 1 16,-1 3 27-16,0 1-32 0,-3 2-1 16,1 0 6-16,-1 0-5 0,2 20 20 0,-4-20-11 15,3 26-1-15,-4-8-76 0,0 2-6 0,2 2-20 16,-5 6-43-16,2 0 1 0,-8 1-80 0,2 1-20 16,-3 3-52-16,0-2-44 0,0 2-71 0,0-2-116 15,-18-6 90-15</inkml:trace>
  <inkml:trace contextRef="#ctx0" brushRef="#br0" timeOffset="10314.96">20296 7032 3088 0,'18'-13'25'0,"-2"0"50"0,1 2 34 0,-4 2 57 16,2-4-2-16,-5 4-5 0,-2 2-3 15,-1 5-50-15,-4-3 1 0,1 2-76 0,-1 2-15 16,-3 0 12-16,2 1-49 0,-1 0 20 0,1 0-26 15,-2 0-2-15,0 0 26 0,0 0 9 0,0 15-5 16,0-15-20-16,18 0 2 0,-18 11-4 0,16-11 22 16,-16 11 9-16,15-11-12 0,-15 14 12 0,18-14 10 15,-18 6-20-15,22-6 11 0,-22 0 7 0,11 4-44 16,1-4 16-16,-1 0-9 0,-1 0 5 0,2-19 13 16,1 19 3-16,-2-17 6 0,6 17-25 15,-6-22 20-15,-6 10 1 0,0-2 10 0,0 2-12 16,-5-3-13-16,0 0-15 0,0 1 12 0,0-1 25 15,-21 1-7-15,21 2 2 0,0 2-22 0,-25 0-6 16,25 2-9-16,-21 4-10 0,21 0-9 0,-23 4-12 16,11 0 12-16,-4 0 17 0,3 0 9 0,-2 24-5 15,5-24 26-15,-7 25 3 0,2-10-9 0,1 0 32 16,-1 2-31-16,7 0-1 0,-1 1-3 0,4-3 4 16,-3 1-1-16,8 2-3 0,0 0 25 0,0-2-23 15,0 2 10-15,0-1 8 0,23 0-1 0,-23-1-3 16,27-1 3-16,-10-4-10 0,7 2-11 0,0-2 9 15,2-3-6-15,1-4 11 0,-1-1 20 0,2-3-23 16,1 0 24-16,3 0-17 0,-9-17-14 0,3 17 17 16,-1-24-13-16,-1 9 6 0,-1-3 5 15,-5 0 8-15,5-1 8 0,-4-3 4 0,1-2 11 16,-1 2 16-16,-2-2 8 0,-4 1-8 0,0 0-14 16,-2 0 41-16,-4 0-2 0,1 2 26 0,-1 1 21 15,-2-1-35-15,4 4 3 0,-4-3-29 0,2 4 42 16,-1 1-44-16,-4 2-13 0,1 2 13 0,0 2-74 15,0 4 33-15,-3 1-25 0,1 2 4 0,-1 1-26 16,0 1-2-16,0 0 2 0,0 0-4 0,0 19 44 16,-20-19-27-16,20 22 17 0,0-5-5 0,0 5-28 15,-19 2 53-15,19 3-37 0,-14 3 10 16,14 3-3-16,0 0-76 0,0 2 4 0,0 0-56 16,0-1-22-16,0 4-36 0,0-5-35 0,0 2-23 0,0 5-43 15,0-1-31-15,0 1-61 0,0-3-37 16,0-2-76-16,0-6-119 0,0-2 129 0</inkml:trace>
  <inkml:trace contextRef="#ctx0" brushRef="#br0" timeOffset="10598.21">20856 7040 2433 0,'0'-15'42'16,"0"1"18"-16,19 4 9 0,-19-3 9 15,0 6-10-15,0 0-14 0,14 1 6 0,-14 3-14 0,0 1-40 16,0 2-11-16,0-1-18 0,0 1 14 15,0 0-2-15,-26 0 3 0,26 0 16 0,-23 23-24 16,4-23-2-16,6 17 19 0,13-5-13 0,-29 2 11 16,16-14 28-16,-2 24-40 0,0-5 12 0,15-10 12 15,-21 6-40-15,14 2 33 0,-2-4-27 0,2 1 3 16,5 4 21-16,-5-9 2 0,7-2 7 0,0 7 16 16,0-7-26-16,23 3-7 0,-23-6 25 0,19 0-17 15,-19-2 35-15,33 2-14 0,-19-4 7 0,1 0-16 16,0 0-7-16,4 0 23 0,-3-19-43 0,0 19-6 15,1-17-34-15,-10 17-45 0,5 0-33 0,-4-15-77 16,0 15-109-16,-6-14-108 0,5 14-171 16,-1-11 88-16</inkml:trace>
  <inkml:trace contextRef="#ctx0" brushRef="#br0" timeOffset="10914.37">21121 6962 3033 0,'3'-4'56'0,"3"-2"58"0,-5 1 55 0,1 1 49 16,-2-1 7-16,0 1-36 0,0 1-34 0,0 1-35 0,0 0-77 15,0 2-12-15,0 0-33 0,0 0-11 0,0 0-20 16,0 0 38-16,0 0-16 0,0 0-10 15,0 0 22-15,0 20-43 0,0-20 21 0,0 24 19 16,0-11 9-16,0 2-6 0,21 5 9 0,-21 5-1 16,0 4 1-16,0-3-9 0,21 8-62 0,-21 2-55 15,15 2-66-15,-15 2-72 0,14-3-5 0,-14-3-38 16,10-4-28-16,-10-2-39 0,0-5-97 0,0-8-171 16,0-9 70-16,-29-6 125 0</inkml:trace>
  <inkml:trace contextRef="#ctx0" brushRef="#br0" timeOffset="11052">21147 6831 3058 0,'16'-16'13'0,"-3"1"15"15,1 1 2-15,0 0 32 0,-4 1 10 0,0 3 6 16,-4 1-20-16,-6 6-29 0,4-1-45 0,-4 3-128 16,0 1-51-16,0 0-65 0,0 0-66 0,0 0 3 15,0 27-92-15,0-27-114 0,0 27 21 0,0-12 104 16</inkml:trace>
  <inkml:trace contextRef="#ctx0" brushRef="#br0" timeOffset="11964.56">21441 6977 2767 0,'12'-17'18'0,"-1"17"24"0,-4-19 4 0,4 19 31 15,-3-14-10-15,-3 14-11 0,-1-15-7 0,-3 15-22 16,-1 0-42-16,0-8-10 0,0 8-16 0,0 0-2 15,0 0 39-15,-23 0-2 0,23 0 8 0,-26 0-13 16,11 0-8-16,-1 17-14 0,-2-17-7 0,-2 16-7 16,2-16-6-16,2 20 6 0,-1-20 14 15,1 18 14-15,4-11-9 0,1 3-1 0,5-4 13 16,6-6-10-16,0 6 32 0,0-6-2 0,0 7 28 0,0-4 37 16,29 1-18-16,-29-4 52 0,33 0-10 15,-13 0-26-15,0 0 27 0,-1-17-9 0,2 17-6 16,0-17 28-16,-2 17 8 0,-1-19 2 0,1 19-14 15,-8-13-24-15,7 13-25 0,-3-15-11 0,-6 5-17 16,1 3 12-16,-5 0 2 0,1-1-35 0,-3 3 5 16,0 1-24-16,-3 2-13 0,0 0-15 0,0 2-22 15,0 0 10-15,0 0-22 0,0 0 62 0,0 19 20 16,0-19-10-16,0 20 31 0,0-7-40 0,0 6 3 16,0 0 0-16,0 0-15 0,-20 1 22 15,20 4 11-15,0-1-10 0,0 1 8 0,-18 4-28 16,18-2-12-16,0-7 1 0,0 3 2 0,0-4 18 15,0-2 7-15,0-1 17 0,21-7 3 0,-21-5-14 0,16-3 11 16,-4 0-7-16,7 0 6 0,3 0 18 16,1-32 1-16,0 15 22 0,2-2 4 0,3-4 19 15,-7 0-15-15,4-4-16 0,-8 0 0 0,-2 3-9 16,4-2 15-16,-10-1 17 0,4 0 10 0,-1-1-4 16,-8 1-2-16,3 3-13 0,-2 2-21 0,1 2 33 15,-3 1-24-15,7 1 8 0,-7 5-1 0,-3 2-53 16,0 2 23-16,0 3-66 0,0 0 26 0,0 4 3 15,0 2-19-15,0 0 37 0,0 0-25 0,0 19-2 16,0-19 34-16,0 30-17 0,0-12 12 0,-18 7-8 16,18 1-23-16,-22 3 42 0,22 2-44 15,-14 3 21-15,14-4 4 0,0 0-34 0,-11 0 32 16,11 1-17-16,0-2 17 0,0 0 4 0,0-3 1 16,0-3 18-16,0-3-37 0,0 3 51 0,20-6-24 15,-20-4-13-15,0-6 25 0,0-4-4 0,0-2 25 16,0-1-5-16,0 0 7 0,0 0-29 0,0-19 25 15,0 19 7-15,0-26-38 0,0 13-17 0,18-3 21 16,-18-2-16-16,0-1 15 0,0-1 4 0,0-3-36 16,0 6 15-16,0 0-8 0,0-3 28 0,0 2-18 15,0 0 3-15,0-3 7 0,0 4-7 0,0 1-2 16,0-1-6-16,0 0 10 0,0 1-1 16,-17 0 13-16,17-1-21 0,0 4 27 0,0-3-23 0,0 2-39 15,0-2 40-15,0 5-27 0,0-2 19 16,0 0 41-16,17 5-24 0,-17-2 19 0,20 0-25 15,-20 2-9-15,0 3-7 0,14 1-5 0,-14 0 10 16,21 1-2-16,-7 0 0 0,-1 3-10 0,-2 0 18 16,0 0-9-16,9 0 1 0,-3 0-6 0,0 21 34 15,1-21-15-15,1 27-4 0,4-10 20 0,-4 6-84 16,3-1 48-16,-4 2-21 0,5 4-8 16,-6 1 31-16,1 4-51 0,-4 0 28 0,-1 6-67 15,0-1-32-15,0 2-34 0,-4 5-65 0,-2-4 19 16,1 1-39-16,-6-1 2 0,-1-2-26 0,-1-5-84 15,0-4-76-15,0-3-99 0,0-4 18 0,0-2 116 16</inkml:trace>
  <inkml:trace contextRef="#ctx0" brushRef="#br0" timeOffset="13731.34">17336 5086 2121 0,'0'7'19'0,"0"-7"-18"0,0 0 3 0,0 5 9 15,0-5-35-15,0 0 12 0,0 0 7 0,0 0-2 16,0 0 19-16,25 0-1 0,-11 0-3 0,6 0-8 15,2 0 3-15,4 12 18 0,5-12 17 0,0 0 18 16,1 0 20-16,4 0-4 0,1 0-17 16,-2 0-25-16,9-15-22 0,-3 15 10 0,4 0 32 15,7-17 13-15,3 17 5 0,3 0 13 0,2-12-27 16,8 12 3-16,0 0 10 0,2-9-4 0,2 9 2 16,-2 0-11-16,-4 0-5 0,-3 0-24 0,0 0-21 15,-7 0 8-15,-7 0-11 0,-1 0-5 0,-10 0 12 16,-8 0-11-16,-5 0 6 0,-6 0-1 0,-6 13-32 15,-11-13-46-15,-2 0-86 0,0 0-11 0,0 0-29 16,0 0-40-16,-21 0-16 0,21 7-230 0,-41-7-116 16,13 0 93-16</inkml:trace>
  <inkml:trace contextRef="#ctx0" brushRef="#br0" timeOffset="14096.36">17529 4979 2896 0,'0'0'9'16,"19"0"32"-16,-19 0 34 0,0 0 32 0,24 0 8 15,-24-17-17-15,14 17-13 0,-14 0-12 0,13-13 3 16,-13 13 6-16,14 0-18 0,-5 0 4 0,-9-7-25 16,11 7-13-16,-3 0-10 0,-1 0-18 0,-7 0 1 15,4 0-19-15,-2 0 5 0,0 0 8 16,-2 0 2-16,0 0 6 0,0 0 6 0,0 0-19 15,-27 16-6-15,27-16-12 0,-33 17-8 0,3-17-25 16,-1 22 8-16,-4-10 1 0,-4-2-16 0,-1 1 20 16,-1 0-27-16,-3-1 6 0,7-1 9 0,4-2 17 15,4 1 22-15,5-2 5 0,9 0 6 0,3-1-4 16,5 1 5-16,6 1 32 0,1-2 13 0,0 3 24 16,35-2-14-16,-11 2 2 0,2 0 3 0,9 1-32 15,6 2 12-15,4-1-29 0,4 1-15 0,5 0 9 16,-7 3-7-16,2 1-69 0,-6-1-67 0,-4 2-98 15,-5 0-113-15,-3 1-82 0,-7 4-166 0,-6 0-36 16,2-2 117-16</inkml:trace>
  <inkml:trace contextRef="#ctx0" brushRef="#br0" timeOffset="14980.78">17261 8470 2286 0,'0'0'4'0,"0"0"-6"15,20 0 4-15,-20 0-23 0,0 0 8 0,0 0 20 16,16 0 6-16,-16 10 59 0,0-10 3 0,0 9-5 15,14-9 13-15,-6 11-30 0,3-5 18 0,0 2 1 16,2-1-7-16,5-2 1 0,8 1-6 0,3 0-4 16,3 0 2-16,5-2 12 0,10-1-21 0,5-1 27 15,2-1 0-15,5-1 5 0,4 0 21 0,3 0-5 16,6 0 9-16,4 0-21 0,3 0-48 0,4 0-12 16,5-16-20-16,4 16 0 0,-1 0 11 0,-6 0 2 15,-4-10-13-15,-11 10 10 0,-14 0 6 16,-7 0-21-16,-10 0-27 0,-17 0-83 0,-9 0-56 15,-4-7-70-15,-6 7-10 0,-3 0-24 0,0 0-63 16,-25 0-59-16,-1 0-203 0,-8 0-22 0,-11 0 121 16</inkml:trace>
  <inkml:trace contextRef="#ctx0" brushRef="#br0" timeOffset="15330.84">17496 8336 3091 0,'24'-10'27'0,"0"2"34"16,3-1 72-16,1-2 62 0,2-1 9 0,-5-1 23 16,0 3-21-16,-4 2-27 0,-7 4-30 15,-2-2-48-15,-4-1-49 0,2 6-12 0,-10-2-28 16,0 1-6-16,0 2 6 0,4-2-52 0,-4 2 35 16,0 0 10-16,0 0-24 0,0 0 0 0,-18 0-17 15,18 25-4-15,-34-25-6 0,7 26 25 0,-5-11-29 16,-8 1-19-16,-6-2-3 0,-5 3-25 0,-3 0 11 15,3-3-24-15,2 0 14 0,2 0 18 0,4-2 1 16,9 1 44-16,4-1 8 0,10-3 24 0,8 0 2 16,4 0 10-16,7-2 34 0,1 2 13 0,21-1 22 15,0 1-1-15,10 0-27 0,6 1-9 16,2 1 15-16,12 0-18 0,4-2-14 0,5 3-18 16,-1-2-26-16,-5 2 10 0,-3-1 8 0,-3 0-9 15,-3-1-48-15,-7 2-59 0,-4-1-70 0,-9-1-84 16,-6 1-49-16,0-2-69 0,-8 4-97 0,-4-3-174 15,-6 0 2-15,-1-3 120 0</inkml:trace>
  <inkml:trace contextRef="#ctx0" brushRef="#br0" timeOffset="17298.49">13952 3935 2346 0,'0'0'30'15,"0"0"16"-15,0 0 33 0,0 0 5 0,0 0 3 16,0 0 16-16,0 0 1 0,0 0 18 0,0 0-15 16,0 0-19-16,0 0-41 0,0 0-11 0,0 0-31 15,0 0-9-15,0 0 8 0,0 0-19 16,0 0 20-16,0 0-6 0,0 0-12 0,0 0-23 16,0 0-38-16,0 0-68 0,0 0-68 0,0 0-108 15,0 0-169-15,0 0-159 0,0 0 50 0,0 0 135 0</inkml:trace>
  <inkml:trace contextRef="#ctx0" brushRef="#br0" timeOffset="17914.57">14067 4270 2634 0,'0'-15'20'15,"0"15"10"-15,0 0 27 0,0 0 24 0,0 0 1 16,0-12 4-16,0 12-7 0,0 0-13 0,0 0-18 16,0 0-16-16,0 0-41 0,0 0 11 0,0 0-6 15,0 0-4-15,0 0 6 0,0 0-56 0,0 0-33 16,0 0-36-16,0 0-30 0,0 0-11 0,0 0-34 16,0 0-68-16,0 0-116 0,0 0-193 0,0 0 65 15,0 0 114-15</inkml:trace>
  <inkml:trace contextRef="#ctx0" brushRef="#br0" timeOffset="18381.32">14074 4675 2865 0,'0'0'23'0,"2"0"11"0,-2 0 15 0,0 0 33 16,0 0 3-16,0 0 23 0,0 0 19 0,0 0-15 15,0 0-28-15,0 0-24 0,0 0-40 0,0 0-16 16,0 0 14-16,0 0-29 0,0-17-15 0,0 17-26 16,0 0-53-16,0 0-52 0,0 0-58 0,0 0-100 15,0 0-165-15,-17 0-238 0,17 0 46 0,0 0 126 16</inkml:trace>
  <inkml:trace contextRef="#ctx0" brushRef="#br0" timeOffset="19058.5">11671 5049 3289 0,'0'0'16'0,"-5"0"20"0,5 0 29 0,0 0 19 16,0 0 5-16,0 0 15 0,0 0 7 0,0 0-5 16,0 0 3-16,0 0-28 0,0 0-37 0,0 0-15 15,0 0-10-15,0 0-10 0,0 0-1 0,0 0 7 16,0 0-17-16,0 0 8 0,0 0 7 0,0 0-16 16,0 0 0-16,0 0-27 0,0 0-42 0,0 0-60 15,0 0-62-15,0 0-89 0,0 0-113 0,0 0-195 16,0 0-265-16,-21-12 110 0</inkml:trace>
  <inkml:trace contextRef="#ctx0" brushRef="#br0" timeOffset="20088.03">9297 4727 3028 0,'14'0'15'15,"-14"0"28"-15,11 0 30 0,-11 0 41 0,0 0 26 16,7 0 18-16,-7 0 5 0,0 0-24 0,0 0-31 16,0 0-45-16,0 0-34 0,0 0-20 0,0 0-13 15,0-9-3-15,0 9-39 0,0 0-25 0,0 0-50 16,0 0-61-16,0 0-40 0,0 0-51 0,0 0-44 15,0 0-53-15,-13 0-139 0,13 0-167 0,0 0 97 16</inkml:trace>
  <inkml:trace contextRef="#ctx0" brushRef="#br0" timeOffset="20517.87">9336 4965 2649 0,'6'3'20'0,"-2"-2"14"0,-1 0 32 16,0-1 25-16,0 0 8 0,-3 0 15 0,1 0-14 15,-1 0-11-15,0 0-23 0,0 0-34 0,0 0-15 16,0 0-14-16,0 0 0 0,0 0 3 0,0 0-2 16,0 0-5-16,0 0-22 0,0 0-33 0,0 0-34 15,0 0-45-15,0 0-44 0,0 0-73 0,-18 0-131 16,18 0-226-16,0 0-40 0,-22 0 110 0</inkml:trace>
  <inkml:trace contextRef="#ctx0" brushRef="#br0" timeOffset="21053.7">9324 5599 3143 0,'8'2'11'0,"1"0"27"0,-4-2 25 0,-2 0 36 16,0 0 24-16,1 0 13 0,-4 0 5 0,0 0-23 16,0 0-24-16,0 0-43 0,0 0-31 0,0 0-7 15,0 0-22-15,0 0 8 0,0-15-1 0,0 15-26 16,0 0-15-16,0 0-43 0,-14 0-50 0,14-11-44 16,0 11-46-16,-11 0-33 0,11-7-35 0,-12 7-52 15,12-7-117-15,-12 4-132 0,5 0 19 0,1-2 112 16</inkml:trace>
  <inkml:trace contextRef="#ctx0" brushRef="#br0" timeOffset="21342.93">9292 5718 2720 0,'0'3'29'0,"0"-2"36"0,0 0 37 16,0 1 46-16,0-2 16 0,12 0 10 0,-12 0-1 16,0 0-29-16,0 0-37 0,0 0-55 0,0 0-28 15,0 0-13-15,0 0-15 0,0 0 0 0,0 0-12 16,0 0-32-16,0 0-35 0,0 0-38 0,0 0-48 15,0 0-53-15,0 0-39 0,0 0-83 0,0 0-144 16,-14 15-178-16,14-15 35 0,0 0 127 0</inkml:trace>
  <inkml:trace contextRef="#ctx0" brushRef="#br0" timeOffset="21519.64">9304 5920 3289 0,'0'1'33'16,"12"-1"7"-16,-12 0 8 0,10 0 7 0,-10 0-29 16,7 0-6-16,-7 0-6 0,0-14-12 0,5 14-40 15,-5 0-69-15,0 0-92 0,0 0-130 0,0 0-161 16,0 0-201-16,0 0 6 0,0 0 134 0</inkml:trace>
  <inkml:trace contextRef="#ctx0" brushRef="#br0" timeOffset="22645.82">16507 4209 2530 0,'0'0'23'0,"17"0"28"15,-17 0 44-15,0 0 27 0,0 0 37 0,0 0 14 16,0 0 10-16,0 0 6 0,0 0-40 0,0 0-26 15,0 0-36-15,0 0-42 0,0 0-18 0,0 0-17 16,0 0-16-16,0 0 1 0,0 0 23 0,0 0-21 16,0 0-21-16,0 0-18 0,0 0-74 0,0 0-52 15,0 0-49-15,0 0-68 0,0 0-53 0,0 0-45 16,0 0-65-16,0 0-97 0,0 0-9 0,0 15 118 16</inkml:trace>
  <inkml:trace contextRef="#ctx0" brushRef="#br0" timeOffset="23040.76">16468 4560 2979 0,'0'0'39'16,"15"0"35"-16,-15 0 37 0,0 0 61 0,0 0-1 15,0-17 2-15,0 17 6 0,0 0-43 0,0 0-38 16,0 0-37-16,0 0-26 0,0-10-34 0,0 10 13 16,0 0-7-16,0 0-12 0,0-8 1 0,0 8-8 15,0 0-2-15,0 0-33 0,0 0-30 0,0 0-64 16,0 0-37-16,0 0-28 0,0 0-39 16,0 0-15-16,0 0-56 0,0 0-107 0,0 0-176 15,0 0-56-15,0 0 103 0</inkml:trace>
  <inkml:trace contextRef="#ctx0" brushRef="#br0" timeOffset="24680.49">16942 4202 2315 0,'-13'0'30'15,"13"0"29"-15,0 0 26 0,-9 0 41 0,9 0 37 16,0 0 17-16,0 0 20 0,0 0 3 0,0 0-36 15,0 0-39-15,0 0-27 0,0 0-19 0,0 0-36 16,0 0-9-16,22 0-4 0,-22-17-26 0,17 17 20 16,-17 0 1-16,23-13-9 0,-3 13 7 0,-1-13-19 15,8 13 16-15,5-17 0 0,5 9 21 16,8-3 12-16,5 0 0 0,10-1 0 0,7 1-17 16,11-3-20-16,5 1-5 0,0-2 33 0,4-1 6 15,1-2 42-15,5 0 5 0,0-1-28 0,-1-3-4 16,-5-1-14-16,5 1 24 0,-5-1-11 0,1-3 0 15,-7-1-20-15,-6 0-3 0,-5 0 52 0,-6 3-23 16,-10 1 11-16,-9-1-8 0,-6 4-64 0,-10 0 2 16,-1 6-17-16,-5 1-15 0,-7 2 10 0,-3 2 23 15,-3 0-20-15,0 6-69 0,1-2-95 0,-8 3-92 16,-1 1-80-16,1 1-52 0,-3 0 36 16,0 0 31-16,0 0 27 0,-22 23 40 0,22-23-38 0,-28 29-46 15,11-12-69-15,-10 0-121 0,-1 2-23 0,-8-3 90 16</inkml:trace>
  <inkml:trace contextRef="#ctx0" brushRef="#br0" timeOffset="25128.3">17492 3934 2575 0,'0'1'31'0,"0"-1"29"16,0 0 40-16,23 0 54 0,-23 0 17 0,18-18 40 15,-18 18 31-15,14 0-21 0,-14-15-15 0,0 15-25 16,20 0-28-16,-20-16-15 0,11 16-19 0,-3-14-7 16,3 14-21-16,-11-14-2 0,13 6 0 0,-3 0-29 15,-7 2-9-15,1-1-7 0,7 1-5 16,-5 1-3-16,-2-3 12 0,9 4-37 0,-8 1-22 16,-4 2-6-16,0-1-26 0,1 2 11 0,-2 0-1 15,0 0-25-15,0 0-15 0,0 0 26 0,-19 20 4 16,19-20 24-16,-24 25 13 0,9-11-20 0,-2 4 23 15,-4 0-26-15,-6 3-4 0,-3 0-8 0,0-1-13 16,1 1 8-16,-1-1-9 0,-3 0 3 0,2 1-24 16,-1-2 11-16,4 0 9 0,2-1 12 0,1 1 5 15,5-3-4-15,4-1-8 0,3 0 0 0,3 0 17 16,5-2 18-16,2-2 10 0,2-1 11 16,1-1-20-16,0 3 2 0,0-3 11 0,0 1-2 15,25-4 9-15,-25 1 4 0,24-1-4 0,-7 0-2 16,4 2 9-16,2-6-11 0,2 4 12 0,2-4-15 15,5 4-7-15,-2-5-6 0,0 0-28 0,-1 1-36 16,-1-2-53-16,7 0-49 0,-8 0-55 0,-2 0-52 16,-1 0-70-16,6 0-94 0,-6-14-155 0,-1 14-35 15,-2 0 131-15</inkml:trace>
  <inkml:trace contextRef="#ctx0" brushRef="#br0" timeOffset="25927.17">19423 3332 2563 0,'22'-3'13'0,"-22"-1"40"16,23 1 5-16,-23 2 28 0,22-3 1 0,-11 3-21 15,-11 0-8-15,20 1-11 0,-11 0-18 16,0 0-24-16,-9 0 9 0,15 0-18 0,-8 0 9 0,3 0-31 15,5 0 30-15,-5 19 3 0,0-19-11 16,3 18 35-16,-2-3-39 0,1 0-1 0,0 1 6 16,-5 5-12-16,1-1 41 0,2 1-32 0,-1 3 12 15,-6 4-2-15,0 0-8 0,-1 2 10 0,1 5-9 16,-3-6 10-16,0 2-19 0,-25 2 11 0,6-3-21 16,-1-5-1-16,-5-3-24 0,-3-1-11 0,-11-5 2 15,0-5-19-15,-4-2-11 0,3-6 2 0,0-3 8 16,-2 0 18-16,5 0 35 0,1-17 21 0,4 17 9 15,8-28-2-15,6 7 12 0,5 1 5 0,5-2 5 16,7-4 1-16,1-4 16 0,0-2-3 0,0 3 1 16,31 0 10-16,-13 2-23 0,0-1 0 15,5 2-9-15,0 1-7 0,4 6-17 0,0 2 2 16,-2 0 5-16,2 3-20 0,2 1-17 0,-3 3-77 16,-9 3-52-16,7 2-105 0,-9 2-128 0,4 2-66 15,-2 1-90-15,-4 0 129 0</inkml:trace>
  <inkml:trace contextRef="#ctx0" brushRef="#br0" timeOffset="26713.5">19832 3416 3072 0,'8'-10'7'0,"1"3"12"16,0-2 16-16,-2 4-13 0,-3-2-12 0,2 2 8 15,0 2-32-15,-5 3 21 0,-1 0 0 0,1 0-21 16,1 0 2-16,-1 0 1 0,2 0 4 0,-3 0 1 16,0 16 24-16,0-16-5 0,-23 20-14 0,23-20-9 15,-29 25 0-15,29-9-33 0,-24 0 14 0,24 0-2 16,-20 2-11-16,20-1 11 0,-16 2 4 0,16 0 10 16,0-4-7-16,-10 1 16 0,10-1-10 0,0-3 1 15,0-2 24-15,0-4 10 0,0-1-3 0,25-2 3 16,-25 0-20-16,27-3 1 0,-12 0 25 15,4 0 24-15,-19 0 6 0,28-19 0 0,-13 19 14 16,2-18 4-16,0 5 10 0,0-1 25 0,-6-4-17 16,-2 3 5-16,6-1 16 0,-1 5-21 0,-4-1-8 15,0-4-9-15,-5 5-20 0,1 0-23 0,5 7-4 16,-6-6-24-16,0 5 7 0,-5 0 1 0,0 1-16 16,0 4-31-16,0 0-34 0,0 0 9 0,0 0 11 15,0 0 15-15,0 0 28 0,0 27 0 0,0-27-6 16,-18 25 17-16,18-6-10 0,0 2-10 0,-13 5 20 15,13-2-36-15,0 1 14 0,0 0-10 0,0 2 2 16,0-1 12-16,0-2-17 0,0-3 22 0,0-2-21 16,0-5 39-16,0-2-25 0,0-3 25 0,0-3 6 15,0-6 5-15,0 1 23 0,0-1-22 0,16 0-2 16,-16-19 4-16,15 19-1 0,-2-30 10 16,1 11 21-16,4-1-13 0,1-5 10 0,-2-4-9 15,1 0 2-15,3-1-3 0,0 0 8 0,-4-1 16 16,4 3 7-16,-1-3 29 0,-2 4-12 0,-1 4-3 15,0-3-20-15,-3 4-28 0,-3 0-8 0,3 3-3 16,-3 0 6-16,-4 4 5 0,1-1 46 0,-2 4-54 16,-3-1 30-16,1 3-34 0,-3 2-58 0,-1 0 45 15,0 4-41-15,0 0 12 0,0 1 30 0,0 3-35 16,0 0-22-16,0 0 18 0,-20 0-22 16,20 19 22-16,-17-19 28 0,4 24-32 0,-2-9 12 15,-2 2 20-15,-5 1-18 0,5 4 7 0,4 3 4 16,-3 3 6-16,3 4-21 0,1-3 11 0,0 8-1 15,2 3-21-15,2 4 26 0,3-1-29 0,-2 0-8 16,0-3-29-16,5-1 19 0,-3 4 8 0,5-7-12 16,0-4 35-16,0-2-28 0,0-3 19 0,0-4 8 15,21-3 10-15,-21-4 3 0,15-5 8 0,-15-4 13 16,20 0-5-16,-7-4 20 0,-2-3-15 0,6 0-1 16,1 0-5-16,1 0 11 0,-4-18-37 15,3 18 17-15,4-19 2 0,-8 19-49 0,7-26-11 0,-3 12-79 16,-4-3-80-16,2 0-34 0,-3-1-32 15,-1 1-32-15,-4-4-62 0,1 0-138 0,-6 0-102 16,-3 0 91-16</inkml:trace>
  <inkml:trace contextRef="#ctx0" brushRef="#br0" timeOffset="26980.48">20089 3521 2451 0,'-2'0'14'0,"0"0"25"15,2 0 38-15,0 0 22 0,0 0 28 0,0 0 23 16,18 0-11-16,-18 0 6 0,0 0-35 0,14 0-37 16,-14 0-13-16,0 0-36 0,0 0-8 0,16 0-8 15,-16 0-18-15,14 0 14 0,-7 0 10 16,3 0-2-16,2 0-4 0,1 0-6 0,1 0-21 16,4-15 7-16,1 15 18 0,2 0-18 0,2 0 17 15,3 0-5-15,0 0-16 0,-2-13 7 0,5 13-5 16,-5 0-31-16,0 0-30 0,-2 0-33 0,-3 0-74 15,-4 0-27-15,0 16-57 0,-5-16-12 0,-1 0-85 16,-1 17-131-16,-5-17-43 0,2 13 59 0</inkml:trace>
  <inkml:trace contextRef="#ctx0" brushRef="#br0" timeOffset="27397.37">20744 3398 2878 0,'0'0'41'0,"0"0"16"16,0 0 58-16,0 0 19 0,0-18 10 0,0 18 33 16,0 0-41-16,0 0 20 0,0-10-49 0,0 10-61 15,0 0-15-15,0 0-39 0,0 0-12 0,0 0 8 16,0 0-20-16,0 0 7 0,0 0 11 0,0 21 25 15,0-3 7-15,0 2 8 0,-15 0-31 0,15 7-33 16,0 6-2-16,-12 4 22 0,12 4 29 0,0 3-35 16,0 0-18-16,0 3-68 0,0 3-57 0,0-4-19 15,0-4-47-15,0-2-76 0,-27-3-43 16,27-4-125-16,0-5-175 0,-20-6 87 0,20-5 101 16</inkml:trace>
  <inkml:trace contextRef="#ctx0" brushRef="#br0" timeOffset="27597.84">20788 3797 3343 0,'27'-10'26'0,"-12"-4"32"15,-4 4 20-15,3 0 55 0,-1-5 8 16,-10 5 16-16,1 4-10 0,-2 2-44 0,-2 2-22 16,0 2-86-16,0 0-18 0,0 0-20 0,0 0 18 15,17 0 16-15,-17 23 17 0,0-8-12 0,0 0-44 16,0 5-24-16,0 2-37 0,0 2-55 0,0 3-19 15,-24 1-18-15,24 1-41 0,0-4-39 0,0 1-43 16,0-2-95-16,0-3-111 0,0-1-51 0,0-7 77 16</inkml:trace>
  <inkml:trace contextRef="#ctx0" brushRef="#br0" timeOffset="27766.38">20939 3510 3143 0,'10'-23'9'15,"3"6"2"-15,-2 2 7 0,-2 2 0 0,1 3-4 16,0 1-3-16,-4 5-18 0,-2 4-53 0,-1 0-52 16,-3 0-40-16,0 0-47 0,0 0-24 0,0 15-66 15,0-15-95-15,0 26-100 0,0-13-37 0,0 1 114 16</inkml:trace>
  <inkml:trace contextRef="#ctx0" brushRef="#br0" timeOffset="28213.18">21050 3774 3045 0,'0'2'8'0,"0"-2"34"0,18 0 71 16,-18 0 76-16,0 0 67 0,20-17 31 0,-20 17-10 15,17 0-33-15,-17-13-70 0,0 13-62 16,12 0-33-16,-12 0-34 0,8-10-6 0,-8 10-21 16,8 0-22-16,-8 0 4 0,0 0-29 0,0 0 25 15,0 0-41-15,0 0 10 0,0 0 28 0,0 0-36 16,0 0 37-16,15 0-29 0,-15 0 10 0,16 15-14 15,-16-15 4-15,14 0-16 0,-14 12-7 0,19-12 40 16,-7 0-15-16,2 0 18 0,2 0 7 0,-1 0-7 16,5 0-17-16,-2 0 23 0,-1-21 0 0,-3 21 17 15,3-23 8-15,-2 23-14 0,0-28-18 0,-4 28 17 16,4-26 18-16,-7 14 1 0,3-2 1 16,-5 2 20-16,-1-5-35 0,0 3 5 0,-3 3 24 15,-2-7-60-15,0 7 65 0,0 2-48 0,0 0-17 16,-20 3 37-16,20 4-94 0,-17-4 58 0,17 5-17 15,-25 1-16-15,9 0 46 0,-4 0-34 0,-1 0 9 16,0 17 27-16,-3 0-26 0,-1 2 18 0,1 3 1 16,3 3-53-16,5 0 58 0,0 5-19 0,3 0 16 15,2 4 11-15,3-7-6 0,4 4-9 0,4-2-8 16,0 0-14-16,0-2-9 0,0-2 10 0,0-1-10 16,26-4-16-16,-26 0-9 0,21-4 28 15,-21-2-25-15,24-4 6 0,-24-2-12 0,23-2-64 0,-9-3 1 16,1-1-18-16,6-2-59 0,-7 0-66 15,5 0-100-15,-2 0-100 0,3-23-106 0,0 23 112 16</inkml:trace>
  <inkml:trace contextRef="#ctx0" brushRef="#br0" timeOffset="28681.3">21730 3609 2832 0,'0'-9'53'16,"17"-4"38"-16,-17-1 43 0,15 7 16 16,-4-4-6-16,-11 2 0 0,0 0-14 0,0 2 9 15,0 4-42-15,0 3-36 0,0 0-17 0,0 0-43 16,0 0-19-16,0 0-1 0,0 0-34 0,0 17 30 15,0-17 19-15,0 0-17 0,0 14-3 0,0-14 16 16,0 19-6-16,0-6 17 0,0 9 17 0,0-4-18 16,0 8-18-16,0 2 9 0,-22-2-10 0,22 5 37 15,0 0-9-15,0-1-19 0,0-3 10 0,0 2-67 16,0-4 46-16,0-2 6 0,0-2 23 16,0-4-26-16,0-1 22 0,0-5-23 0,0-2-1 15,0-3 49-15,0-2-36 0,17-2 30 0,-17-1-2 16,0-1-4-16,0 0-1 0,0 0-7 0,0-26-12 15,0 11-4-15,0-4 5 0,0-3-1 0,0-6 1 16,0 1-4-16,0-9 8 0,0-1-13 0,-21 2-13 16,21-1 7-16,0 1-26 0,0-3 21 0,0 6-11 15,0-5 2-15,0 7 25 0,0 3-38 0,24 3 14 16,-24 1-21-16,31 4-29 0,-12 4-15 0,0 2-16 16,4 6-22-16,3 4-35 0,3 3-20 0,-6 0-73 15,1 0-49-15,-3 20-66 0,-1-20-106 0,-2 27-34 16,-2-13 97-16</inkml:trace>
  <inkml:trace contextRef="#ctx0" brushRef="#br0" timeOffset="34260.79">9276 4716 563 0,'0'0'12'0,"0"0"27"0,0 0 25 16,0 0 11-16,0 0-25 0,0 0-4 15,0 0-38-15,0 0 6 0,0 0-2 0,0 0 1 16,0 0 4-16,0 0-23 0,0 0 25 0,0 0-28 16,0 0 13-16,0 0-11 0,0 0-39 0,0 0-49 15,0 0-127-15,0 0 5 0,0 0 29 0</inkml:trace>
  <inkml:trace contextRef="#ctx0" brushRef="#br0" timeOffset="43409.97">7259 7489 2436 0,'0'2'8'0,"0"-1"-3"0,0 0-1 0,0-1 7 16,14 0 18-16,-14 0 20 0,0 0 25 0,0 0 6 15,0 0-15-15,0 0-25 0,0 0-23 0,14 0-17 16,-7 0-12-16,3 0 17 0,1 0 1 0,7 0 11 16,4 0 8-16,1 0 7 0,7 0 9 0,4 0 0 15,3 0 9-15,3 0-9 0,1 0 4 0,2-12 9 16,8 12 0-16,-2 0 7 0,4-11-4 15,-1 11 1-15,-1-8 7 0,0 8 0 0,-5-9 3 0,-1 5-10 16,-11 1-15-16,-1 0-15 0,-7 0-11 0,-9 0-8 16,-3 1-13-16,-4 1-2 0,-3 0-2 0,-4-1-31 15,0 2-50-15,-3-1-50 0,0 1-59 16,0 0-48-16,0 0-33 0,-28 0-125 0,11 0-182 16,0 0-68-16,-7 0 90 0</inkml:trace>
  <inkml:trace contextRef="#ctx0" brushRef="#br0" timeOffset="43813.9">7321 7378 2462 0,'0'-6'11'15,"0"-1"41"-15,20 2 45 0,-20-1 45 0,18-2 34 16,-18 3-5-16,18 1-21 0,-18-2-24 0,13 2-37 16,-13 1-44-16,9 2-18 0,-9 1-27 0,4-2-17 15,-4 2 12-15,0 0-11 0,0 0 9 0,0 0 7 16,0 0-2-16,0 20 7 0,0-20-5 0,0 18 4 16,-17-18 3-16,17 28 1 0,-20-12-9 0,6 0 4 15,-2 1-3-15,-3 1-20 0,0-1-9 16,-5 0-18-16,2 0-17 0,2-3 7 0,0-1 14 0,2 1 9 15,4-4 19-15,1-2 4 0,4 0 16 16,2-3-5-16,3-1 7 0,3-2 26 0,1 1 13 16,0-3 33-16,0 0 10 0,0 0-13 0,0 0-10 15,0 0-25-15,0 0-8 0,21 0-6 0,-21 0-8 16,17 0-7-16,-17 0-8 0,25 0-4 0,-10 0-1 16,-4 0 0-16,3 0-1 0,-2 0-49 0,-3 0-49 15,1 0-62-15,-1 0-86 0,-3 0-62 0,-1 0-104 16,0 17-165-16,-2-17-106 0,0 10 110 15</inkml:trace>
  <inkml:trace contextRef="#ctx0" brushRef="#br0" timeOffset="44774.71">6069 7403 3269 0,'0'-7'39'0,"20"-3"38"0,-20 0 51 16,24-1 68-16,-10 0 15 0,0-2 19 0,-2 3-17 15,0 2-25-15,-3 1-33 0,-3 2-29 16,-6 1-20-16,9 3-45 0,-9-1-41 0,2 1-23 15,-2 1-18-15,0 0 8 0,0 0 9 0,0 0-4 16,0 0 14-16,-18 0-8 0,18 25 0 0,-24-25 8 16,9 22-2-16,-4-7 2 0,-1 1 8 0,-3 0-10 0,0 1-8 15,0-1-6-15,1-1 8 0,3-2-4 0,1-1 7 16,3-2 4-16,3-2-4 0,4-1 8 16,0-3-1-16,2-1 3 0,6 0 13 0,-3-2 24 15,3-1 31-15,0 2 44 0,0-2 31 0,0 0 20 16,0 0-16-16,0 0-31 0,0 0-15 0,0 0-37 15,0 0-27-15,0 0-15 0,0 0-50 0,0 0 0 16,0 0-24-16,0 0 13 0,0 0 14 0,0 0-4 16,0 14 28-16,0-14 3 0,0 18-1 15,0-5-14-15,0 1 4 0,-17 0 4 0,17 3-4 16,-16 0 24-16,16-1-26 0,-13 1-3 0,13-2-3 16,-16 0-3-16,10-3 21 0,1 1-20 0,5-2 15 15,-6-1-34-15,6-3 20 0,-1 1 2 0,1-3 9 16,-3-2 28-16,3 0-35 0,0-1 19 0,0 0-10 15,0-2 17-15,0 0 28 0,0 0 25 0,0 0 18 16,0 0-24-16,0 0-19 0,19 0-25 0,-19-15-20 16,20 15-6-16,-6 0 12 0,3-19-8 0,2 19-3 15,2-17 10-15,3 7-22 0,0 10 15 0,0-15-8 16,1 8-10-16,-1 2 18 0,-4 0-20 0,1 5 1 16,-6-5 15-16,0 5-22 0,-4 0 13 0,-3 0-6 15,0 0 1-15,-3 16 9 0,0-16-3 16,-1 16 3-16,-1-16 5 0,-1 22-1 0,0-9-20 15,-1 1-33-15,-1 0-53 0,0 2-26 0,0-1-43 16,0 1-37-16,0-2-32 0,-16 2-11 0,16-2-6 16,0 0 22-16,-20-2 10 0,20 0-27 0,-16-1-14 15,3-2-25-15,0-1-18 0,-1-1-44 0,-3-3-61 16,-1-1-162-16,0-3-131 0,-1 0 115 0</inkml:trace>
  <inkml:trace contextRef="#ctx0" brushRef="#br0" timeOffset="45092.86">6239 7518 2905 0,'27'-10'37'0,"0"2"18"0,-2 1 45 15,-3 2 57-15,-3-3 20 0,-2 3 37 0,-2 1-2 16,-3 2-29-16,-1 2-47 0,-3 0-63 0,1 0-37 0,-3 0-28 16,-1 0-14-16,1 0 7 0,-1 19-2 15,1-19 7-15,1 17 3 0,-3-17 2 0,0 20-1 16,2-8-9-16,-2 0-6 0,-2 1 2 0,4-2 0 15,-4 2 3-15,-2-1 10 0,0 0-7 0,0-1 1 16,0-1 15-16,0-2-14 0,-20 1 18 0,20-1-5 16,-25-2-11-16,8-2 5 0,2-1-28 0,-7-3-5 15,1 0-8-15,0 0 6 0,0 0 17 16,-1-22 3-16,4 22 2 0,1-24 2 0,0 10 1 16,6-1 4-16,3 0-7 0,2-2-7 0,2 0-2 0,4-1-1 15,0 0 4-15,0 2-4 0,20-2-27 16,-20 3-19-16,24 1-44 0,-10-1-48 0,4 4-45 15,1 0-63-15,3 4-46 0,1 0-58 0,1 3-76 16,2 2-133-16,5 1-96 0,-1 1 114 0</inkml:trace>
  <inkml:trace contextRef="#ctx0" brushRef="#br0" timeOffset="45744.12">7859 6983 1993 0,'-7'0'12'0,"1"0"17"0,2 4 16 16,4-4 26-16,0 0 2 0,0 1 18 0,0 1-9 15,0-2-13-15,0 2-1 0,0-1-24 0,0-1 10 16,0 1 4-16,0 0 10 0,0 0 31 0,0-1 15 16,0 0 8-16,0 0-1 0,22 0-25 0,-22 0-15 15,33 0-4-15,-6 0 5 0,5 0 10 0,9 0 9 16,5-17-1-16,6 17-5 0,7 0 2 0,2-15-11 16,2 15-7-16,-1-10-7 0,-2 10-9 0,-6-8-14 15,-4 8-5-15,-5-7-22 0,-9 7-14 0,-7-4 0 16,-8 1-18-16,-6 3 9 0,-6-2 1 15,-2 2-41-15,-5 0-32 0,-2 0-77 0,1 0-65 16,-1 0-25-16,0 0-39 0,0 0-23 0,0 0-71 16,0 19-141-16,-29-19-234 0,29 0 89 0,-35 15 132 15</inkml:trace>
  <inkml:trace contextRef="#ctx0" brushRef="#br0" timeOffset="46093.18">8120 6873 3293 0,'0'-9'21'0,"31"2"68"0,-16-3 72 0,3 3 62 16,1-3 41-16,-3 3-14 0,-3 0-25 0,0 4-25 0,-13 0-26 15,16 0-64-15,-16 1-32 0,9 1-47 0,-9 0-50 16,0 1 16-16,0 0-28 0,0 0-5 16,0 0 7-16,0 0 15 0,0 0-3 0,0 0 6 15,-16 14 6-15,16-14-34 0,-25 19 3 0,9-8-1 16,-7 3-17-16,-4 1 11 0,-4 0-14 0,-2-1 0 15,-4 2 0-15,-2-1-12 0,-1-1-1 0,-2 0-2 16,1-3 10-16,3 1 16 0,1-3 15 0,4 0 14 16,4-2 8-16,7 0-2 0,5-2 22 15,5-1-12-15,4-1 13 0,1-2 0 0,5 2 5 16,2-3 13-16,0 0-14 0,0 0 2 0,19 0 3 16,-19 0-6-16,28 0-5 0,-7 0-3 0,2 0-14 15,0 0 1-15,1 0 6 0,-1 15 11 0,0-15-16 16,-1 15-56-16,-4-15-53 0,-5 18-105 0,-1-5-89 15,-3 0-68-15,-9 1-101 0,0 2-152 0,0 0-145 16,-19-3 125-16</inkml:trace>
  <inkml:trace contextRef="#ctx0" brushRef="#br0" timeOffset="47008.73">5768 6796 2163 0,'0'0'24'0,"0"11"5"16,0-11 4-16,-5 0 31 0,5 0 11 0,0 0 34 15,0 0 29-15,0 0-2 0,0 0-18 0,0 0-37 16,0 0-21-16,0 0-25 0,0 0-8 0,0 0 16 15,0 0 11-15,0 0 4 0,0 0-4 16,0 0-12-16,23 0-20 0,-23 0 3 0,19 0 14 16,-19 0 18-16,30-13 19 0,-15 13 13 0,4 0-2 0,-1-13-12 15,1 13-5-15,-1-8-8 0,-1 8-10 16,0-7-3-16,-2 7-12 0,-3-5-9 0,0 3-8 16,-2 0-22-16,-5 1-6 0,-1 0-8 0,-1 1-5 15,0 0 16-15,-3 0-3 0,0 0 12 0,0 0-2 16,0 17-5-16,0-17 10 0,0 21-11 0,0-8 9 15,0 2-10-15,0 2-25 0,0 2-27 0,-18 1-44 16,18-1-52-16,-15 2-39 0,15-3-45 16,-16 1-38-16,16 0-25 0,-18-2-63 0,8-1-95 0,1-1-91 15,2-2-10-15,-5-5 121 0</inkml:trace>
  <inkml:trace contextRef="#ctx0" brushRef="#br0" timeOffset="47193.24">5850 6971 2682 0,'21'-7'35'16,"-21"7"40"-16,13-7 57 0,-13 4 58 0,13 0 17 16,-13-1-13-16,11 2-32 0,-11 0-52 0,9-1-52 15,-9 0-31-15,8 2-27 0,-3-1-2 0,2-1-4 16,0 0 3-16,5 2-2 0,5-2-24 0,0 2-18 16,7 0-26-16,1 0-40 0,3 0-25 0,2 1-24 15,3 0-41-15,-3-2-38 0,-1 2-64 16,-1-3-108-16,-3 1-103 0,-1-3-89 0,-3-3 107 0</inkml:trace>
  <inkml:trace contextRef="#ctx0" brushRef="#br0" timeOffset="47760.73">6508 6723 2925 0,'19'-3'29'0,"-1"-1"28"16,-4 0 53-16,-3-1 61 0,-2 0 26 0,0 0 30 15,-3 1-9-15,-5 3-31 0,1-1-33 0,-2 2-43 16,0-2-45-16,0 2-31 0,0 0-25 0,0 0-19 15,0 0 4-15,0 0 5 0,0 0 2 16,0 0 0-16,-21 0 1 0,21 0-15 0,-13 0 7 16,13 0 2-16,-21 0-6 0,12 16 9 0,-4-16-5 0,-3 0-6 15,4 13-4-15,-2-13 2 0,0 10 1 0,0-10 5 16,0 10 14-16,1-10-2 0,1 7-3 16,5-7 2-16,0 5-9 0,2-5 15 0,0 1 26 15,4-1 38-15,1 0 33 0,0 0 37 0,0 0 36 16,0 0 9-16,0 0 17 0,0 0-31 0,0 0-36 15,0 0-19-15,0 0-46 0,0 0-19 0,0 0-40 16,0 0-33-16,15 0-11 0,-15 0-8 0,0 0-11 16,0 0 7-16,0 0-30 0,0 0 27 0,0 0 4 15,0 0 2-15,0 18 34 0,0-18-38 16,0 19 13-16,0-7-11 0,0 2-6 0,0 0 6 16,0-1 7-16,0 0-2 0,0 0 0 0,0-1-16 15,0-2 0-15,0 0 9 0,0-3 12 0,0 1 33 16,0-3-6-16,0-2 12 0,0 0 11 0,0-2 14 15,0-1 30-15,0 0 13 0,0 0-10 0,0 0-26 16,0 0-9-16,0-15-15 0,20 15 1 0,-20-14 15 16,25 14-9-16,-10-18 7 0,1 18 0 0,1-17 15 15,3 17 8-15,-4-14-10 0,-1 14-8 0,1-12-14 16,-5 12-13-16,0-8-9 0,-3 8-12 0,0-2-22 16,-3 2-6-16,-1 0 7 0,-2 0 5 0,1 0 18 15,-3 0 24-15,3 21-7 0,-1-21 3 0,-1 24 4 16,-1-10-26-16,1 2 8 0,-1 2-12 0,0 0-46 15,0 0-25-15,-19 1-34 0,19 0-16 0,-30 0-10 16,11-2-11-16,-4 0-22 0,-2-2-27 16,-4-3-33-16,1-2-27 0,-4-3-54 0,-2-3-56 15,1-2-59-15,0-2-172 0,-2 0-188 0,5-22 118 16</inkml:trace>
  <inkml:trace contextRef="#ctx0" brushRef="#br0" timeOffset="48324.22">7783 6057 2024 0,'-11'0'89'16,"11"0"60"-16,-16 0 73 0,16 0 73 0,0 0-18 16,0 0 28-16,0 0-19 0,0-1-20 0,0 1-31 15,0 0-84-15,0 0-34 0,0 0-51 0,0 0-36 16,0-1 5-16,0 1-22 0,0 0-3 0,0 0-5 16,13 0-17-16,-13 0 0 0,12 0 0 0,0 0-1 15,5 0 8-15,8 0 4 0,6 0-2 0,6-13 3 16,5 13 6-16,10 0 7 0,3 0 11 15,7-12 14-15,0 12 5 0,5 0-1 0,-3-6 15 0,-1 6-2 16,-2-6-5-16,-3 6 2 0,-8-7-12 16,-2 4 3-16,-7 0 3 0,-7-1-5 0,-4 1 13 15,-4 0-26-15,-8 2-12 0,-3-2-6 0,-1 2-13 16,-7 0-5-16,-4 1-50 0,0-1-26 0,1 1-81 16,-4 0-50-16,0 0-36 0,0 0-27 0,0 0 2 15,-23 0-24-15,23 0-8 0,-23 0-82 0,1 15-152 16,0-15-167-16,-8 0 35 0,-7 15 138 0</inkml:trace>
  <inkml:trace contextRef="#ctx0" brushRef="#br0" timeOffset="48860.78">6065 6016 3106 0,'0'0'27'0,"0"0"28"16,0 0 26-16,0 0 51 0,16 0 18 0,-16 0 45 16,0 0 21-16,0 0-16 0,0 0-34 0,0 0-68 15,0 0-46-15,0 0-41 0,0 0-11 0,0 0-6 16,0 0-7-16,0 0 6 0,0 0-6 0,0 0-1 16,-13 16 8-16,13-16-7 0,0 18 14 0,-15-4-2 15,15 2-7-15,-7 3 8 0,7 1-14 0,0 3-15 16,0 2-31-16,0 1-47 0,0 4-69 0,19 1-46 15,-19 1-45-15,18 1-47 0,-18 1-41 0,19-4-80 16,-19 1-112-16,18-4-131 0,-6-6 115 16</inkml:trace>
  <inkml:trace contextRef="#ctx0" brushRef="#br0" timeOffset="49225.81">6314 6013 3140 0,'25'-12'32'0,"-1"0"45"0,-5 1 48 0,1 2 42 16,-4 1-13-16,-5 2-24 0,1 1-45 0,-4 5-50 15,-4-3-28-15,-2 3-26 0,2 0-8 16,-3 0 18-16,2 0 6 0,0 0 5 0,-3 22 3 16,2-22-5-16,0 23 1 0,0-10 3 0,0 1 6 15,-1 0-9-15,1 3 2 0,-2-2 2 0,0 1-10 16,0 0 7-16,0-3-17 0,0 2-27 0,0-2-11 15,-21 0-20-15,21-3 5 0,-15 1 4 0,15-4 11 16,-23 1 12-16,12-1 2 0,-2-4 13 0,-1-2 2 16,-3-1 10-16,0 0 4 0,3 0 10 0,-2 0-7 15,3-26 12-15,3 26-4 0,0-24-5 0,4 10 18 16,2-1-12-16,1 0 15 0,3-2 4 0,0 1 6 16,0 1 5-16,22 1-10 0,-22-1-3 0,22 4-16 15,-22 0-8-15,27 0 0 0,-12 3 0 0,-1 0-7 16,0 2-15-16,1 1-34 0,0 1-57 15,-1 3-50-15,-1 1-55 0,-2 0-48 0,1 0-50 16,-1 0-48-16,0 18-74 0,0-18-107 0,-4 15 106 16</inkml:trace>
  <inkml:trace contextRef="#ctx0" brushRef="#br0" timeOffset="49608.78">6683 5952 2925 0,'14'-7'26'0,"0"1"30"0,0-1 67 16,0 1 71-16,-2 0 33 0,-2 0 32 0,-3 2-23 15,-2 1-47-15,-1 2-46 0,-1-2-60 0,-2 3-43 0,-1 0-25 16,0 0-19-16,0 0-10 0,0 0-2 0,0 0-1 16,0 0 9-16,0 0 0 0,0 0 5 15,0 17 3-15,0-17-3 0,0 17 6 0,19-17-3 16,-19 24-8-16,0-11-20 0,0 1-13 0,0-1-9 15,0 2-7-15,0-1-3 0,0-1-12 0,0-1-9 16,-30 2-7-16,30-3-8 0,-28-1-5 16,11-2-14-16,-3-2-6 0,1 1 20 0,1-4 18 0,-4-2 29 15,3-1 34-15,-4 0 8 0,4 0 14 16,2-16 11-16,2 16 7 0,3-21 35 0,3 21 15 16,4-26 11-16,1 11 2 0,4 0-13 0,0-1-1 15,0 0-18-15,28 0-15 0,-28 0-16 0,28 1-20 16,-10 0-5-16,-2 2 1 0,2 1-2 0,-4 3-22 15,3 1-44-15,-1 4-58 0,-2-1-66 0,1 5-64 16,-2 0-44-16,-1 0-46 0,-2 0-83 0,2 19-66 16,-4-19-77-16,-4 21 104 0</inkml:trace>
  <inkml:trace contextRef="#ctx0" brushRef="#br0" timeOffset="65340.16">11679 5086 721 0,'0'0'6'15,"0"0"-9"-15,0 0 0 0,0 0 16 0,0 0 19 16,0 0 20-16,0 0 8 0,14 0 4 0,-14 0-1 16,0 0-8-16,0 0 23 0,0 0-19 0,0 0-13 15,0 0 1-15,0 0-21 0,0 0 28 0,0 0-10 16,0 0 3-16,0 0 18 0,0 0-24 0,0 0 7 15,0 0 19-15,0 0-12 0,0 0 4 0,0 0 11 16,0 0-17-16,0 0-5 0,0 0-8 0,0 0-1 16,0 0 1-16,0 0-9 0,0 0 7 15,0 0-9-15,0 0-7 0,0 0 0 0,0 0-9 0,0 0-19 16,0 0-11-16,0 0-9 0,0 0 25 16,0 0-1-16,0 0 9 0,0 0 3 0,0 0-23 15,0 0 29-15,0 0-17 0,0 0-10 0,0 0-5 16,0 0-24-16,0 0 32 0,0 0 7 0,0 0-4 15,0 0 22-15,0 0-12 0,0 0 2 0,0 0 0 16,0 0-11-16,0 0 5 0,0 0-5 0,0 0 38 16,0 0-15-16,0 0 11 0,0 0 23 0,0 0-26 15,0 0 28-15,0 0-23 0,0 0-5 0,0 0 6 16,0 0-17-16,0-14 14 0,0 14-14 0,0 0-24 16,0 0-4-16,0 0-1 0,0 0-3 0,0 0 23 15,0 0 3-15,0 0-14 0,0 0 4 0,0 0-7 16,0 0 6-16,0 0 1 0,0 0-1 0,0 0 5 15,0 0-2-15,0 0-12 0,0 0 10 16,0 0-3-16,0 0-5 0,0 0 12 0,0 0-4 16,0 0 2-16,0 0-6 0,0 0 12 0,0 0 4 15,0 0-9-15,0 0 13 0,0 0-4 0,0 0-16 16,0 0 9-16,0 0-3 0,0 0-14 0,0-12 28 16,0 12-8-16,-14 0-5 0,14-11 24 0,0 11 3 15,0-7-2-15,0 7 9 0,0-7-19 16,0 7-11-16,0-6-7 0,0 3 3 0,0 2 10 0,0 0-15 15,0-1 22-15,0 1-20 0,0 0-12 0,0 1 4 16,0-1-6-16,0 1 6 0,0 0 0 0,0 0-2 16,0 0-24-16,0 0-1 0,0 0-1 15,0 0 6-15,0 0-3 0,0 0 4 0,0 0 12 16,0 13-22-16,0-13 25 0,0 0 0 0,0 0-2 16,0 7-1-16,0-7 15 0,0 0 10 0,0 0 3 15,0 0 25-15,0 0-24 0,0 0 15 0,0 0 13 16,0 0 4-16,0 0 23 0,0 0-31 0,0 0-9 15,0 0-7-15,0 0-12 0,0 0 18 0,0 0 0 16,0-14-4-16,0 14-5 0,0 0-6 0,0-9-13 16,0 9 7-16,0 0-8 0,0 0-7 0,0 0 2 15,0 0-3-15,0 0 12 0,0 0-38 0,0 0-13 16,0 0-28-16,0 0-14 0,0 0 16 0,0 0 28 16,0 0 20-16,0 0-2 0,0 0 9 15,0 0-27-15,0 12-18 0,0-12 11 0,0 0-3 16,0 7-11-16,0-7-20 0,0 0-36 0,0 6-50 15,-21-6-31-15,21 0-11 0,0 5-49 0,0-5-58 16,0 0 60-16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38:37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 6878 3190 0,'18'-11'32'0,"-3"-3"22"16,-1-1 47-16,-2 1 43 0,-3-1-3 0,-4 1-6 15,0 5-22-15,-1 2-31 0,-3 4-21 0,1 0-17 16,-2 3-30-16,0 0-13 0,0 0-14 15,0 0 6-15,0 0-1 0,0 22-4 0,-23-22 8 0,23 28-7 16,-19-10 6-16,19 3-1 0,-22 4 1 16,12 1 2-16,2 3 5 0,-2 2-2 0,2 0 2 15,2 0-3-15,1 0-9 0,5 2 16 0,-5 1-12 16,5 1 5-16,0-3 5 0,0-1-8 0,0 0 4 16,0-3 1-16,18-1 4 0,-18-6-3 0,16-2 9 15,-16-5-1-15,14-6 1 0,-14 0 11 0,12-5-5 16,-12-3-1-16,0 0 0 0,8 0-15 0,-8-27 1 15,0 8-2-15,0-5-8 0,0-8 7 0,0-2 3 16,0 0-5-16,0-4 8 0,-23-2-9 0,23 0-4 16,-21 3 8-16,21 0-9 0,-22 5 14 15,22 0 4-15,-17-1-7 0,17 2 5 0,-10 2-11 16,10 2 1-16,0 2 3 0,0 0 12 0,0 3 7 16,0 0 1-16,23 2 1 0,-23 4-17 0,22 3-10 15,-22 0-8-15,24 6 3 0,-8 1 4 0,-1 2 0 16,3 2-3-16,1 2-2 0,0 0-1 0,1 0 6 15,0 27 5-15,5-27 5 0,-5 28-3 0,3-10 4 16,-1 2-8-16,-4 0-7 0,-1 2-5 0,0 1 11 16,-2 0 2-16,0 0-11 0,-3 0 1 0,-1-1-21 15,-3 0-2-15,-2 0 6 0,-1-3-4 0,1-1-1 16,-4-1 1-16,-2-1 11 0,0-3 13 0,0-3 8 16,0-2 9-16,0-2 4 0,0-3 4 0,0 0 7 15,0-3-3-15,0 0-2 0,0 0-12 16,-21-20-2-16,21 20 12 0,-22-23 3 0,22 7 9 15,-18-2-5-15,18-1-4 0,-18-1-3 0,18-2-2 16,-12-2 4-16,12 1 2 0,0-3 7 0,0 5 1 16,0-5-9-16,0 2 5 0,0 1-5 0,0 1 3 15,28 1 8-15,-28 0-12 0,31 3-4 0,-13-1-10 16,2 4-9-16,2 2-3 0,1 3 2 0,2 1-8 16,-1 5 7-16,3 2 0 0,-3 2-2 0,0 0 11 15,3 21-3-15,-2-21 1 0,-3 34-2 0,-2-12 5 16,0 3 2-16,-3 3-4 0,-4 2 2 15,-4 3-12-15,-6 1-13 0,-2 0-17 0,-1 2-20 16,0 3-39-16,-24 2-28 0,24 1-50 0,-33 1-60 16,15-1-57-16,-1 1-58 0,-1 1-83 0,2-4-141 15,3-4-78-15,-2-8 98 0</inkml:trace>
  <inkml:trace contextRef="#ctx0" brushRef="#br0" timeOffset="236.36">2065 6830 3568 0,'16'-18'30'16,"-2"-1"25"-16,-5 2 48 0,-2 2 46 0,-3 0 12 15,-3 4 10-15,1 3-12 0,-2 4-33 0,0 3-37 16,0 1-54-16,0 0-39 0,0 0-17 0,0 0-12 16,0 0 16-16,-16 18 2 0,16-18 9 0,0 26 3 15,-14-10 10-15,14 5-7 0,-13 1-1 0,13 4 3 16,-8 1-6-16,8 3 13 0,0-1 1 0,0 3-18 15,0 1-41-15,0-1-49 0,0 0-48 0,0-1-50 16,0 1-48-16,0-2-41 0,0-2-59 0,0-5-41 16,0-3-70-16,0-3-171 0,0-8-33 0,-17-8 111 15</inkml:trace>
  <inkml:trace contextRef="#ctx0" brushRef="#br0" timeOffset="369.01">2098 6606 3079 0,'0'-24'2'0,"11"3"1"0,-11 4-3 0,0 1 2 16,7 5-5-16,-7 1-8 0,0 6-16 0,0 4-34 16,0 0-59-16,-18 0-58 0,18 0-75 0,-15 29-110 15,15-29-89-15,0 29-132 0,-16-11 95 0</inkml:trace>
  <inkml:trace contextRef="#ctx0" brushRef="#br0" timeOffset="799.86">2357 6714 3120 0,'10'-11'38'0,"-3"-2"26"15,1 1 34-15,-2 0 36 0,-3 0-6 0,3 1-11 16,-5 1-21-16,0 5-26 0,-1 1-36 0,0 2-19 16,0-1-22-16,0 3-9 0,0 0 2 0,0 0 5 15,0 0 6-15,0 20-2 0,-21-20-1 0,21 26-20 16,-17-11-4-16,17 3-1 0,-23 2-9 0,11 1 10 15,0 1 0-15,-1-1-15 0,2 0 7 0,-2 0 8 16,4-2-7-16,2-1 17 0,2-3-1 16,0-1-1-16,5-4 16 0,0 0 5 0,0-3 30 15,0-2 32-15,0-1 18 0,30-2 31 0,-30-1 5 16,34 0-2-16,-14-1 10 0,3 0-11 0,0 0-1 16,2 0-2-16,3 0-12 0,-5-18 4 0,1 18 2 15,-3 0-12-15,2-12 2 0,-9 12-17 0,1 0-36 16,-1 0-20-16,-8 0-15 0,4 0-15 0,-6 0-10 15,-1 0 6-15,-3 0 6 0,0 0 0 0,0 0 18 16,0 22-5-16,0-22-15 0,0 24 10 0,-21-7 0 16,21 1 12-16,-19 2 3 0,19 1 7 15,-25 1-30-15,7 0-30 0,4 1-31 0,-3 3-59 0,0-1-12 16,-2 1-28-16,1 1-19 0,-3-1-28 16,-1-2-48-16,2-3-40 0,-5 0-57 0,1-5-63 15,0-6-223-15,0-8-103 0,0-2 110 0</inkml:trace>
  <inkml:trace contextRef="#ctx0" brushRef="#br0" timeOffset="1199.79">2975 6685 2973 0,'23'-12'10'16,"-7"4"5"-16,-5-1 10 0,-4 3 9 0,-3-2-5 15,-1 4-8-15,-3 2-8 0,0 2-7 0,0 0-5 16,0 0 0-16,-24 0 2 0,24 19 1 0,-30-19-11 15,10 21 6-15,-3-21 2 0,-2 27 0 16,-2-10 3-16,-2 0 5 0,-1-1-6 0,3 3-4 16,-1-2 3-16,5 1-7 0,1-1-1 0,5-1 1 15,1-2-1-15,5-2-3 0,2 0 2 0,5-3 3 16,4-1 41-16,0-1 53 0,0-1 41 0,25-3 44 16,-4 1 0-16,4-1-10 0,5-1-10 0,4-2-10 15,6 0-5-15,-1 0-9 0,3 0-6 0,0 0 1 16,-3 0-11-16,-1 0-3 0,-2-16-9 0,-5 16-19 15,-3 0-23-15,-5 0-27 0,-4 0-23 0,-4-10-20 16,-5 10-1-16,-4 0-10 0,-1 0 0 0,-4 0 14 16,-1 0-12-16,0 17 19 0,0-17 13 15,0 21-7-15,0-6 5 0,-19 3 7 0,19 4-15 16,-19 0-12-16,19 4 6 0,-29 1-17 0,10 4-24 16,1-1-27-16,-3 2-32 0,-1 1-31 0,-1 0-9 15,-1 0-21-15,-1-1-24 0,-2 0-38 0,2-5-48 16,-3-1-59-16,-2-5-89 0,0-4-192 0,0-5-228 15,4-7 116-15</inkml:trace>
  <inkml:trace contextRef="#ctx0" brushRef="#br0" timeOffset="1436.16">3384 6954 3343 0,'28'-14'9'0,"-4"1"14"0,-7-1 63 0,-6 3 66 16,-3 0 57-16,-3 1 42 0,-5 3-27 0,1 1-37 15,-1 2-78-15,0 3-63 0,0-1-36 0,0 2-28 16,0 0 5-16,0 0-5 0,-21 0 6 0,21 0-12 16,-18 15 13-16,18-15 12 0,-21 17-10 0,8-5 19 15,2 3-4-15,0 2-8 0,0 3 7 0,2 2-1 16,1 2-14-16,2 4 1 0,0-1-34 0,2 2-48 16,3 2-25-16,0 1-40 0,1 1-28 0,0 2-19 15,0-2-47-15,0-1-41 0,0 0-38 0,0-5-60 16,0-2-82-16,0-6-107 0,0-8-7 0,0-7 123 15</inkml:trace>
  <inkml:trace contextRef="#ctx0" brushRef="#br0" timeOffset="1584.76">3373 6703 3343 0,'14'-30'9'0,"-14"2"10"0,0 2 21 0,7 2 9 15,-7 0-6-15,0 6-10 0,0 3-25 0,0 5-17 16,0 3-48-16,-22 5-49 0,22 0-65 0,-16 2-82 15,16 0-31-15,-18 26-96 0,18-9-105 16,0 4-137-16,-10 1 75 0</inkml:trace>
  <inkml:trace contextRef="#ctx0" brushRef="#br0" timeOffset="2083.42">3630 6920 3180 0,'11'-25'27'0,"-1"9"56"15,-4 0 61-15,3-1 63 0,-1 0 21 0,-2 1-18 16,-5 2-33-16,1 1-50 0,0 4-36 0,-2 1-44 16,0 1-32-16,0 7-21 0,0-5-11 0,0 5 3 15,0 0 1-15,-22 0 3 0,22 0-6 0,-12 23 4 16,12-23 0-16,-17 30 1 0,17-11 2 16,-16 5 0-16,6 0 7 0,10 3 17 0,-13 4-24 15,6-1-10-15,3 4-17 0,4-1-22 0,-6 1 18 16,6 1 6-16,0 1 6 0,0 0-9 0,25-1 0 15,-25-2 5-15,23 0-7 0,-8-2 7 0,0-4-6 16,-15-4-5-16,26-7 17 0,-10-2 11 0,-2-5 11 16,0-4 10-16,-3-2-1 0,-2-3 4 0,-1 0-2 15,1 0 2-15,-4-23 1 0,-2 23-7 0,3-31 0 16,-5 9-3-16,1-1-1 0,-2-3 7 0,0-2 6 16,0 0 0-16,0-1-3 0,0 1-1 0,-20 1-7 15,20 0-1-15,0-1 0 0,-23 4 3 0,23-2-3 16,-15 2-3-16,5 2 1 0,10-1 7 0,-11 3 12 15,11 0 12-15,-5 2-1 0,5 1-13 16,0 2-8-16,0 0-15 0,31 3 9 0,-31-1-7 16,31 3-1-16,-9 2 8 0,0 2-19 0,3 2 13 15,3 2 1-15,-2 2-10 0,0 0 4 0,0 0 1 16,1 24-2-16,-3-24 10 0,0 31-7 0,-3-10-2 16,-2 4 11-16,-4 1 0 0,-1 2-1 0,-5 5-26 15,-3 1-49-15,-3 6-49 0,-3 4-48 0,0 2-40 16,0 3-41-16,-21 0-44 0,21 3-48 0,-27-2-76 15,12-1-71-15,0-4-88 0,-1-7 108 0</inkml:trace>
  <inkml:trace contextRef="#ctx0" brushRef="#br0" timeOffset="2600.04">4450 6884 2877 0,'15'-21'-1'15,"-5"4"6"-15,-1 1-14 0,-8 3 8 0,1 1-3 16,-2 3-4-16,0 4 11 0,0 3-17 0,-25 2 1 16,25 0-7-16,-33 0-19 0,15 0-4 0,-2 0-3 15,-4 26-13-15,0-26 12 0,0 23 3 0,-1-8-7 16,4-1 9-16,1-1 7 0,-2 2 4 16,1-2 16-16,4 0 5 0,0-1 6 0,4-2 2 15,3-1-16-15,2-2 3 0,6-1-1 0,2-2 19 16,0-4 22-16,24 2 5 0,-24-2 3 0,41 0-5 15,-16 0 10-15,6 0 15 0,2 0 8 0,1-22 5 16,-2 22 0-16,0-17 2 0,1 5 0 0,-4 0 8 16,-2-3 8-16,-3 0 8 0,-4-1 5 0,-3-1 12 15,0-1-1-15,0 0-2 0,-6-2 21 0,-2 1-10 16,0 1 1-16,-5 0-3 0,3 0-14 0,-3 3-3 16,-1 1-8-16,-3 2 3 0,0 3-14 0,0 2-24 15,0 3-12-15,0 1-40 0,0 1-13 0,0 2-6 16,0 0-3-16,0 0 9 0,0 0-7 0,0 23 6 15,0-23-1-15,-21 29 12 0,21-9 26 0,-15 6 11 16,15 2 16-16,-15 2 1 0,15 5-12 16,-17 3 1-16,8 5-14 0,9 2 4 0,-8 0 4 15,8 8-1-15,-7 5-26 0,2 2 13 0,5 3-19 16,-4 2-9-16,1-2 30 0,-2 0-23 16,-4 1 14-16,-2-6 4 0,-2-4-11 0,2-4 11 0,-10-5-21 15,-2-5-33-15,-5-3-14 0,-5-3-39 0,-3-5-22 16,-3-4-1-16,-5-4-14 0,-7-6-19 0,2-5-30 15,-5-4-58-15,0-6-66 0,0 0-52 0,-1-20-76 16,4 4-112-16,2-9-180 0,8-3 46 16,4-6 141-16</inkml:trace>
  <inkml:trace contextRef="#ctx0" brushRef="#br0" timeOffset="3234.35">4900 6753 3201 0,'0'-5'19'0,"18"-1"23"0,-18-1 59 15,15 0 62-15,-15-4 30 0,14 2 27 0,-14 1-6 16,0 1-15-16,0 1-38 0,0 1-30 0,0 0-50 16,0 1-45-16,0 2-15 0,0 0-24 15,0 2-6-15,0 0-8 0,0 0-2 0,0 0 2 16,0 0-1-16,0 0 1 0,0 21 14 0,0-21-10 16,0 32 3-16,0-10 9 0,0 6-10 0,0 3 14 15,0 3 0-15,0 3 0 0,19 4 2 0,-19 1-2 16,21 2 0-16,-5 3 6 0,-1 1-12 0,2 2 7 15,1 0 1-15,2 1-6 0,0-2 6 0,0-3-2 16,-3-5-3-16,-1-6-4 0,-2-7 13 0,-2-6-8 16,-4-7 80-16,-2-6 120 0,-1-3 31 15,-2-6-6-15,1 0-74 0,1-20-94 0,0 4-25 16,2-8 11-16,2-6 21 0,1-6-8 0,-1-6-30 16,1-4 10-16,0-1-41 0,2-2-10 0,-1-1 11 15,-3 1-1-15,1 4 13 0,1 2-22 0,0 4-25 16,0 0-59-16,0 4-26 0,-1 4-52 0,-1 4-28 15,1 3-13-15,-2 4-66 0,-2 6-73 0,1 2-118 16,-5 5-83-16,0 6-26 0,3 1-48 0,1 0 9 16,0 27 14-16,1-9 120 0</inkml:trace>
  <inkml:trace contextRef="#ctx0" brushRef="#br0" timeOffset="3868.65">5641 7054 2251 0,'11'-26'7'0,"-3"-1"11"0,-2 1 16 0,0 0 22 16,-4 1 12-16,3 1 5 0,-5 5-2 0,0 2-23 15,0 4-21-15,0 2-32 0,0 1 4 0,-19 4-9 16,19 2-1-16,0 4 12 0,-28 0-10 0,13 0-2 16,-1 0 14-16,-6 23-4 0,1-23-12 0,-2 24 13 15,-2-10-16-15,2 3-3 0,3 0-2 0,3 1 8 16,1 2-2-16,6-2 7 0,3 2 5 0,3 0-16 15,4-2 3-15,0 1-1 0,0-4 9 16,19 0 6-16,-19-4 1 0,25-2 12 0,-9-1-2 16,1-7 22-16,3-1 13 0,-1 0 14 0,3 0 3 15,-2-19-4-15,-2 19 1 0,4-23 6 0,-5 8 4 16,1 0 5-16,-4-5 4 0,3 2 0 0,-5-2 6 16,1 1 11-16,1 0-7 0,-6 1-11 0,2 2-5 15,-4 1-23-15,0 3-6 0,-3 4-13 0,1 0-16 16,-4 3-20-16,0 2-8 0,0 3-11 0,0 0 1 15,0 0 6-15,0 0 7 0,0 23 10 0,0-23-6 16,0 27-2-16,-18-9 3 0,18 4-2 16,0-1 16-16,0 4-7 0,0 3-2 0,0 0-2 15,0 2-4-15,0-2 8 0,0 1-12 0,18-1-10 16,-18-1-5-16,17-1-2 0,-17-7 15 0,24-1 16 16,-8-6 3-16,-1-5 5 0,3-6-7 0,2-1-3 15,2 0 5-15,1-30 15 0,-1 11 21 0,1-4 11 16,-2-4 11-16,-1-2-4 0,1-2 7 0,-5-3 13 15,-5 0 12-15,2 1 20 0,-3-3-2 0,-3 0-13 16,0 1-12-16,-2-3-13 0,-3 1 36 0,0 1 10 16,0 1 6-16,0 1 7 0,0 3-29 0,-2 3-7 15,0 2 2-15,0 6-26 0,3 6-42 0,-3 3-25 16,0 3-36-16,0 6-6 0,0 2 12 0,0 0-3 16,0 0 6-16,-16 27 11 0,16-9-8 15,0 5 13-15,-18 7-4 0,18 4 5 0,-12 6 10 16,12 3-2-16,-9 4 3 0,9 3-36 0,0 2-15 15,0 5-19-15,0 4-39 0,0 3-17 0,0 1-52 16,21 3-26-16,-21 0-10 0,0-3-30 0,13-2-6 16,-13-7-33-16,0-7-19 0,0-7-35 0,0-9-44 15,0-8-87-15,0-9-179 0,-20-9 104 0</inkml:trace>
  <inkml:trace contextRef="#ctx0" brushRef="#br0" timeOffset="4264.6">6194 7103 3505 0,'18'-35'7'0,"-2"5"14"0,-2 3 42 0,-3 3 29 16,0-1 23-16,-5 7 11 0,0 5-36 0,-3 4-41 16,-2 2-38-16,-1 5-34 0,0 1-10 0,0 1 16 15,0 0 9-15,0 20 8 0,-15-20 3 0,15 28-2 16,-16-8 6-16,16 2-17 0,-11 4 6 0,11 1 1 16,-10 3-9-16,10 2 19 0,0 3 0 0,0 0-18 15,0-1-3-15,0 2-19 0,0-3-11 0,19-2 0 16,-19-1-1-16,19-4 19 0,-19-6 10 0,21-4 13 15,-6-3 12-15,1-8 0 0,1-2 6 0,0-3-2 16,4 0 19-16,0-21 11 0,0 21 8 0,2-35 28 16,-2 12 1-16,0-4 6 0,0-4 19 15,-4-2-3-15,3-1 2 0,-6 0-4 0,-1 0-20 16,-3 1 20-16,1 0-15 0,-6 5 5 0,1 0-8 16,-2 2-29-16,-1 5 8 0,-3 2-27 0,1 3-13 15,2 4-24-15,-3 3-21 0,0 2-2 0,0 5-6 16,0 2 0-16,0 0-2 0,0 0-3 0,0 21 5 15,0-21-8-15,-21 34 5 0,21-10-4 0,0 7-17 16,0 3-14-16,0 7-27 0,0 6-45 0,0 3-45 16,0 3-45-16,0 2-54 0,0 0-21 0,0 1-1 15,0-4-26-15,0-3-26 0,0-3-70 16,-17-7-140-16,17-6-8 0,0-7 108 0</inkml:trace>
  <inkml:trace contextRef="#ctx0" brushRef="#br0" timeOffset="4700.42">6742 7290 3642 0,'28'-33'27'0,"-1"2"4"0,-3-2 46 16,-4 3 53-16,-2 3 19 0,0 3 37 0,-3 3 8 15,-6 8-30-15,-2 0-35 0,0 6-44 0,-4 0-61 16,1 4-25-16,-3 0-23 0,1 2 4 0,-2 1-3 16,0 0 1-16,2 0 12 0,-2 0-1 0,0 0 2 15,3 18 7-15,0-18-17 0,1 16 9 0,1-16 5 16,2 20 6-16,0-9-1 0,0-11 14 0,2 16 3 15,1-16-9-15,2 11 9 0,2-11-2 16,2 0-11-16,2 0-2 0,0 0 12 0,4 0-28 16,1-21 17-16,0 21 5 0,-2-29-14 0,3 8 4 15,-3-2-11-15,-2 0-9 0,1-2 13 0,-4-2 13 16,0-1-6-16,-4 0 19 0,0 0-20 0,-4 1 1 16,-2 0-1-16,-3 1-27 0,-3 3 17 0,0 3-18 15,0 2 3-15,-20 3 3 0,20 3-13 0,-34 5 2 16,11 3-13-16,-6 4-3 0,-4 0 6 0,-6 19-2 15,-3 0-2-15,-2 2-1 0,-4 7-2 0,-2 4-20 16,1 3 7-16,0 3-3 0,3 5-21 0,5 1 21 16,-2 2-4-16,4 5 4 0,7 2 18 0,8 4 10 15,7 2 15-15,7-1 8 0,9 0 7 16,1 1 1-16,0-5 1 0,37-5 6 0,-10-4 1 16,7-5 0-16,4-7 4 0,6-4-6 0,1-3 4 15,3-4-9-15,3-5-23 0,-4-2-25 0,0-5-50 16,-4-3-45-16,-3 0-52 0,-7-4-63 0,-6-2-93 15,-8 0-150-15,-2-1-131 0,-9 0 94 0</inkml:trace>
  <inkml:trace contextRef="#ctx0" brushRef="#br0" timeOffset="5315.33">746 7972 2292 0,'0'0'3'16,"0"-11"2"-16,-24 11 26 0,24 0 29 0,-21-5 27 16,6 5 24-16,2 0-10 0,-4 0-11 15,5 0-11-15,-3 23-13 0,3-23-12 0,0 17-7 16,0-17-21-16,2 20-10 0,2-20-6 0,4 17-9 16,4-7 10-16,0-3 27 0,0 2 15 0,19-1 3 15,5 1-4-15,12-4-29 0,13 2-10 0,16-4-5 16,17-3 6-16,19 0-4 0,24 0 14 0,21-20 10 15,21 20-6-15,27-29 30 0,22 7 12 0,21 2 8 16,24-1 28-16,20-2-8 0,16 2-22 0,17 1-1 16,10 2-21-16,6 2 1 0,9 5-6 0,-5 2-15 15,-4 3-7-15,-5 6-25 0,-6-5 3 0,-15 5-2 16,-14 0-5-16,-16 0-2 0,-20 0 5 16,-17 16 1-16,-25-16 3 0,-33 0-3 0,-29 0-46 15,-31 13-73-15,-27-13-106 0,-30 0-75 0,-29 0-36 16,-30 0-42-16,-27 0-40 0,-24 0-112 0,-30 0-153 15,-25 0 113-15</inkml:trace>
  <inkml:trace contextRef="#ctx0" brushRef="#br0" timeOffset="5649.44">1980 8093 1850 0,'-177'40'12'0,"34"1"-2"0,33-4 9 15,32-4 9-15,26-9 25 0,21-3 61 0,13-4 68 16,14-1 55-16,4-5 9 0,26-5-14 0,0-3-36 15,8-3-29-15,11 0-16 0,10 0-15 0,16-20-18 16,13 20-13-16,13-26-7 0,15 9-23 0,17-5-7 16,16-1-29-16,20-3-25 0,16-2 1 15,22 0-22-15,14-1 14 0,19 3 2 0,19 0 7 16,14 3 18-16,16 2 6 0,14 3 2 0,5 2-8 16,2 4-11-16,5 1 0 0,0 4 4 0,-14 2 2 15,-8 2-5-15,-8 1-12 0,-16 2-10 0,-16 0-10 16,-17 0 8-16,-20 0 13 0,-25 20 5 0,-18-20 12 15,-19 0-7-15,-27 0-11 0,-27 13 0 16,-20-13-19-16,-21 0-4 0,-17 0-39 0,-14 0-51 0,-12 0-59 16,-8 0-28-16,-4 0 5 0,0 0 6 0,0 0-12 15,-29 0-35-15,29 14-54 0,-31-14-57 16,13 16-80-16,-2-16-105 0,-1 13-114 0,3-13 99 16</inkml:trace>
  <inkml:trace contextRef="#ctx0" brushRef="#br0" timeOffset="10283.66">7811 7362 1016 0,'0'6'7'0,"0"-3"4"0,18-3 22 15,-18 2 14-15,0-1 56 0,15-1 54 0,-15 0 11 16,0 0 30-16,12 0-27 0,-12 0-23 0,10 0-12 16,-10 0-26-16,11 0-15 0,-1 0-13 15,-1 0-4-15,2-15-5 0,3 15-17 0,0 0-15 0,3-15-14 16,0 15 4-16,4-13 5 0,1 3-3 0,4-1 12 16,1-1 2-16,2-1 9 0,2 1 18 15,3-1 11-15,3-3-9 0,-1-1 5 0,5 0 0 16,0 0-15-16,1 0-4 0,3-3-20 0,3-1-17 15,-3-1 23-15,4 0 15 0,2-1 16 0,-3-1 3 16,4-2-30-16,2-1-15 0,-2 0-20 0,0 0 3 16,1-2-8-16,3-1-7 0,4-1 2 0,4-2-15 15,-2-2 7-15,2-2 12 0,0-2 6 0,6-3 3 16,-1-3 10-16,0-3 2 0,-5-3 2 0,0-3 11 16,-4 1-5-16,3-2-9 0,-4 2-3 0,-4-1-14 15,-1 1-5-15,5 2-1 0,-3 1-13 0,1 0 10 16,0 0-5-16,-1-3 7 0,1-2 11 0,2 0 18 15,-5-2-2-15,2-5 6 0,-6 1 5 16,2-4-20-16,-8 3 2 0,4 0-13 0,-3-1-11 16,-3 4-5-16,2 1-3 0,-4 2 16 0,-3 4-13 15,2 4 12-15,4-3 0 0,-5 1-22 0,-1 1 16 16,-2-1-12-16,-1 1 11 0,1-1-4 0,0-1 7 16,-1 1 1-16,-1 0-10 0,-1-2 22 0,0 4-13 15,1 4-25-15,-2 0 29 0,2 5-30 16,-1 1 8-16,0 6 20 0,-2 2-22 0,3 5 11 15,0 0 16-15,-3 3-9 0,4 1-3 0,-4 2-4 0,4 3-16 16,-3 1 13-16,2 1-2 0,3 3 19 16,-2-1-13-16,-1 3-11 0,-3 0 8 0,0 2-5 15,-2 2 3-15,0 0 9 0,-1 1-4 0,-2 0-1 16,-3 2 1-16,-1 2-3 0,2 0 1 0,-4 0 0 16,-2 0 3-16,1 0 3 0,-3 0-7 0,-3 0 1 15,-2 0 0-15,-2 0 1 0,-3 0 3 0,0 0-2 16,-3 14 1-16,-2-14-4 0,2 0 8 0,-2 0-5 15,0 0 0-15,0 0 5 0,0 0-8 0,0 0 12 16,0 0-14-16,0 0 20 0,0 0-2 0,0 0-6 16,0 0 13-16,0 0-28 0,0 0 10 0,0 0 6 15,0 0-11-15,0 0 11 0,0 0-9 16,0 0-32-16,0 0-31 0,0 0-84 0,0 0-90 0,0 0-104 16,0 0-95-16,0 0-123 0,0 0-188 15,-15 0-10-15,15 0 138 0</inkml:trace>
  <inkml:trace contextRef="#ctx0" brushRef="#br0" timeOffset="11616.94">12443 3706 2792 0,'0'0'23'0,"16"-16"30"0,-16 16 22 0,14 0 5 16,-14-16-9-16,11 16-32 0,-11 0-11 0,0 0-1 15,0 0-9-15,0 0-2 0,0 0-10 0,0 0 34 16,0 0 16-16,-18 0 7 0,18 24-4 0,0-24-38 15,-18 31-14-15,18-11-1 0,-12 4 11 0,12 4 8 16,-10 1-1-16,10 3 14 0,0 1 2 0,0 2 1 16,0-2-9-16,0 1-12 0,0 0-5 0,0-3-12 15,0-2 4-15,0 1-4 0,19-6-3 16,-19-4-6-16,14 0 15 0,-14-4-4 0,12-4 6 16,-12-2 7-16,9-4 40 0,-9-2 71 0,0-2 21 15,0-2-4-15,0 0-43 0,0 0-73 0,0-26-35 16,0 26 12-16,0-33-14 0,0 9-5 0,0-4-2 15,0-6-19-15,0-1 8 0,-19-6-2 0,19 0 19 16,-13-2 8-16,13-4-10 0,0 2 27 0,-11-2-24 16,11-2 7-16,0 3-4 0,0 3-6 0,0 3 3 15,22 3 6-15,-22 2 10 0,21 5-5 0,-21 6 6 16,25 3-5-16,-25 4 1 0,26 3-6 16,-9 1-4-16,-2 3-3 0,-3 3-17 0,2 0 5 15,-4 2 10-15,3 2-6 0,1 2 19 0,-4 0-19 16,-1 1 6-16,2 0 4 0,-1 0-17 0,-4 26 22 15,2-26-2-15,-1 25-13 0,-1-8 2 0,0 1-12 16,-2 2-22-16,-1 3 17 0,1 0 0 0,-4 3-6 16,2 0 5-16,-2 0-17 0,0 3-8 0,0-1-8 15,0-1-2-15,0-1 13 0,-20-1 11 0,20-3 10 16,0-1 5-16,-23-2-5 0,23-4 8 0,-17 0 14 16,17-4 8-16,-16-2 10 0,8-2 0 0,1-4 12 15,7-1 43-15,-6 0 22 0,2-2 15 0,4 0-1 16,0 0-42-16,0 0-11 0,0 0-12 0,0-22 1 15,23 22-4-15,-23-18-23 0,21 18 4 0,-21-23-16 16,25 13 16-16,-9 10-4 0,2-17-7 16,2 17-2-16,1-11-1 0,0 11 4 0,-1 0-4 15,0 0-5-15,-2 0-6 0,0 0 11 0,-5 0-6 16,-4 24 8-16,5-24-13 0,-6 25 6 0,-1-10 11 16,-3 3-5-16,0 1-1 0,-4 4-5 0,0 0 6 15,0 1 6-15,0 0 11 0,-25 1-9 0,25-1-10 16,-34-1-22-16,16 0-23 0,-2-1-17 15,-2 0-38-15,-1-3-5 0,1-1-18 0,2 1-32 0,-1-4-2 16,-3 0-28-16,3-2-14 0,-1-2-5 0,6-4-20 16,-4-1-73-16,7-3-119 0,-2-3-168 15,7 0 65-15</inkml:trace>
  <inkml:trace contextRef="#ctx0" brushRef="#br0" timeOffset="12084.69">12886 3833 3094 0,'13'-13'23'16,"-2"1"29"-16,-2 0 31 0,1-1 23 0,1-2 22 15,-7 5-1-15,2 3-11 0,-3 1-11 16,-3 3-45-16,2 0-32 0,-2 2-34 0,0 0-8 0,0 1-8 16,0 0 12-16,0 0 12 0,0 0-12 0,0 20 11 15,-15-20-13-15,15 22-8 0,0-8-3 16,-20 1-9-16,20 3 6 0,-17-1 13 0,17 0-2 15,-14 0-2-15,14 0-8 0,-13-2-22 0,13 1 19 16,-7-1-10-16,7-3 10 0,-3-1 14 0,2-1-5 16,1-3 11-16,0 1 13 0,0-3 5 0,28-1-3 15,-28-2 9-15,27 0-16 0,-9-2 0 0,3 0-2 16,-4 0 4-16,3 0 5 0,1-21 0 0,-1 21 4 16,-3-23 16-16,1 23 5 0,0-27 20 0,-2 11 16 15,-1 0-6-15,0-1 5 0,-1-2-3 0,-4-1-6 16,1 1-6-16,-3 2 16 0,1 0-3 0,-3-1 7 15,-2 1 30-15,-1 2-33 0,0 2-5 0,0 2 8 16,0 1-41-16,-3 1 8 0,2 4-15 16,-1 3-29-16,-1 1-2 0,2 1-4 0,-2 0-13 15,0 0-1-15,0 0 1 0,0 0 0 0,0 27 21 16,0-27-3-16,0 27 7 0,0-6-1 0,0 3-2 16,-14 4 8-16,14 3-9 0,0 0 6 0,0 1-13 15,0 2-42-15,0 0-24 0,0 0-35 16,0-1-40-16,0-2-5 0,0 1-48 0,0-3-47 0,17 1-29 15,-17-3-38-15,0-1-51 0,0-2-64 0,0-3-119 16,0-3-54-16,0-6 126 0</inkml:trace>
  <inkml:trace contextRef="#ctx0" brushRef="#br0" timeOffset="12532.49">13504 3786 3269 0,'22'-21'36'0,"-6"1"27"0,0-2 21 0,-4 4 18 16,1-3 7-16,-5 8-2 0,-2 1 2 16,-5 7-20-16,0-2-41 0,2 4-42 0,-3 3-16 0,0 0-1 15,0 0-18-15,0 0 39 0,-23 0-19 0,23 23 4 16,-18-23 11-16,18 27-32 0,-27-11 0 0,14 3-11 16,-4 1 0-16,4 2 2 0,-2-2-1 15,0 2 2-15,2 0-7 0,-2-1 2 0,2-1-9 16,0-1-2-16,2-1 18 0,4-1 5 0,1-3 21 15,-1-1 6-15,5-2-9 0,2-2 9 0,0 1 7 16,0-4 3-16,0-1 15 0,27 0 10 0,-27-1 10 16,26-3 28-16,-9 1 8 0,0-1 1 0,-1-1 6 15,3 0-2-15,1 0 3 0,-2 0 1 0,2 0 9 16,-5 0-7-16,0 0-11 0,-3 0-3 0,4-13-21 16,-5 13-1-16,-7 0-16 0,0 0-21 0,-1 0-14 15,-1 0-17-15,-2 0-12 0,4 0 8 0,-4 0 12 16,0 0 6-16,0 0-4 0,0 20 7 0,0-20-6 15,0 20-14-15,0-7 27 0,0 1-13 16,0 1 3-16,0 2 19 0,-23 0-24 0,23-1-8 16,-21 0-20-16,8-1-44 0,13 0-13 0,-24 1-17 15,13-2-23-15,-6 1-18 0,6-3-17 0,-2 0-21 16,-4-2-30-16,0-1-29 0,0-2-45 0,-2-3-84 16,-2 0-174-16,1-4-174 0,0 0 90 0</inkml:trace>
  <inkml:trace contextRef="#ctx0" brushRef="#br0" timeOffset="12796.79">13750 3917 3155 0,'16'-11'18'16,"-3"-1"37"-16,-4 1 51 0,-1 0 52 0,-2-1 33 16,-1 1 10-16,-3 4-4 0,-2 2-24 0,0 1-40 15,0 3-54-15,0-1-54 0,0 1-29 0,0 1-18 16,0 0-2-16,0 0 6 0,0 0 6 0,0 0 0 15,0 0-5-15,0 20 2 0,-19-20 3 0,19 20 3 16,0-7 4-16,0 4-1 0,-21 0 11 0,21 3-9 16,0 1 26-16,-14 0-11 0,14 3-15 15,0 0-8-15,-8 0-46 0,8 0-10 0,0 1-55 16,0-1-21-16,0-3-37 0,0 0-45 0,0-1-43 16,0-3-40-16,0 0-47 0,0-4-80 0,0-2-109 15,0-4-75-15,0-4 116 0</inkml:trace>
  <inkml:trace contextRef="#ctx0" brushRef="#br0" timeOffset="12948.38">13803 3515 3511 0,'12'-23'3'0,"-12"4"-4"0,16 2-1 16,-16 3-13-16,13 3 1 0,-13 2-8 15,5 4-40-15,-5 5-5 0,0 0-47 0,0 0-38 0,0 0-29 16,0 23-78-16,-18-23-70 0,18 27-151 0,0-8-154 15,-15 2 98-15</inkml:trace>
  <inkml:trace contextRef="#ctx0" brushRef="#br0" timeOffset="13420.82">14000 3872 3136 0,'17'0'28'0,"-4"-18"65"0,-4 18 53 0,2-22 49 15,-1 7 23-15,-2 15-21 0,-7-22-6 0,2 22-37 16,-3-13-47-16,0 13-48 0,0-10-47 16,2 10-16-16,-2 0-16 0,0 0 5 0,0 0-6 15,0 0 11-15,0 0 10 0,-21 19-11 0,21-19-4 16,-15 22-3-16,15-6 5 0,-16 0 6 0,16 3 8 16,-15 0-7-16,15 4-3 0,0 1 6 0,-11-1 0 15,11 1 6-15,0-1 11 0,0 1-13 0,0-3-2 16,0 1-17-16,0-2-18 0,0-3 4 0,24 0 0 15,-24 0-7-15,15-3 3 0,-15-4-19 0,19 0-1 16,-9-3 26-16,-2 0-8 0,3-4 23 0,-11-1 9 16,8-2-20-16,-8 0 9 0,7 0-2 0,-7-20-8 15,2 20 12-15,-2-22 1 0,0 7 4 0,0-3 4 16,0-3 2-16,0 0 26 0,0-2-2 0,-17-1-4 16,17-4 17-16,0 0-11 0,0 0 6 15,-14 1 16-15,14 0-11 0,0 0 5 0,0 0-10 16,0 0-9-16,0 5 0 0,0 1-7 0,0 1 11 15,21 3-5-15,-21 1-7 0,14 2 6 0,-14 3-22 16,13 2-2-16,-13 0-2 0,21 4-18 0,-9 5 15 16,2 0 7-16,3 0 8 0,1 0-4 0,2 27-7 15,2-7 5-15,2 1-15 0,-4 5-1 0,1 2-6 16,-2 5-26-16,1 1-12 0,-5 2-32 0,-2 2-31 16,0-3-48-16,-7 4-50 0,-1 0-48 0,-2-2-64 15,-3-2-56-15,0-1-119 0,0-2-152 0,0-5 108 16</inkml:trace>
  <inkml:trace contextRef="#ctx0" brushRef="#br0" timeOffset="13847.68">14389 4016 3455 0,'25'-15'25'0,"-8"1"53"15,2 0 37-15,-5 2 36 0,2-3 11 0,-5 4-19 16,-4 5-18-16,-2 2-37 0,-5 2-38 0,0 2-23 15,0 0-28-15,0-2-4 0,0 2 12 0,0 0-16 16,0 0-3-16,0 0 5 0,0 0-10 16,0 0 13-16,0 0 1 0,0 0-9 0,0 0 3 0,0 0-18 15,21 12 31-15,-21-12 5 0,14 0 4 0,-14 0 6 16,19 0-23-16,-8 0-2 0,0 0-4 16,2 0 4-16,1-20-7 0,-2 20 5 0,1-30 0 15,0 13-10-15,-4-1 15 0,-4-2-2 0,3-2-8 16,-1 0-7-16,1 0-5 0,-7 2 15 0,1-1 3 15,-1 2 20-15,-1 4-2 0,0 0-24 0,0 2 16 16,0 2-32-16,0 4-11 0,0 1-1 0,0 4-30 16,0 2 26-16,0 0 13 0,0 0 14 0,-26 0 15 15,26 26 3-15,-26-11-16 0,10 5 10 16,-4 3-9-16,2 2-6 0,4 4 11 0,-4 1-8 0,-1 3 17 16,4-1-2-16,0 2-1 0,6 0-13 15,-1-2-13-15,5 0 2 0,-3-2 9 0,5 0-18 16,3-1-19-16,0-2-23 0,0-2-32 0,32 1-7 15,-32-2-7-15,32-2-36 0,-12 0-19 0,0-3-50 16,-1-2-90-16,4-2-121 0,-4-3-199 0,-1-5 79 16,-2-2 125-16</inkml:trace>
  <inkml:trace contextRef="#ctx0" brushRef="#br0" timeOffset="14232.3">14838 3845 2963 0,'13'-17'11'0,"-3"1"34"16,0 2 21-16,-3 1 32 0,1 0 4 0,-4 4-32 16,-2 3-12-16,-1 4-39 0,-1 2-11 0,0 0-7 15,0 0-10-15,0 0 8 0,0 0-5 0,0 18-1 16,-25-18 2-16,25 24-2 0,-17-9 4 0,17 2-5 16,-25 2 3-16,25 1 0 0,-24 1-6 0,11-1 13 15,13 1-1-15,-16-2 7 0,16-1-18 16,-15-1 2-16,9-3 7 0,6 0-17 0,-4-2 24 15,4-3-4-15,0 0-11 0,0-2 24 0,0-1-3 0,28 1 25 16,-28-2 18-16,20 1 13 0,-2-2 32 0,-1 1 2 16,1-2 4-16,0 1-15 0,-3-2-15 15,-1 1-25-15,6-2-23 0,-2 1-6 0,-3 0-15 16,-3-1-1-16,-5 1-16 0,4 0 2 0,-2 2-5 16,-2 2-9-16,-4 1 24 0,3-2-5 0,-1 5-10 15,-1 2 9-15,0 2 3 0,-1 2-8 0,-3 1-3 16,0 1-11-16,0 2-32 0,0 0-12 0,0-1-19 15,-20 3-28-15,20-3-21 0,-18 0-26 0,18-1-11 16,-20-2-18-16,20-2-7 0,-24-1-31 0,10-2-57 16,1-7-113-16,0-1-220 0,1-3 65 0,1 0 100 15</inkml:trace>
  <inkml:trace contextRef="#ctx0" brushRef="#br0" timeOffset="14615.79">15407 3804 3541 0,'38'-23'-8'16,"-8"1"31"-16,-2 2 29 0,-10 3 32 0,-1-4 27 16,-11 11-31-16,0 4-24 0,-5 3-41 0,-1 2-26 15,0 1 1-15,0 0-3 0,-20 0 5 0,20 19 19 16,-21-19-12-16,1 20 6 0,-1-5 3 0,-6 4-8 16,-2 1 6-16,1 0-9 0,-2 3-4 0,-1 0-26 15,2 2 9-15,0-1-8 0,4 0-1 0,3-2 18 16,3-1-15-16,3-3 16 0,5-1-2 0,3-1 8 15,6-3 16-15,2-1-2 0,0-3 15 16,0-1 21-16,30-2 4 0,-30 1 16 0,38-2 20 16,-14 0-10-16,2-2-5 0,1 0 10 0,2 0-28 15,-4 0-8-15,2 0 8 0,-3-2-37 0,-2 2 6 16,-1 0-10-16,-4-2-9 0,-1 3-3 0,2 0-19 16,-8 1 17-16,-3 1-20 0,3 4 24 0,-5 0 7 15,-5 2-3-15,0 2 3 0,0 1 2 16,0 3-5-16,-25 1-5 0,25 2 21 0,-26-1-21 15,7 0-17-15,-1 2-31 0,-2-1-51 0,-1 1-29 0,-3-2-33 16,-1-1-46-16,-1-3-35 0,-2-3-56 0,3-2-81 16,-1-5-128-16,-2-2-224 0,3-4 76 15,3 0 142-15</inkml:trace>
  <inkml:trace contextRef="#ctx0" brushRef="#br0" timeOffset="15131.89">16049 3470 3083 0,'9'-15'57'16,"2"3"87"-16,-2 0 74 0,1 0 70 16,2-2 2-16,-2 2-27 0,-3 4 1 0,-2 2-10 15,0 0-21-15,-3 1-54 0,1 0-42 0,0 3-98 16,-2 0-53-16,0 2-33 0,-1 0-30 0,0 0 30 16,0 0 3-16,0 19 34 0,0-19-21 0,0 27 18 15,-20-9 28-15,20 8 18 0,-19 5-23 0,19 9 1 16,-24 7-18-16,24 6-16 0,-16 4 53 15,16 2-6-15,-16 3-6 0,16-1-12 0,-11-3-28 0,11-2-65 16,-11-5-39-16,5-5-48 0,-2-4-29 0,5 0-14 16,-3-5-41-16,2-4-34 0,4-2-59 15,0-2 17-15,0-3-33 0,0-3-88 0,0 1-159 16,0-12-74-16,0-1 120 0</inkml:trace>
  <inkml:trace contextRef="#ctx0" brushRef="#br0" timeOffset="15518.48">16502 3915 3491 0,'21'-8'18'0,"-3"0"21"15,-4-1 35-15,-2 1 49 0,-1 2 19 16,4-4 5-16,-9 6 1 0,-2 2-44 0,-4 0-43 16,0 2-22-16,3 0-38 0,-3 0-3 0,0 0-2 0,0 0-4 15,0 0-2-15,0 0-3 0,0 21 8 16,-22-21-1-16,22 20 5 0,0-6 9 0,-16 0-23 15,16 2 2-15,0-2 3 0,-19 3-8 0,8 2 24 16,1-1 11-16,10 0-8 0,-16 1-14 0,7 1 23 16,1-1-26-16,-3 1-24 0,0-3 3 0,2 0-35 15,-3-2-13-15,-2 1-10 0,0-3-13 0,-1-2 1 16,0-2 4-16,-3-1 23 0,0-4 20 0,-2-3-6 16,-1-1 27-16,0 0 3 0,-1 0-2 0,-1-22 12 15,2 22-1-15,1-30 13 0,-1 12 9 0,7-3-10 16,1-2 19-16,1-2 6 0,6 0 9 0,3-2 15 15,3-1 10-15,0 2-17 0,0 0-26 16,30-1 9-16,-12 1-37 0,3 2 15 0,3 2 14 16,6 4-11-16,2 0 3 0,3 3-23 0,2 4-35 15,0 5-60-15,1 0-64 0,-4 6-44 0,1 0-32 16,-5 0-32-16,-1 28-63 0,-4-28-89 0,-6 32-156 16,0-15 92-16</inkml:trace>
  <inkml:trace contextRef="#ctx0" brushRef="#br0" timeOffset="16083.97">16846 3914 3040 0,'12'-12'27'0,"-2"-3"4"0,0 0 13 16,-2 2 17-16,-8-3-22 0,8 5 11 0,-8 1-20 15,0 2-16-15,0 1 10 0,0 2-30 0,0 0 0 16,-29 1-3-16,29 2-8 0,-27 2 6 0,11 0 13 15,-2 0 2-15,3 0-13 0,-4 0 12 0,1 20-9 16,-3-20-2-16,1 16 9 0,3-16-6 0,-3 18-4 16,5-18 3-16,-1 19-22 0,-2-11-11 0,4 1 14 15,11-3-6-15,1 1 6 0,2-1 23 0,0 0-4 16,0-2-2-16,0 2 27 0,33-2-29 16,-33-1 14-16,27 0 13 0,-12-2-10 0,1-1 51 15,0 0 4-15,1 0 26 0,-3 0 7 0,7 0 19 16,-4-24 7-16,-1 24-2 0,-3-20 28 0,2 20-10 15,0-23-20-15,2 9 2 0,-2 1-12 0,-5-2-20 16,-2 0 22-16,2 1-3 0,-2-2 9 0,2 1 50 16,-2 2-22-16,-4 0 38 0,1 0-23 0,-5 5-41 15,5 1 28-15,1 1-67 0,-3 2-4 0,-3 1-33 16,0 3-27-16,3-1-2 0,-1 1-36 0,2 0-34 16,-4 0 15-16,0 0-1 0,0 0 9 0,0 16 56 15,0-16-38-15,0 19 4 0,0-6 1 0,-19 4-27 16,19 3 39-16,0 3-16 0,0 2 9 0,-16 5 46 15,16-2-62-15,0 1 20 0,-11 1 17 0,11-2-22 16,-10 2 24-16,10 0-9 0,-8 0-15 16,2 0-4-16,-1 0 12 0,1 1-12 0,6-2 12 15,-7 2-1-15,3-3 31 0,-1 1-32 0,3 0-3 16,-3 0 4-16,2 0 32 0,-2 1-78 0,-1 0-2 16,2-3-64-16,0-1-100 0,0-1 108 0,-4-2-58 15,1-3 14-15,-3-2 8 0,-3-8-19 0,3-1 43 16,-4-1-2-16,0-3-20 0,4-1-44 15,-6-4-108-15,-1 0-79 0,5-19-121 0,-2 19-156 16,-3-29-152-16,8 6 118 0</inkml:trace>
  <inkml:trace contextRef="#ctx0" brushRef="#br0" timeOffset="16314.35">17076 4013 3772 0,'26'-16'38'0,"-6"0"28"16,-4-1 28-16,0 0 58 0,0-3-2 0,-9 7 21 15,0 2 16-15,-5 6-74 0,1-1-24 0,-2 3-50 16,-1 1-32-16,0 1-12 0,0 1-3 16,0 0-20-16,0 0 12 0,0 0 25 0,-17 27-25 0,17-27 20 15,0 31-6-15,-19-8-3 0,19 1 5 16,-16 3 0-16,16 3-42 0,-15 0 1 0,15 0 0 0,-13 4-36 16,7-1-26-16,1-1-32 0,-1 0-53 0,2 1-43 15,0-3-20-15,0-2-39 0,0-2-43 16,0-2-17-16,1-7-61 0,-1 2-93 0,0-7-131 15,0-7 97-15</inkml:trace>
  <inkml:trace contextRef="#ctx0" brushRef="#br0" timeOffset="16464.93">17290 3612 3435 0,'18'-30'-8'0,"-2"4"11"0,1 4 1 0,-7 2 2 16,4 3 18-16,-7 7-49 0,-4 6-60 0,-2 3-69 15,-1 1-50-15,0 0-64 0,0 0-47 0,0 28-146 0,0-8-210 16,0 4 102-16</inkml:trace>
  <inkml:trace contextRef="#ctx0" brushRef="#br0" timeOffset="16785.09">17599 3887 3370 0,'17'-25'53'0,"1"25"63"0,-1-22 50 0,-2 22 46 16,-4-21-22-16,-6 21-44 0,3-13-38 0,-8 13-62 16,0 0-32-16,0 0-19 0,0 0-5 0,0 0-1 15,-27 0 9-15,27 0-6 0,-36 26 2 16,9-11 12-16,-10 2-17 0,4 2 8 0,-3 2-19 16,-3 2 23-16,0 4-5 0,-2 1 0 0,2 1 1 15,5 0-45-15,0 1-8 0,3 1-38 0,5-2-17 16,5-1 1-16,4 0-5 0,6-1 31 0,4-2 29 15,7 1 25-15,0-1 25 0,20-4 5 0,2-2 1 16,3-1 5-16,4-6 6 0,5 2-3 0,8-7 12 16,-1-3 5-16,4-4 4 0,4 0 25 0,-6 0-27 15,0 0 6-15,-2-18-6 0,-7 18-34 0,-3 0 5 16,-6-23-30-16,-5 23-41 0,-6-15-52 16,0 15-133-16,-7-18-123 0,-3 10-228 0,0-5-232 15,-4 1 135-15</inkml:trace>
  <inkml:trace contextRef="#ctx0" brushRef="#br0" timeOffset="-39078.19">7932 7495 723 0,'0'-2'28'0,"-22"-2"40"0,22 2 31 0,-24-2 44 16,24 1 18-16,-30-1 3 0,13 0 10 0,3 0-15 16,-1 1 1-16,3 1 6 0,2 0 2 0,10 0 11 15,-12 0-31-15,12 1-26 0,-6 0-25 0,6 1-29 16,0 0-7-16,0-1-6 0,0 0-5 15,0-1-8-15,0 1-6 0,0-2-18 0,0 1-12 16,0-3 5-16,0-1-9 0,20-2 0 0,-20-1-5 16,23 0-13-16,-7-2 10 0,4 2-3 0,5-1 4 15,6 0 7-15,5 1-8 0,8 2 3 0,3 1-1 16,7 2-3-16,4 3 7 0,5 1-1 0,0 0 0 16,4 0-2-16,1 0-6 0,-1 21 12 0,-3-21-4 15,-2 25 1-15,-3-9-1 0,-2 1-6 0,-1 2 4 16,-2 4 3-16,-5 3 4 0,2 2-4 0,-3 2-2 15,1 3-1-15,-2 1 5 0,-1 3-3 0,-3 1 2 16,0 1-1-16,-1 1-7 0,-2 4 13 0,-1 1 10 16,0 4 2-16,-1 5 1 0,1 6 2 15,0 5-15-15,-1 3 5 0,-2 5 0 0,-3 0-11 16,0 1 8-16,-1 0-6 0,1-3-4 0,-3-3 6 16,1-1-5-16,0-1 10 0,0-1 1 0,3 0-8 15,-2 5 4-15,0 0-7 0,0 1 2 0,-2 1 10 16,4-3-16-16,-1 0 4 0,-2-3 2 0,4-3-10 15,1-7 9-15,1-1-1 0,1-6 15 0,-1-1 4 16,5 0 16-16,-2-5 2 0,2 0-4 0,-2 1 0 16,2 0-10-16,-1-1-2 0,2 1-3 0,-4-1 5 15,0-2 0-15,1 0-2 0,0 1 2 0,2-5-2 16,-4-3 0-16,3 0-2 0,-1-3 0 0,6-3-3 16,-3-2 0-16,2-1 1 0,2-4-2 15,0 0-4-15,1-1-4 0,1-2 5 0,3-1 1 16,-1-2 0-16,5 0-1 0,3-3-7 0,1 2 3 15,0-4 1-15,2 0 1 0,1-2-4 0,7 1 0 16,1-1-8-16,1-1 6 0,2 0 5 0,2-2-5 16,8 0 2-16,-2 0 9 0,2 0 11 0,-1 1 2 15,-4-3 11-15,-4 2-4 0,-7-2-2 0,-7 2 6 16,-3-3 0-16,-4 3 1 0,-7-4 0 16,-6 2-7-16,-2-1 6 0,-3 0 11 0,-3 1-12 0,-3-3 42 15,-6 2-11-15,-7 0 4 0,-1-1 5 0,-6-1-31 16,-5 0 6-16,-1 0-22 0,-2 0-6 15,-2 0 3-15,1 0 3 0,-1 0 9 0,0 0 16 16,0 0-7-16,0 0-8 0,0 0-6 0,0 0-14 16,0 0-1-16,0 0-2 0,0 0-4 0,0 0-9 15,0 0-10-15,0 0-4 0,0-12-21 0,0 12-17 16,0 0-36-16,0-9-83 0,0 9-59 0,0-10-112 16,0 3-117-16,0 2-125 0,0 0-276 0,-18-5-5 15,18 0 156-15</inkml:trace>
  <inkml:trace contextRef="#ctx0" brushRef="#br0" timeOffset="-37028.04">13408 9767 506 0,'26'-9'9'0,"-1"4"-11"15,-1-1 4-15,-3 1-24 0,-1 2-88 0,0 1-14 16,-3-2-5-16</inkml:trace>
  <inkml:trace contextRef="#ctx0" brushRef="#br0" timeOffset="-36624.59">13567 9852 2579 0,'32'-26'26'16,"0"26"33"-16,-3-22 37 0,-5 22 36 0,-1-26 8 16,-4 26-3-16,-6-19-23 0,0 19-16 0,-3-11-11 15,-5 11-14-15,0-7-25 0,-3 7-24 0,2-6-28 16,-4 6-20-16,0 0 15 0,0 0 6 16,-20 0 9-16,20 18 2 0,-29-18-5 0,9 25-2 15,-6-8-1-15,-2 2 0 0,-3 2 6 0,0 3-3 16,0 1-8-16,-1 2-4 0,3-2-9 0,4 2 4 15,6 0 8-15,5-2 4 0,5-1 6 0,6-3-3 16,3-3-1-16,0-1 24 0,25-2 15 0,-5-2 39 16,5-2 17-16,7 1-11 0,0-1 20 15,4-1-12-15,1 0 0 0,-3 0 13 0,4-3-20 0,-3 0-8 16,-7 0-3-16,-3-1-25 0,-4-2-17 16,-3-1-28-16,-4 1-12 0,-6 0 2 0,-4 1-6 15,-4 1 32-15,0 3-5 0,0 2-3 0,-22 3 5 16,2 2-16-16,1 3 3 0,-7 3 4 0,-7 2-1 15,-3-1-8-15,-3 4 5 0,-4 0-22 0,-3 1-13 16,1-1-36-16,0 2-63 0,-3 0-15 0,3-1-83 16,4-3-78-16,1-2-54 0,4-1-135 0,5-7-93 15,5-2-79-15,7-9-7 0,8-4 169 0</inkml:trace>
  <inkml:trace contextRef="#ctx0" brushRef="#br0" timeOffset="-36309.89">14110 9826 2877 0,'13'-18'24'16,"-5"1"35"-16,-5 0 21 0,1 2 6 15,-4 0-19-15,0 4-23 0,0 5-10 0,0 1-1 16,0 1-10-16,-22 3-11 0,22 1-14 0,-20 0-3 16,20 0 7-16,-24 0-7 0,12 20 0 0,-2-20 2 15,-1 27-4-15,0-9 12 0,0 4 0 0,3 1 5 16,-3 7-7-16,1 2-5 0,2 6 6 0,-2 1-4 15,3 4 5-15,2 0-2 0,-1 4 0 0,3 0-8 16,3-2 9-16,0-1 1 0,4-4-3 0,0-4 9 16,0-3-11-16,0-6 6 0,21-2-6 0,-21-6 0 15,21-5 8-15,-4-1-8 0,-2-5 9 0,5-5-3 16,-1-1-3-16,3-2-1 0,2 0-4 0,0 0 2 16,0-19-29-16,1 19-20 0,-2-23-40 0,-2 9-49 15,0 0-47-15,-4-3-74 0,-2 0-121 16,-3-2-159-16,-2-2-99 0,-3 1 97 0</inkml:trace>
  <inkml:trace contextRef="#ctx0" brushRef="#br0" timeOffset="-36125.92">13788 10181 2475 0,'-1'16'37'0,"1"-16"41"15,0 7 49-15,0-7 45 0,28 0 4 0,-28 0-10 16,24 0-24-16,-24 0-39 0,27-15-39 15,-9 15-25-15,1 0-32 0,3-18-9 0,1 18 1 16,1-13-21-16,1 13-32 0,5-14-47 0,-4 14-69 16,-2-11-60-16,-2 11-71 0,-1-9-144 0,-3 4-159 15,-1 0-46-15,-2 0 110 0</inkml:trace>
  <inkml:trace contextRef="#ctx0" brushRef="#br0" timeOffset="-35144.99">14251 10082 2581 0,'14'0'6'16,"0"-23"4"-16,-2 23 13 0,0-20 22 15,-1 20-3-15,-3-19 17 0,-8 19-24 0,7-11-28 16,-7 11 2-16,0 0-28 0,0 0 15 0,0 0 3 16,-26 0-24-16,26 0-6 0,-29 0-9 0,9 22-6 15,-3-22 15-15,-1 24 11 0,-1-11-5 0,1 2 8 16,1-1 4-16,2 1-10 0,-1 0 12 0,2 0-3 15,5 0 3-15,3-2 10 0,4-2-4 0,2 1 14 16,3-4-6-16,3 1 13 0,0-4 21 0,0-1 6 16,30-2 13-16,-30-2 5 0,35 0-4 0,-12 0-10 15,-1 0-2-15,4-17-16 0,0 17-1 0,-1-23 1 16,1 10 4-16,-2-1 7 0,-1-1-4 16,-2-2 6-16,-3 0-2 0,-1-1-3 0,-5 2-6 15,-2 2-10-15,-2 0-7 0,-3 4-2 0,-2 1-14 16,-2 3-31-16,-1 2-3 0,0 2-6 0,0 2 14 15,0 0 17-15,-23 0 7 0,23 21-3 0,-19-21-6 16,19 26 10-16,-25-9-2 0,25 3 6 16,-23 0 2-16,23 4-1 0,-16-1-5 0,16-1-5 0,-10 3 2 15,10-3 1-15,0 0-2 0,0-1 3 0,0-3 2 16,0-1 3-16,0-3 3 0,0-3-5 0,22-2 5 16,-22-4-3-16,23-2 2 0,-23-3 12 0,29 0-11 15,-14 0-8-15,4-23 9 0,-1 23 1 16,2-28 14-16,-2 9 21 0,-1-1-15 0,0-2-2 15,-2-3 1-15,-2-3-3 0,-2-2 22 0,0-2 11 16,-5-2 4-16,0 0-10 0,-1-4 12 0,0 4-5 16,-3 0 5-16,-1 1 1 0,-1 5-26 0,0 2-8 15,0 2-15-15,0 1-6 0,-19 9 0 0,19 1-6 16,0 2-2-16,0 3-5 0,-12 3-3 0,12 0-4 16,0 3-6-16,0 1 6 0,0 1-2 0,0 0 5 15,0 0 6-15,0 0-9 0,0 20 23 0,0-20-10 16,0 22-2-16,0-8 6 0,0 0-15 0,0 1 7 15,0 2 0-15,0-2 4 0,0 1-9 16,0-1 7-16,0 0 0 0,0 1-2 0,0 1-6 16,17-2-7-16,-17-2-4 0,0-3-9 0,11 0-7 15,-11-3-16-15,0 0-6 0,0-4-12 0,8 0 9 16,-8-1 3-16,0-2-4 0,0 2 7 0,0-2 6 16,0 0 6-16,0 0 9 0,0 0 0 0,0 0-12 15,0 0-1-15,0 0 9 0,0-21 11 0,0 21 13 16,0-16 13-16,-14 16 2 0,14-20 7 0,0 20 13 15,0-20 18-15,0 10 0 0,-8-1 9 0,8-1 10 16,0 2 1-16,0 0 18 0,0 1 2 0,0 0-14 16,0 2-2-16,0-2 7 0,16 4 2 0,-16-1 12 15,0 2-4-15,0-1-9 0,0-1 5 0,0 1-10 16,0 1-10-16,0 0-3 0,11 1 4 16,-11 0-1-16,0 1 6 0,7-1-14 0,-7 0-28 15,0 2-12-15,0 1-8 0,5 0-12 0,-5 0 0 16,0 0-5-16,0 0-2 0,0 0 1 0,0 0 9 15,0 17 11-15,0-17-5 0,0 19 12 0,0-1 3 16,-16 4-13-16,16 5 6 0,0 4-6 0,0 2-7 16,0 2 12-16,0 5-6 0,0 2 10 0,0-2-7 15,0 1-1-15,0 0 3 0,0-3-3 0,0-1 8 16,0-2-2-16,18-2 0 0,-18-4-5 0,0-2 1 16,19-2 3-16,-19-4-4 0,17-4-7 15,-17-4-12-15,22 0 0 0,-6-5-17 0,-3-2-1 16,0-2-34-16,-1-3-40 0,0-1-31 0,1 0-46 15,-1 0-30-15,-5 0-38 0,-1-21-45 0,0 21-86 16,0-23-100-16,-3 9-148 0,1-4 86 0,-4-4 144 16</inkml:trace>
  <inkml:trace contextRef="#ctx0" brushRef="#br0" timeOffset="-34976.53">14344 10146 2393 0,'0'17'26'0,"0"-17"30"0,0 0 36 0,21 0 50 15,-21 0 10-15,31 0 1 0,-14 0-17 16,0-16-43-16,2 16-33 0,-1 0-31 0,2-16-24 16,1 16 2-16,-3 0-19 0,0-15-32 0,1 15-48 15,-3-9-70-15,2 9-38 0,1-7-31 0,-2 7-28 16,0-5-31-16,1 1-47 0,-5 1-18 0,-2 1-33 16,0-2 2-16,0-1 97 0</inkml:trace>
  <inkml:trace contextRef="#ctx0" brushRef="#br0" timeOffset="-34793.07">14736 10029 2443 0,'0'-2'70'15,"0"-2"39"-15,0 0 56 0,0 0 58 0,0-1-16 16,0-1 9-16,0 3-22 0,15 1-30 0,-15-1-40 16,0 3-60-16,0 0-30 0,11 0-35 0,-11 0-16 15,0 0 3-15,0 0 6 0,0 16 2 0,0-16 6 16,0 23 12-16,0-6-9 0,0 2 3 0,0 6 0 16,0 0-8-16,0 4 2 0,0 1 6 15,0 1-29-15,0 1-29 0,20 0-51 0,-20-1-76 16,0-2-51-16,14 3-70 0,-14-4-46 0,0-3-92 15,12-2-145-15,-12-5-64 0,0-3 98 0</inkml:trace>
  <inkml:trace contextRef="#ctx0" brushRef="#br0" timeOffset="-34660.78">14760 9879 3135 0,'28'-27'0'0,"-14"3"-3"0,-2 4 1 0,0 2 3 16,-12 2-9-16,20 3 10 0,-20 3-18 0,9 5-49 15,-9 0-83-15,4 3-113 0,-4 1-102 0,0 1-115 16,0 0-85-16,0 0 40 0,0 0 121 0</inkml:trace>
  <inkml:trace contextRef="#ctx0" brushRef="#br0" timeOffset="-34292.78">14935 9877 3149 0,'23'0'51'16,"-2"-24"50"-16,-4 24 51 0,-1-15 50 0,2 15-14 15,-6-21-27-15,-4 21-36 0,-2 0-49 0,-6-13-44 16,2 13-28-16,-2 0-24 0,0 0-3 16,0 0 9-16,0 0 11 0,-24 0 4 0,24 22-1 15,-21-22-12-15,5 22-12 0,1-6-4 0,-2 3 17 16,2 3-12-16,-1 4 9 0,0 2 4 0,-1 1-20 16,3 1 14-16,4 2-5 0,0-1 2 0,3-3 7 15,2-1-2-15,5-3 15 0,0-4 0 0,0-2 1 16,0-1 21-16,26-4 10 0,-26-3 20 0,34-2 26 15,-11 0 9-15,0-5 11 0,5 1 2 0,0-3 4 16,1 1 9-16,-3-2-2 0,-1 0 6 0,-2 0-4 16,-1 0-11-16,-6 0-1 0,-2 0-30 0,-4 0-37 15,-3 0-29-15,-3-13-37 0,-2 13-7 16,-1 0 16-16,-1 0 9 0,0 0 12 0,0 22 5 0,0-22-19 16,-24 28-33-16,24-8-31 0,-21 3-30 15,6 4-20-15,0 1-28 0,-1 0-20 0,-5 4-34 16,1-4-51-16,-2 1-29 0,-1-2-39 0,-1-4-38 15,0-2-37-15,0-4-107 0,1-4-161 0,5-7 62 16,-1-5 123-16</inkml:trace>
  <inkml:trace contextRef="#ctx0" brushRef="#br0" timeOffset="-34092.32">15427 9935 3801 0,'34'-31'24'0,"-6"2"3"0,-5 5 20 16,-5 3 30-16,-9 1-5 0,1 7 15 0,-5 6-6 15,-2 3-34-15,-3 2-31 0,0 2-20 0,0 0-18 16,0 0 2-16,0 0 17 0,0 26-2 0,-17-10 4 16,17 5 5-16,0 6-3 0,-16 6 5 0,16 5 6 15,0 5-4-15,0 4-10 0,0 4-32 0,0 4-47 16,0 1-70-16,0-1-75 0,0-3-71 0,0 0-83 16,0-2-97-16,0-4-143 0,0-5-110 0,-21-7 124 15</inkml:trace>
  <inkml:trace contextRef="#ctx0" brushRef="#br0" timeOffset="-33728.3">15180 10282 2995 0,'0'-14'41'0,"0"1"58"16,0 1 60-16,20 2 54 0,-20-3-11 0,19 3-37 16,-19 2-54-16,15 3-55 0,-15 1-33 0,13 0-15 15,-13 3-18-15,15 0 6 0,-15 1 0 0,19 0-1 16,-5 0 16-16,0 0-13 0,3 0 4 0,5 0-16 15,0 17-6-15,1-17-18 0,3 0-12 0,0 0-1 16,1 0 5-16,2 0 24 0,-2 0 2 0,2 0 18 16,-3 0-4-16,1 0 1 0,-3-20 13 0,-1 20 5 15,-4-18 20-15,-4 18 14 0,-1-20 10 0,-2 10 8 16,-2 0 16-16,0-2 13 0,-3 4 15 0,-2-2 5 16,-3 2-21-16,3 1-21 0,-1 2-23 15,-2 1-25-15,2 0-22 0,-4 4-10 0,0 0-9 16,0 0-2-16,0 0 15 0,0 0-7 0,0 16 6 15,0-16-1-15,0 25-12 0,0-8 12 0,0 4 2 16,0 6 2-16,-17 3 8 0,17 4 6 0,0 1-4 16,0 0-19-16,0 3-41 0,0-2-65 0,0 1-64 15,0 0-85-15,0 0-58 0,0-5-57 0,0-1-70 16,0-1-84-16,0-6-100 0,0-4-16 0,0-6 137 16</inkml:trace>
  <inkml:trace contextRef="#ctx0" brushRef="#br0" timeOffset="-33594.66">15766 9884 2802 0,'0'-35'-4'0,"19"6"2"0,-19 3-3 15,16 8-11-15,-16 0 9 0,13 4-5 0,-13 5-50 16,0 3-100-16,0 4-92 0,7 2-141 0,-7 0-122 16,0 0-6-16,4 23 87 0</inkml:trace>
  <inkml:trace contextRef="#ctx0" brushRef="#br0" timeOffset="-33294.46">16075 10174 2632 0,'12'0'14'0,"1"-27"17"16,-3 12-2-16,-2 2-3 0,1-3-8 0,-4 4-18 15,-5 12-2-15,0-15 2 0,0 15-6 0,-22-9 5 16,22 9-7-16,-35 0-15 0,11 0 0 0,-3 0-5 15,-2 20 4-15,-1-20 20 0,-4 31-6 0,2-12-10 16,0 3-4-16,0 0-8 0,4 2-13 0,5 1 11 16,2 0 3-16,6-2 13 0,4 0 12 0,3-3 7 15,8 0 10-15,0-3-10 0,0-3 0 0,24-1 7 16,-24-3 9-16,36-3 11 0,-10-3 17 0,4 0-8 16,0-2-14-16,1-2 11 0,1 0-36 15,-1 0 2-15,-1 0 6 0,-4-21-31 0,-3 21 0 16,-2-16-32-16,-6 16-70 0,-1-17-87 0,-6 17-126 15,-4-19-140-15,-1 11-49 0,-3-3 97 0</inkml:trace>
  <inkml:trace contextRef="#ctx0" brushRef="#br0" timeOffset="-32645.34">16312 10197 2570 0,'8'-13'-8'0,"-1"0"11"15,0 1 0-15,-3 0-2 0,2-3 7 0,-5 6-10 16,-1 2 2-16,0 1-5 0,0 5 6 0,-23 1-2 16,23 0-3-16,-29 0-1 0,10 0-18 0,-3 20-2 15,0-20-16-15,-2 24-17 0,0-8 18 0,1 0-10 16,1 3 11-16,4 0 16 0,-1 0-5 0,5 0 13 15,4-2-16-15,3 1 16 0,1-2 4 0,6 0 3 16,0-3 15-16,0 1-2 0,24-4-18 16,-24-2 11-16,33 0 9 0,-12-3-10 0,1-3 32 15,1-2 2-15,1 0-1 0,0 0 8 0,-1 0-25 16,-1-22 3-16,-1 22 10 0,-2-22 13 0,-1 7 14 16,1-1 6-16,-4 0-8 0,-1 0-6 0,-4-3 6 15,-1 3-27-15,-2-1 3 0,-2 3 2 0,-2 0-13 16,-2 4 0-16,-1 3-10 0,0 0-17 0,0 4 4 15,0 3-2-15,0 0 6 0,-21 0-2 0,21 0-14 16,-19 26 15-16,19-26-5 0,-21 29 16 0,21-10 7 16,-17 3-13-16,17 2 1 0,-10 3-12 0,10-1 1 15,0 2 10-15,0-1-2 0,0-2 3 0,0 1-3 16,0-5 4-16,0 0-11 0,23-5-1 16,-23-1 7-16,23-5-4 0,-8-3 5 0,2-4 6 0,4-3-8 15,-1 0-3-15,6 0 12 0,0-29-3 16,0 12 3-16,3-6-1 0,-2-1 4 0,3-5 9 15,-2-2 17-15,-3-4 32 0,-6-3-6 0,2-5 27 16,-3-3-1-16,-3-4-17 0,-1 0 25 0,-5-4 8 16,-1 3 10-16,2 1 9 0,-3 0-13 0,1 5-16 15,-1 6 2-15,-4 5-6 0,1 4-14 0,-4 8-18 16,0 3-32-16,0 4-19 0,0 7-18 0,0 3-17 16,0 3 3-16,0 2 0 0,0 0 9 15,0 31 7-15,0-10 10 0,0 10 5 0,0 9-5 16,-18 8-24-16,18 9-16 0,0 7-30 0,0 4-20 15,0 2-19-15,0 6-33 0,0-4-10 0,0-2-31 16,0-2-19-16,0-4-31 0,17-4-52 0,-17-4-75 16,0-4-97-16,24-5-129 0,-24-7 90 0</inkml:trace>
  <inkml:trace contextRef="#ctx0" brushRef="#br0" timeOffset="-31844.44">17037 10243 2905 0,'6'-9'38'0,"-1"-4"22"16,3 3 24-16,-1-1 30 0,0-2-15 0,0 0 13 16,-4 5-3-16,0 1-21 0,-2 1-32 0,0 3-43 15,-1-1-22-15,0 2-9 0,0 2 7 16,0 0 2-16,0 0 3 0,-17 27-6 0,17-11 2 15,-15 2 2-15,15 6 4 0,-17 2 5 0,17 3 0 16,-15 0-4-16,15 2-2 0,0 2-4 0,-8-1 7 16,8 1 2-16,0-4 4 0,0-1 16 0,0 0-21 15,0-4 2-15,0-5 1 0,0-2-20 0,0-2 18 16,16-7 5-16,-16-1 1 0,0-3 31 16,0-2 30-16,0-2 0 0,0 0-11 0,0 0-21 0,0-17-33 15,0 17-7-15,0-26 5 0,19 9 8 0,-19-4-10 16,0-4 4-16,15-3-7 0,-15-2-9 15,0-6 24-15,11-2-17 0,-11-3 8 0,0-3 3 16,6-2-14-16,-6 0 14 0,6 0-3 0,-3 0-1 16,1 6-2-16,0 2 0 0,3 4 2 0,0 5-4 15,1 3 5-15,-2 5-4 0,2 5-7 0,0 6 0 16,-1 3-17-16,2 3 11 0,-2 4 3 0,2 0 4 16,-1 26 23-16,4-4-19 0,-2 3 7 0,1 4 0 15,1 5-8-15,-1 3 22 0,0 0-18 0,-1 1-3 16,-1-3-9-16,-1 1-29 0,-1 0 1 0,1-1-10 15,-2-3-3-15,-1-1 4 0,-1-3-5 0,1-1-1 16,-2-4-4-16,-1-3-6 0,0-3 15 0,-1-6 12 16,-1-3 19-16,1-1 27 0,0-3 7 0,-1-4 5 15,0 0-2-15,0 0-9 0,0-24-6 16,0 24-1-16,0-33 3 0,-15 9 7 0,15-3 12 16,0-5-2-16,-12 0 1 0,12-3 2 0,0-2-2 15,0 0 6-15,0 0 9 0,0 2 7 0,0-1 0 16,0 3 2-16,0 4-5 0,19 1-14 0,-19 6-10 15,22 1-10-15,-22 7-10 0,24 4-8 0,-11 6 4 16,-2 4 14-16,5 0-13 0,-1 28 6 0,4-5-2 16,-1 7-20-16,1 6-9 0,0 4-21 0,-2 5-36 15,-1 2-22-15,0 1-5 0,-2 1-35 0,-6 0-40 16,-3-1-31-16,-2-4-64 0,-3 0-68 16,0-2-75-16,0-5-123 0,0-4 93 0</inkml:trace>
  <inkml:trace contextRef="#ctx0" brushRef="#br0" timeOffset="-31276.96">17476 10403 2996 0,'20'-20'-4'15,"-2"-2"5"-15,4 0 1 0,0 1 44 0,1-1 67 16,-3 5 50-16,-1 2 40 0,-3 2-30 0,-1 3-56 16,-4 3-64-16,-2 1-44 0,-5 3-19 0,2 1-19 15,-3 2 8-15,2 0 8 0,-3 0 3 0,1 0 10 16,2 19-9-16,1-19-25 0,1 22-9 15,1-8-2-15,-1-1-1 0,-1-1 19 0,-2-1 9 16,-2-11 5-16,3 15 9 0,-5-15 1 0,4 0-13 16,2 0-12-16,-3 0 5 0,5 0-5 0,-1 0 12 15,0-28 6-15,2 12 1 0,0-5 7 0,-3-2 4 16,-2-3 4-16,2-1 1 0,0 0-4 0,-2-2-3 16,0 1 5-16,-3 0 3 0,2 2-8 0,0 3 13 15,-2 3-9-15,1 5-10 0,-2 0-2 0,0 5-20 16,0 5-3-16,0 5 8 0,-20 0 4 0,20 0 6 15,-20 26-3-15,20-9-4 0,-22 7 1 16,10 4 1-16,-3 3 7 0,1 5 0 0,0 2 28 16,3 1-22-16,2 3 0 0,1-1 3 0,0-1-22 15,2-2 22-15,1-1 1 0,5-1 4 0,0-1 1 16,0-3-11-16,0-4-1 0,25-2-6 0,-25-5 5 16,25-2 4-16,-6-2 5 0,2-6 2 0,4-4 0 15,0-1 7-15,2-6-6 0,5 0 3 0,1 0-3 16,0-26 7-16,-1 11 13 0,1-5 9 0,-6-3 9 15,1-6-15-15,-2-1 18 0,-5-3 2 0,0-2 3 16,-5-3 23-16,-1-2-35 0,-4-2-8 0,-2-2 3 16,-1-1 0-16,-4-1 11 0,-2 2 0 0,-2 3 6 15,0 4-13-15,0 3-2 0,0 5-11 0,0 7-22 16,0 7-19-16,0 1-2 0,-16 11-2 0,16 3 0 16,0 0 19-16,-12 20-1 0,12 0 0 15,-14 6 5-15,5 7-16 0,-1 10-13 0,3 3-12 16,0 5-28-16,-1 4-18 0,1 1-33 0,2 0-27 15,-1 0-18-15,1 0-25 0,-3-3-28 0,-1 1-19 16,1-4-77-16,0 0-86 0,0-5-70 0,0-3-59 16,-3-5 119-16</inkml:trace>
  <inkml:trace contextRef="#ctx0" brushRef="#br0" timeOffset="-30691.89">17806 10485 2922 0,'0'-12'20'0,"0"1"7"15,22 1 27-15,-22-2 3 0,17 1 31 0,-17 1 31 16,20 3 11-16,-20 1 17 0,0 3-51 0,0 2-43 16,14-2-43-16,-14 3-17 0,0 0-1 0,10 0 3 15,-3 0 3-15,0 0 1 0,3 0-10 0,4 0-9 16,2 0-9-16,6 0 12 0,0 14-10 0,4-14 11 16,1 0 3-16,2 0-3 0,1 0 7 0,0-20 2 15,1 20-8-15,0-30-25 0,1 10 8 0,-1-6 1 16,1-2 14-16,-2-6 12 0,0-1 7 0,-1-4 2 15,-2-2 15-15,-4 0 18 0,3-1 20 0,-9 2 13 16,0 2 4-16,-3 3 9 0,0 3-2 16,-4 4 4-16,-4 4-3 0,1 2-20 0,-6 5-9 0,3 4-25 15,-1 1-22-15,-3 4-1 0,0 3-28 16,0 2 2-16,0 2 5 0,0 1-7 0,-22 0 14 16,22 19-3-16,-27-19 7 0,10 33-1 0,0-7 4 15,-1 8 5-15,2 7-10 0,2 6 4 0,4 4-3 16,10 5 13-16,-11 4-7 0,11-2 2 0,0 0 1 15,0-2-5-15,0-3 6 0,0-2-2 0,0-3-1 16,22-2-3-16,-22-8 6 0,16 2-1 0,-16-6-21 16,14-3-12-16,-14-5-25 0,12-3-10 0,-12-5 11 15,0-5 13-15,0 0 33 0,0-7 14 0,0-4 10 16,0-2-9-16,0 0-9 0,0 0-7 16,0-28-4-16,16 28 9 0,-16-33-7 0,0 11 5 15,0-1 6-15,15-3-4 0,-15-2 4 0,0-2 1 16,0 2-8-16,0-2 7 0,0 1-1 0,8 1-5 15,-8-1 11-15,8 2-1 0,-1 0 7 0,-2 3 4 16,5 2 1-16,1 2-2 0,1 4-14 0,4 2-3 16,2 3-10-16,-1 5 2 0,4 3 7 15,5 3-1-15,-4 0 0 0,0 22-3 0,0-22-2 0,-2 36-34 16,2-11-9-16,-2 2-25 0,-2 3-25 0,-5 1-11 16,-2 2-35-16,2-2-34 0,-4 2-23 15,-2 1-22-15,-7-2-31 0,0-1-51 0,0-1-77 16,0-1-164-16,-29-4 77 0,29-4 111 0</inkml:trace>
  <inkml:trace contextRef="#ctx0" brushRef="#br0" timeOffset="-30360.77">18970 10432 2874 0,'23'-20'13'16,"-1"3"8"-16,-3-1 3 0,0 0 2 0,-3 0 25 15,-3 4 46-15,-3 5 23 0,-3 2-4 0,-3 5-44 16,-3-1-63-16,0 3-32 0,0 0-13 0,-1 0 19 15,0 0 10-15,0 25 4 0,0-25 10 0,0 32-5 16,-17-10 1-16,17 3 4 0,0 5-1 16,0-2-13-16,-17 1-16 0,17 3-15 0,0-2-52 15,-11 1 9-15,11-1-25 0,-14-5-24 0,4 1 17 16,2-3-49-16,-7-3 20 0,-2-5 22 0,0-5 24 16,-5-4 37-16,0-6-14 0,-3 0 6 0,1-18-10 15,-4 18 8-15,4-36 45 0,2 12 11 0,3-3 44 16,5-2 13-16,3-2 16 0,10 0 16 0,1-1-2 15,0-2 1-15,21 0-17 0,-2 0-14 0,3 1-13 16,6 0-33-16,-1 1 21 0,5 2-4 0,2 5-1 16,-2 3 14-16,0 3-32 0,-3 3-33 0,-2 5-50 15,-2 6-55-15,-1 3-101 0,-6 2-100 0,-1 0-138 16,-4 20 17-16,-1-20 100 0</inkml:trace>
  <inkml:trace contextRef="#ctx0" brushRef="#br0" timeOffset="-30143.35">19316 9831 2857 0,'26'-21'15'0,"-2"2"15"0,1 1 18 0,-2 2 17 16,-4 1-10-16,-1 7-21 0,-8 2-28 15,-3 5-39-15,-7 1 7 0,5 0 5 0,-4 17 19 16,-1-1 15-16,0 8 12 0,0 9-16 0,0 11-8 15,0 10-22-15,0 8-51 0,0 8-25 0,0 3-54 16,0 4-25-16,-19 1-71 0,19-4-124 0,0 0-103 16,0-3-88-16,0-5 99 0</inkml:trace>
  <inkml:trace contextRef="#ctx0" brushRef="#br0" timeOffset="-29878.07">19285 10399 2622 0,'0'-20'18'16,"0"3"4"-16,13 1 1 0,-13 2-6 0,0 3-19 16,0 1-3-16,0 5-3 0,0 1-1 15,-25 4-3-15,25 0 2 0,-35 0 1 0,14 0 10 16,-4 24-1-16,0-24 1 0,-4 30-4 0,2-11-5 16,1 1-6-16,2 3-37 0,0 2-5 0,6 0-12 15,2 1-20-15,5 0 11 0,3 0-10 0,8 2-3 16,0 0 3-16,0-2 6 0,0-1 18 0,35-1 11 15,-12 0 28-15,6-3 14 0,3-4 9 0,6-4-13 16,5-3-7-16,1-2 21 0,4-3-33 0,1-3-62 16,0-2-113-16,-2 0-221 0,0 0 11 0,-1-23 80 15</inkml:trace>
  <inkml:trace contextRef="#ctx0" brushRef="#br0" timeOffset="-29753.4">20016 10422 2522 0,'11'0'-4'0,"2"0"-7"0,-3 0-44 16,-2 0-81-16,4-17-106 0,-5 17-98 0,-4 0-126 15,-3 0-29-15,0 0 111 0</inkml:trace>
  <inkml:trace contextRef="#ctx0" brushRef="#br0" timeOffset="-27128.91">13440 11203 2674 0,'0'0'30'0,"14"0"45"15,-14 0 53-15,13-20 65 0,-13 20 11 0,11-16 1 16,-11 16-32-16,7-12-46 0,-7 12-19 0,0-10-39 16,0 10-16-16,0 0-17 0,0-7-25 0,0 7-12 15,0 0-10-15,0 0-2 0,0 0-2 0,0 0 12 16,0 0-11-16,0 0 10 0,-14 21-4 16,14-21 1-16,0 24 11 0,-11-9-9 0,11 4 12 15,-8 1-6-15,8 1 6 0,-7 0-4 0,7 1-1 16,0-1-1-16,-4 2-4 0,4-6 8 0,-3 1-2 15,3-4-5-15,-1-2-16 0,1-2-1 0,0-2 5 16,-1-3 3-16,1-2 15 0,-2-1 5 0,2-2-18 16,0 0-12-16,0 0-14 0,0-20-2 0,0 20 4 15,0-28 5-15,18 10 16 0,-18-3-16 0,0-3 6 16,0-1 10-16,0-3-1 0,0 1 7 0,0-2 5 16,0 0-2-16,0-1 4 0,0 2 0 15,0-1-1-15,0 1 1 0,0 2 7 0,18 1 6 16,-18 1-6-16,24 3-1 0,-24 1-3 0,30 3 6 0,-15 3 2 15,3 3-8-15,1 1-4 0,2 2-18 16,2 6 16-16,-4 2-2 0,0 0-2 0,-4 0 14 16,0 0-11-16,-1 28-1 0,2-28 10 0,-4 33-8 15,-1-12 2-15,0 2 8 0,0 4-10 0,2 1 5 16,-2 1-10-16,-5 1 11 0,0 1 0 0,-2 2-2 16,-4-4-2-16,0 1-1 0,0 0 3 0,0-1-24 15,-19-3-16-15,19-3-28 0,-19-2-36 0,19-2-13 16,-24-1-16-16,24-4-12 0,-17-3-5 0,17-3 20 15,-15 0 29-15,15-5 18 0,-9-3 12 0,9 0 13 16,-6 0 0-16,6 0 8 0,0-26 40 0,0 26 5 16,0-27 17-16,0 12 29 0,0-4-5 15,27 2 26-15,-27-1 11 0,34-2 5 0,-16 3 9 16,5-2 2-16,2 2 3 0,2 0-6 0,-3 2-5 16,1 3-25-16,1 2-23 0,-4 1-23 0,-2 2-17 15,-2 6-5-15,-3-1 0 0,-2 2 15 0,-1 0-1 16,-4 19-7-16,0-19 2 0,0 27-26 0,-2-9-8 15,-1 4-24-15,-3 2-35 0,1 2-5 0,-3 1-22 16,0 1 1-16,0 1-2 0,0 1-26 0,0-2-30 16,0 0-26-16,-19 1-55 0,19-3-57 0,0-2-47 15,-16-3-77-15,16-5 90 0</inkml:trace>
  <inkml:trace contextRef="#ctx0" brushRef="#br0" timeOffset="-26693.74">14219 11347 2520 0,'9'0'12'0,"0"0"35"0,1 0 51 16,-3 0 57-16,0 0 52 0,-2 0 27 0,0 0 6 0,0 0-21 15,-2 0-27-15,0 0-38 0,-1 0-35 16,0 0-33-16,1 0-26 0,0 0-22 0,-2-10-23 15,2 10-5-15,-3 0-9 0,3-5-3 0,-2 5 1 16,2-8 2-16,-2 4-3 0,3-1 5 0,0-1-17 16,1 0-18-16,1-1-3 0,3-2-14 0,1 0 7 15,0-2 16-15,1 0 3 0,2-2 7 0,-1 0 17 16,0-2-7-16,-1 0 5 0,-2 0 4 0,0-3-7 16,-1 3 11-16,-2-2-7 0,-3 0 1 0,-2 3-2 15,-1-3 5-15,0 5 0 0,0-2-4 0,0 3 0 16,0 2-13-16,-21 3-14 0,21 0 23 0,-15 2 1 15,15 4 0-15,-25 0 20 0,12 0-16 16,-5 0-8-16,0 28 11 0,1-28 1 0,-1 34-15 16,0-11 11-16,3 1-5 0,1 3-8 0,4 2 10 15,1 2 1-15,2 1-3 0,4-1 1 0,2 0-7 16,1 0-26-16,0 0-19 0,0-2-20 0,30 2-34 16,-30-6-23-16,36 0-34 0,-13 0-34 0,-2-5-31 15,3-1-26-15,0-2-37 0,3-6-69 0,-1 1-92 16,-2-8-152-16,2-4 94 0</inkml:trace>
  <inkml:trace contextRef="#ctx0" brushRef="#br0" timeOffset="-25778.99">14722 11248 3091 0,'6'-20'42'0,"0"2"40"16,0-2 33-16,1-1 19 0,1 0-27 0,-4 2-20 15,-4 4-24-15,0 2-19 0,3 2-7 0,-3 1-29 16,0 2-11-16,0 2-7 0,-18 1-22 0,18 4-4 15,-18 1-8-15,18 0-13 0,-30 0-12 0,13 0-14 16,-1 24-8-16,-2-24 3 0,-4 23 16 0,0-9 6 16,2 3 5-16,0 0 1 0,0 2-1 0,3 1 4 15,1-1 3-15,4 2 16 0,3-1 5 16,4-1 16-16,4 0 7 0,3-2 3 0,0 0-1 16,23-6 10-16,-23 2 3 0,34-6 6 0,-11-1 11 0,5-1-6 15,1-4 7-15,-1-1 0 0,0 0 4 16,1 0 27-16,1-24-1 0,-1 24 6 0,-3-26 2 15,0 9-10-15,-2 0 8 0,-4-2 6 0,-1 0-5 16,-5-1-14-16,-3-1-21 0,-5 0 4 0,-5 1-6 16,-1 0-2-16,0 0 10 0,0 3-24 0,0 0 0 15,-22 4-8-15,22 1-5 0,-16 1-2 0,16 5-3 16,-25 0 2-16,12 4 2 0,-1 2 4 0,3 0-2 16,0 0 5-16,-1 20-8 0,4-20 0 0,8 30 5 15,-11-11-4-15,11 3 14 0,0 2-7 0,0 2 2 16,0 1 2-16,0 0-14 0,0 3 12 0,18-2-3 15,-18 0-3-15,19-1 9 0,-19-2-3 0,22-2-1 16,-7-2 6-16,-1-2 2 0,0-3-7 0,2-4 6 16,1-4 5-16,-2-2 11 0,0-4 13 15,-1-2 8-15,1 0-1 0,-1 0-2 0,1-24-3 16,0 24 6-16,-4-33 8 0,0 12 9 0,-1-5 7 16,0-1-11-16,-5-4 5 0,1 1 0 0,-3-3 15 15,-1-1 9-15,-2-1 11 0,0 0 3 0,0 0-13 16,0-1-2-16,0 4-4 0,0-3-9 0,0 4 3 15,0 1-12-15,0 4-5 0,0 5-14 0,0 3-19 16,13 3-3-16,-13 3-16 0,0 6-12 0,0 2-5 16,0 2-16-16,0 2 4 0,0 0 3 0,0 0 20 15,0 25 3-15,0-7-10 0,0 0 9 0,0 5-5 16,-19 5-2-16,19 5-2 0,0 4 6 0,-17-1-9 16,17 5 11-16,-9-1 7 0,9 2-9 15,-10 0-6-15,10-2-4 0,-8 1-2 0,8-4 13 16,-7-1 8-16,7-2-7 0,-4-1 13 0,1-4-16 15,2-4 0-15,-2-3 19 0,2-3-18 0,0-3 12 16,0-5 6-16,0-3 3 0,1-5 2 0,-1-3-3 16,1 0-8-16,0 0-13 0,0-17 1 0,0 17-1 15,0-31 1-15,0 12-1 0,0-5 11 0,17-2-13 16,-17-5-1-16,0 2 1 0,0-3-17 16,0-2 8-16,0-1 11 0,0-2-3 0,0 3 13 0,0-1 3 15,0 0-16-15,0 1 9 0,0 2-3 16,17-1-7-16,-17 3 14 0,0 3-11 0,20 0 3 15,-20 4 3-15,17 2-5 0,-7 1 1 0,1 3-6 16,3 3-11-16,2 3-9 0,2 3 18 0,3 4-4 16,3 4 7-16,0 0 16 0,4 0-18 0,1 23 7 15,1-23 1-15,0 35 0 0,-4-12-18 0,1 3 8 16,-1 1 0-16,-4 4 1 0,-3 2 13 0,-2 1-10 16,-4 3-4-16,-3 0 0 0,-2 0 2 0,-5-1-29 15,-3 4-22-15,0-3-39 0,0-3-42 0,-22 3-27 16,22-3-52-16,-31-1-55 0,13-1-50 0,-2-1-42 15,-1-3-33-15,-3-1-92 0,4-5-82 0,2 0-120 16,1-8 113-16</inkml:trace>
  <inkml:trace contextRef="#ctx0" brushRef="#br0" timeOffset="-24946.21">15826 10832 3275 0,'0'-11'42'0,"20"1"11"0,-20 0 12 0,0 4 7 16,16-1-33-16,-16 0-19 0,0 3 2 0,0 4-1 15,0 0-14-15,0 0 70 0,0 0 36 0,0 0 16 16,0 27 23-16,-21-9-31 0,21 5-26 0,-27 6 0 16,11 7 9-16,-1 3 1 0,1 5 4 15,-2 3 13-15,-1 0-3 0,7 4-9 0,-5 0-8 16,0 1-25-16,4 0-20 0,-5-2-13 0,3 1-20 15,0-2 2-15,3-4-5 0,-3 1-7 0,3-2 9 16,2-2-7-16,-2-1 2 0,3-4 5 0,2-3-20 16,0-3-1-16,1-7 0 0,2-2 13 0,2-4 12 15,1-8-27-15,1-3-19 0,0-4-92 0,0-3-60 16,0 0-57-16,0 0-65 0,0-26-12 0,21 11-43 16,-21-4-47-16,19-2-51 0,-19 1-84 0,24-3-126 15,-9 0-98-15,0 0 129 0</inkml:trace>
  <inkml:trace contextRef="#ctx0" brushRef="#br0" timeOffset="-24294.92">15838 11379 3320 0,'10'-6'33'0,"-4"-2"37"0,0 0 65 16,2 1 52-16,-4-4 2 0,3 1 12 0,-3 0-23 16,-1 3-10-16,0 0-15 0,-1 1-36 0,0 1-35 15,-2-1-42-15,1 4-46 0,-1 0 9 0,0 0-19 16,0 2 6-16,0 0 8 0,0 0-17 0,0 0 14 15,0 0-2-15,-19 21 3 0,19-21 2 0,-15 21-9 16,15-8-4-16,-17 3-1 0,17 1-9 0,-14 2-9 16,14-1-12-16,0 1-2 0,-7 3-9 15,7-3 3-15,0 0 4 0,0-1-2 0,19 0 18 16,-19-3 4-16,0 0 3 0,21-2 16 0,-21-3-4 16,0-1-12-16,20-4 29 0,-20-1-4 0,14-2-7 15,-14-2 17-15,12 0-21 0,-12 0 2 0,12-23 3 16,-5 23 4-16,-7-27-6 0,7 11 0 0,-7-5 13 15,3 1-12-15,-3-2 6 0,0-1 3 0,0-2-6 16,0-2 11-16,0 0-5 0,-18 0 2 0,18 1-2 16,0-1 5-16,0 0 10 0,0 2 3 0,0 1 6 15,0 1-8-15,18 0-1 0,-18 5 5 16,16 1-8-16,-16 4 3 0,22 3-8 0,-10-1-16 16,1 5 5-16,0 3-2 0,-2 3-14 0,3 0 14 15,-1 0-5-15,2 0 5 0,-1 23 5 0,2-23 1 16,1 28 1-16,-3-8-5 0,3 0 13 0,-3 3-13 15,0 1 2-15,-2-1-1 0,0 2-2 0,-3 1 6 16,-1 0-4-16,-1-1 3 0,-2-1 2 0,1-1-2 16,-4 0-4-16,-1-3-3 0,2 0-10 0,-3-3-3 15,0-3-1-15,0-1 2 0,0-2 3 0,0-5 13 16,0-2 11-16,0-2 4 0,0 1 14 16,0-3-13-16,0 0-5 0,-16 0-6 0,16-23-3 15,0 23-7-15,0-23 6 0,0 8 7 0,0-3-3 16,0-1 20-16,0 0-1 0,0-3-3 0,0 1 3 15,17 1-3-15,-17 1 9 0,17-3 10 0,-17 4 1 16,18 0 1-16,-18 3-16 0,21 2-10 0,-9 2-9 16,-1 2-7-16,2 1-2 0,-2 4-3 0,2 3 1 15,2 1-2-15,2 0 5 0,-1 0 5 0,2 23-2 16,-1-23-1-16,1 29 11 0,-3-9-24 0,1 1-14 16,-3 6-13-16,-2 0-36 0,-3 0-8 0,-2 4-27 15,-2-1-35-15,-3 1-45 0,-1 2-31 0,0 1-26 16,0-1-33-16,0 0-34 0,-26-3-49 0,26 1-118 15,-23-2-154-15,23-5 99 0</inkml:trace>
  <inkml:trace contextRef="#ctx0" brushRef="#br0" timeOffset="-23894.99">16652 11488 3505 0,'26'-16'12'15,"-6"0"21"-15,-2 1 21 0,-1 0 29 0,-2 0 21 16,-7 1 49-16,1 6 43 0,-2 2 16 0,-4 3-23 15,3 0-70-15,-4 0-70 0,-2 2-44 0,3 1-15 16,0 0-7-16,-3 0 4 0,0 0-3 0,0 0 1 16,0 0 3-16,0 0 10 0,0 0-1 0,0 15 0 15,0-15 9-15,0 12 1 0,0-12-8 0,0 14 3 16,0-14-10-16,0 12 4 0,0-12-1 16,13 0 17-16,-13 0 7 0,0 0-23 0,0 0-3 15,0 0-7-15,0 0-13 0,0-16 4 0,0 16 24 16,17-24-6-16,-17 9 3 0,0 0-5 0,16-4-8 15,-16 1 3-15,0 1 3 0,0-1 12 0,0 0 1 16,0 0-3-16,0 3 3 0,0 1 6 0,0 1-22 16,0 3-17-16,0 1 5 0,-18 4-24 0,18 2 29 15,-15 3 6-15,15 0-4 0,-16 0 19 16,5 0-10-16,3 23 5 0,-4-23-2 0,1 30 9 16,1-9-12-16,-1-1 7 0,2 6 3 0,3 1-13 15,-1 1 11-15,0 0-7 0,2 2-13 0,1 1-11 16,3-2-15-16,1 1-26 0,0-1-20 0,0-2-24 15,0 1-29-15,0-4-23 0,23-1-34 0,-23-1-36 16,18-4-46-16,-18-2-26 0,19-1-65 0,-8-3-89 16,6-4-151-16,2-5 81 0</inkml:trace>
  <inkml:trace contextRef="#ctx0" brushRef="#br0" timeOffset="-23630.7">17096 11093 2998 0,'3'-11'52'0,"1"2"40"0,-1 3 40 15,1 0 26-15,0-1-38 0,0 2-26 0,-3 2-38 0,0 3-19 16,1 0-22-16,-2 0-11 0,0 0-11 16,0 0-3-16,0 0 7 0,0 21 7 0,0-21 19 15,0 25-17-15,0-7 9 0,0 4-9 0,0 4-26 16,-14 1 26-16,14 5-2 0,0 0 2 0,0 2 12 15,0 2-8-15,0 1-12 0,0 1-40 0,0 2-52 16,0 1-60-16,0 1-68 0,0-2-46 0,0 3-57 16,0-2-71-16,0 0-116 0,0-3-132 0,0-8 111 15</inkml:trace>
  <inkml:trace contextRef="#ctx0" brushRef="#br0" timeOffset="-23196.31">16944 11490 2593 0,'0'-21'9'0,"29"4"22"0,-29 2 34 16,22 1 17-16,-22 1 12 0,18 0-17 0,-18 4-37 16,0 2-12-16,12 5-22 0,-12 0-13 0,0 2 3 15,0 0 9-15,-27 0-15 0,27 17-8 0,-28-17-9 16,9 24-20-16,1-11 12 0,0 2 24 0,-1 2-4 16,-1 1 7-16,4 2 0 0,2-2-15 0,-2 0 15 15,5 2 5-15,5-2 4 0,1 0 4 16,5-6 2-16,0 2-2 0,0-2 12 0,30-1 15 15,-10-4 8-15,0 0 2 0,3-4 0 0,4-3-11 16,2 0 1-16,-1 0-5 0,4 0-8 0,-1-20-1 16,0 20 6-16,0-24-19 0,-1 24 2 0,-1-29 5 15,-4 12-4-15,0 0 14 0,-2-1 2 0,0 0 1 16,-5-3 30-16,-1 3 32 0,-2 1 18 0,0 0 9 16,-4-2-13-16,-2 3-6 0,1 2 9 0,-3 0 16 15,-1 3-5-15,0 1-5 0,-2 0-15 0,-1 1-17 16,-1 5-10-16,1 0-7 0,-2 0-24 0,-1 2-18 15,0 0-6-15,0 2-34 0,1 0 2 0,-1 0-2 16,1 0-12-16,-1 0 28 0,0 0 3 0,0 19 0 16,0-19 3-16,0 23 4 0,0-7-6 0,-17 5 5 15,17 2 1-15,0 3-7 0,0 2 3 16,0 3-6-16,0 0-23 0,0 2-28 0,0 0-52 16,0 4-46-16,0-2-53 0,0 1-52 0,0 0-46 15,0-5-39-15,-16-1-27 0,16-5-51 0,0-3-98 16,-19-10-110-16,19-8 101 0</inkml:trace>
  <inkml:trace contextRef="#ctx0" brushRef="#br0" timeOffset="-23062.67">17426 11303 2986 0,'15'-26'4'16,"-1"0"-5"-16,-4 3 14 0,-1 0-3 16,-1 3-3-16,-1 0 5 0,-7 7-12 0,0 3-6 15,0 2-38-15,0 4-59 0,0 1-60 0,-23 3-101 16,23 0-68-16,-18 0-117 0,18 26-147 0,-15-26 109 15</inkml:trace>
  <inkml:trace contextRef="#ctx0" brushRef="#br0" timeOffset="-22163.78">17648 11437 2492 0,'13'-23'30'0,"-3"9"5"16,-2 1 4-16,2-1 12 0,-6-3-27 15,-4 3-29-15,0 0 18 0,0 3-13 0,0 1-3 16,-23 1 35-16,23 1-37 0,-26 3-2 0,9 2-15 16,0 3-4-16,-1 0-4 0,-3 0 14 0,0 0-6 15,0 0-9-15,-2 14 9 0,-2-14-15 0,5 17 24 16,-1-17-9-16,3 20 6 0,1-7 5 0,3-3-9 16,3 3 12-16,4-3 6 0,5-1-2 0,0-1 7 15,2-1 7-15,0 0-2 0,22-3 25 0,-22 0-6 16,29-2 15-16,-10-1 11 0,4 1-9 0,0-2 11 15,2 0-18-15,2 0 13 0,-2 0-12 0,1-23 10 16,-1 23 20-16,-1-16-1 0,-2 16 26 0,-2-18-1 16,-3 18-6-16,-5-20-13 0,0 11-17 0,-2 1-7 15,-6-1-11-15,0 3-15 0,-1 1-15 16,-3 5-15-16,0-7-5 0,0 7-5 0,0 0 7 16,0 0 5-16,0 0-4 0,0 0-5 0,-21 24 8 15,21-24 2-15,-17 23 0 0,17-8 18 0,-17 1-24 16,17 3 9-16,-13 0 4 0,13 4-5 0,0-1 1 15,0 2-2-15,0 0 0 0,0-1-6 0,0 1 13 16,0 0-22-16,0-3-6 0,18-4 7 0,-18-1-11 16,15-1 25-16,-15-5 3 0,21-2 2 0,-7-4 12 15,-1-4-15-15,4 0 7 0,-1 0-2 0,0 0-8 16,2-20 8-16,1 20-4 0,-2-29 7 16,-2 13 15-16,1-3 12 0,-2-2 1 0,-2-3 10 15,-1 1 9-15,-2-2 13 0,-1 0 13 0,0 2 5 16,-3-5 7-16,-2 2-7 0,-3 0 1 0,0 1-2 15,3-1-12-15,-3 1-4 0,0 0-7 0,0 3-1 16,0 2-14-16,0 1 8 0,0 4-12 0,0 2-19 16,0 1-11-16,-15 5-33 0,15 3-6 0,0 1 12 15,0 3 5-15,-12 0 1 0,12 0 29 0,-10 20-28 16,10-20 2-16,-11 30 10 0,4-12-30 0,0 7 16 16,0 0 6-16,1 5 0 0,2 0 2 15,-2 2 10-15,2 0-8 0,0 0-3 0,1 2 11 16,-1-4-7-16,4 2-4 0,-3 0 2 0,2-2-18 15,-1-5 15-15,1 3 10 0,1-2 4 0,0-3 15 16,0-5-15-16,0-2 0 0,0-3-6 0,0-4 15 16,0 3 43-16,0-8-12 0,14-4 21 0,-14 0-26 15,0 0-39-15,0-17 7 0,11 17-17 0,-11-26 10 16,13 8-9-16,-6-2 7 0,-1-2-6 0,1-4 1 16,-2 1 2-16,-5-3-6 0,3 0 7 0,1-2-7 15,-1-2 0-15,1 3 5 0,-1-1-9 0,1 0 13 16,-1 1 5-16,7-2 3 0,-3 3 8 0,-2 3-5 15,2-2-7-15,0 3-8 0,3 2 2 0,-1 3-4 16,2 3 8-16,2 2 15 0,0 2-25 16,0 3 15-16,1 1-13 0,1 3-27 0,2 2 13 0,-1 3-2 15,3 0 9-15,-2 0 7 0,2 25 15 16,1-8-21-16,-2 3 2 0,1 3-8 0,-1 4-8 16,-2 3-16-16,-2 1-2 0,-3 1-1 0,1 2-26 15,-6-1-6-15,-4 1-46 0,-2 1-30 0,0 0-30 16,0 0-47-16,-24-2-24 0,24 3-50 0,-29-1-47 15,10 1-49-15,-1-4-119 0,-1-2-168 0,1-4 104 16</inkml:trace>
  <inkml:trace contextRef="#ctx0" brushRef="#br0" timeOffset="-21830.67">18506 10959 3659 0,'20'-23'35'16,"-1"-1"46"-16,-4 7 31 0,-3-2 12 0,1 2-30 16,-4 7-48-16,-4 6-30 0,-5 2-24 0,0 2-10 15,0 0 1-15,0 0 14 0,0 23 29 0,0-3 6 16,-23 4 15-16,23 7-5 0,-21 7 1 0,7 7 11 16,-2 4 1-16,-3 3 9 0,2 2-5 0,-3 1 0 15,2 0 7-15,2 1-10 0,-2-1-19 16,4 1 14-16,2 0-16 0,-2 4-3 0,5 0 5 15,-1 1-16-15,2 0-8 0,-1-5-6 0,3-2-5 16,-2-2-5-16,2-7 16 0,1-8-6 0,1-7-5 16,0-10 2-16,1-3 0 0,1-6 18 0,1-5 19 15,0-3-6-15,1-3-25 0,0 0-52 0,0 0-77 16,0-23-53-16,0 23-46 0,0-30-59 0,0 9-41 16,0-4-58-16,19-4-87 0,-19 1-81 0,13 0-122 15,-13-5-65-15,27-1 145 0</inkml:trace>
  <inkml:trace contextRef="#ctx0" brushRef="#br0" timeOffset="-21096.63">18712 11336 3284 0,'0'-7'49'0,"11"0"45"0,-11 1 40 0,12-1 30 0,-5 0-13 16,2 1-7-16,-6 3-16 0,-3-1-17 0,0 3-33 15,0 0-38-15,0 1-37 0,0 0-18 0,0 0-9 16,0 0-8-16,0 0 22 0,0 15 5 0,0-15 4 16,0 22 13-16,0-7-15 0,0 2 7 0,0 4-1 15,0-1-2-15,-15 4 0 0,15 3-3 16,0-1 8-16,0 1-7 0,0 1 9 0,0 0-7 15,0 0-4-15,0-1 3 0,0-2 0 0,0-2-11 16,0 0-10-16,0-5-9 0,0 1-19 0,0-8 29 16,0-1 12-16,0-3 9 0,0-4 18 0,0-3-6 15,0 0-5-15,0 0 7 0,0-23-18 0,0 23 3 16,0-29 2-16,0 11-8 0,15-4 10 16,-15-2-8-16,0 1 1 0,14-5 1 0,-14 0 5 15,11-4 0-15,-11 4-4 0,11-2 6 0,-11 1-1 16,10 2 6-16,-10-1 13 0,8 2 10 0,-8 3 7 15,8 2-4-15,-3 2 1 0,-1 2-3 0,2 2-1 16,0 3 1-16,-2 2-19 0,5 4-12 0,-2 1-7 16,0 4-6-16,1 1 0 0,1 0-3 0,2 0-1 15,0 18 2-15,2-18 7 0,2 30 1 0,1-12 2 16,-3 2-2-16,2 0-3 0,-5 3 6 0,1 1-5 16,-1-1 11-16,-2 1 5 0,-2 1-13 0,-1 0 2 15,-1-2-18-15,-4 1-11 0,1 0-1 0,-1-3-9 16,0 1 0-16,0-5 4 0,0-3 8 0,0-1 3 15,-18-2 14-15,18-2 7 0,0-5 1 16,0-2 17-16,-13 0 3 0,13-2-4 0,0 0 6 16,0 0-13-16,0-26 2 0,-7 26 6 0,7-32-2 15,0 13 17-15,-7-3-8 0,7-1-3 0,-1-1 12 16,1-1-18-16,0 1 5 0,0 0 5 0,20 3-9 16,-20-2 7-16,18 3 1 0,-18 0 2 0,23 5-14 15,-23-1 14-15,21 3-8 0,-9 2-11 0,-2 2 0 16,0 3-14-16,0 3-6 0,0 1-1 0,-3 2 17 15,-1 0-31-15,4 0 8 0,-1 23-18 0,-1-23-11 16,2 31 13-16,-1-10-36 0,-2 3-12 0,1 3-26 16,-1-1-22-16,-2 2-25 0,-5 0-28 0,0 1-34 15,0 2-53-15,0-1 7 0,0-1-30 0,-22 1-33 16,22-1-68-16,-18 0-94 0,18-3-22 16,-16-6 100-16</inkml:trace>
  <inkml:trace contextRef="#ctx0" brushRef="#br0" timeOffset="-20711.72">19263 11470 3208 0,'22'-21'42'0,"-1"1"63"0,5 3 48 15,-4-1 60-15,2 1 0 0,-4 0-27 0,0 4-3 0,-3 3-47 16,-4 3-27-16,-3 1-45 0,-1 1-40 0,-6 1-14 16,2 2-24-16,-2 2 4 0,-3 0-3 15,0 0-10-15,0 0 1 0,0 0 11 0,0 16-10 16,0-16 9-16,0 21 12 0,-17-9-5 0,17 5 10 15,0-2 0-15,-14 5-8 0,14-2 7 0,0 2-2 16,-14 0 4-16,14-1 1 0,0 2-7 0,-10-2-5 16,10 1 3-16,-8 2 3 0,4-1 2 0,1 0 16 15,0-5-25-15,1 2 7 0,-3 0-24 0,-1-1-20 16,2 2 1-16,-3-12-11 0,-2 7 9 0,2-2-2 16,-1-1 9-16,0-3 18 0,-1-2-24 0,1-4 19 15,-1-2 17-15,1 0-11 0,-2 0 19 0,0-21 10 16,0 21-18-16,-2-24 2 0,4 6 15 0,0 1-16 15,-2 0 12-15,6 0-8 0,-2 0 3 0,5-1-5 16,1-1-1-16,0 0 8 0,0 1-15 16,0 2 4-16,24-1-12 0,-24 4-13 0,23-3-21 15,-23 5-22-15,26 1-26 0,-13 3-38 0,0 1-27 16,1 1-41-16,-4 4-46 0,0-1-41 0,0 2-43 16,-4 0-49-16,0 0-59 0,-2 0-105 0,-1 21 81 15,-2-21 113-15</inkml:trace>
  <inkml:trace contextRef="#ctx0" brushRef="#br0" timeOffset="-20446.43">19822 11142 3378 0,'12'-21'50'0,"-3"2"64"0,4 1 59 15,-6 4 53-15,3-2-15 0,-4 5-41 0,-3 4-52 16,0 3-52-16,-3 3-46 0,0 1-33 0,1 0-13 15,-1 0 1-15,0 0 12 0,0 17 8 0,0-17 5 16,0 29-1-16,0-8-6 0,-23 6 9 0,23 3 2 16,-12 5-4-16,12 3 8 0,-14 0-4 0,14 2-13 15,0 1-23-15,-11 1-33 0,11 0-48 16,0-1-53-16,-6 4-38 0,6-1-45 0,-6 0-32 16,6 3-27-16,-5 0-24 0,-2-3-38 0,2-1-119 15,0-2-125-15,-3-10 72 0,2-5 113 0</inkml:trace>
  <inkml:trace contextRef="#ctx0" brushRef="#br0" timeOffset="-20196.53">19696 11490 2613 0,'0'-19'37'0,"27"3"31"16,-27 2 32-16,17 1 34 0,-17 2-32 0,14 3-22 16,-14 0-39-16,0 4-33 0,0 1-10 0,0 3-13 15,0-1 8-15,0 1-7 0,0 0 7 0,-23 0-1 16,23 21-16-16,-30-21-7 0,11 23-31 0,-4-6-13 15,1 0-2-15,-3 3-15 0,2 1 10 0,2 1-5 16,2 0 6-16,3 0 16 0,2-1 15 0,2 0 24 16,4-2-3-16,5-2 4 0,3 0 31 15,0-3-9-15,0-4 14 0,20-2 12 0,-20-1-40 16,31-3 19-16,-9 0-1 0,2-4-1 0,3 0-24 16,0 0-39-16,-2 0-63 0,1-20-101 0,-3 20-122 15,0-14-159-15,-2 14 44 0,3-19 101 0</inkml:trace>
  <inkml:trace contextRef="#ctx0" brushRef="#br0" timeOffset="-19760.69">20075 11537 3218 0,'14'14'44'0,"-1"-14"40"0,1 0 70 16,-1 0 74-16,0 0 17 0,-1-20 19 15,-1 20-20-15,-3 0-43 0,0 0-28 0,-1-15-36 16,-2 15-39-16,0 0-21 0,2-10-29 0,-4 10-20 15,0 0-13-15,-1-9-21 0,1 9-4 0,-1 0 0 16,0-6 12-16,1 6 1 0,-1-3 14 0,1 2-14 16,2 0 4-16,2-1 1 0,0 0-23 0,0 0 17 15,0 0-39-15,3-1-9 0,-1-2-4 0,2 0-24 16,0 0 15-16,1-3 18 0,-2 0 8 0,4-2 4 16,-3 0 2-16,-2 0-9 0,1-1 8 15,0-2 11-15,-2 2 3 0,-1 0 8 0,-1-1-13 16,-2 1 11-16,2-1 0 0,-5 2 4 0,1 1 5 15,-2 1-22-15,1 1-4 0,-1 2-32 0,0 0-15 16,0 3 3-16,0 1 8 0,0 1 27 0,-27 0 13 16,27 0 15-16,-32 0-7 0,14 27-4 0,-5-27 11 15,-3 29-11-15,1-11 15 0,0 3-5 0,1 1-12 16,0 3-6-16,4 1-7 0,0 3-5 0,1 0 1 16,6 0-4-16,2 2-1 0,2 0-1 0,2 1-4 15,4 0 4-15,1-1 0 0,2 1 3 0,0-1 0 16,0-2 2-16,28-3-11 0,-28-2-10 0,29-3 7 15,-12-4-23-15,5-1-19 0,-4-6-23 0,5-2-60 16,-1-3-35-16,-1-3-55 0,5-2-95 0,-6 0-110 16,2 0-170-16,-1 0 85 0</inkml:trace>
  <inkml:trace contextRef="#ctx0" brushRef="#br0" timeOffset="-16847.67">18530 12020 1495 0,'0'0'54'0,"-4"0"20"0,4-2 34 0,-1 2 24 16,1 0-15-16,-2 0 22 0,1 0 5 0,1 0 9 15,0-1 8-15,0 1-6 0,0 0-1 0,0-2-3 16,0 2-7-16,0 0-8 0,0 0-5 0,0 0 3 16,0 0-17-16,0 0-4 0,0 0-9 0,0 0-12 15,0 0 2-15,0 0-10 0,0 0-2 0,0 0-5 16,0 0-7-16,0 0 4 0,0 0 1 0,14 0-6 16,-14 0-26-16,0 0-19 0,15 0-18 15,-2 0-15-15,1 0-2 0,9 0 18 0,3-17 4 16,8 17 0-16,5 0 0 0,8-15-3 0,8 15-13 15,7 0 7-15,8 0 15 0,8 0 1 0,6 0 7 16,7 0-6-16,8 0 4 0,0 0-6 0,3 0-1 16,-4 0 26-16,-6 0-6 0,-4 0 22 0,-6 0 25 15,-7 0-7-15,-12 0 5 0,-4 0 5 0,-8 0-16 16,-6 0 2-16,-6 0 35 0,-5 0 1 0,-7 0-6 16,-6 0 2-16,-4 0-21 0,-4 0-46 0,-2 0-10 15,-6 0-2-15,-1-11-25 0,-2 11-4 16,-1 0 18-16,-1 0-21 0,0-5 11 0,0 5 19 15,0 0-34-15,0 0 7 0,0 0-17 0,0 0-18 16,0 0-46-16,0 0-37 0,0 0-36 0,0 0-57 16,0 0 4-16,0 0-28 0,-14 0-40 0,14 0-36 15,0 0-55-15,0 0-28 0,0 0-19 0,-9 0-31 16,9 0-72-16,-11 15-116 0,3-15-14 0,0 17 137 16</inkml:trace>
  <inkml:trace contextRef="#ctx0" brushRef="#br0" timeOffset="15247.6">18558 12054 1089 0,'18'1'37'0,"-18"0"15"16,20 1 31-16,-13-2 18 0,1 0-3 0,2 0 15 15,-1 0-21-15,2 0 8 0,5 0-23 16,0 0-8-16,-4 0 13 0,4 0-18 0,3 0 6 0,2 0 2 15,6 0-1-15,-3 0 2 0,4 0-8 0,3 0-4 16,7 0-12-16,3 0 7 0,4 0 0 16,6 0-12-16,5 16-5 0,5-16 9 0,5 12-5 0,4-12 6 15,3 13 7-15,2-13-18 0,1 14 12 16,-3-7-6-16,-4 0-7 0,-1-1-4 0,-4 0 4 0,-11-1 5 16,-1 0 3-16,-7 1 7 0,-3-2-11 15,-5 0-8-15,-3-1-9 0,-7 0-1 0,-5-2-6 16,1 0-4-16,-8 0-2 0,-2-1-6 0,-2 0-10 15,-4 2 6-15,-3-2 0 0,-1 0-8 0,-2 0-28 16,-1 0-50-16,0 0-68 0,0 0-78 0,0 0-62 16,0 0-22-16,0 0-66 0,-22 0-93 0,22 0-56 15,-21 0 66-15</inkml:trace>
  <inkml:trace contextRef="#ctx0" brushRef="#br0" timeOffset="15657.66">18502 11959 1412 0,'0'-2'28'0,"0"2"25"0,0-1 30 0,0 1 7 16,0 0-14-16,0 0-9 0,16 0-12 0,-16 0 16 16,14 0-4-16,-5 0 9 0,4 0 1 0,1 0 7 15,6 0 3-15,0 0 2 0,6 0 5 0,2 0-8 16,0 13 10-16,5-13-5 0,3 0-10 0,5 0-9 16,6 15-13-16,2-15-14 0,3 10-8 0,7-10 0 15,7 9-11-15,8-3 2 0,2-1 7 0,4 1-8 16,1-1 16-16,0-1-2 0,0 1-7 0,-7-1 13 15,-3 0-34-15,-5 0 19 0,-6-2 5 0,-8-1 4 16,-3 2 11-16,-6-2-34 0,-7 0-10 0,-3-1-19 16,-6 0 0-16,-7 1 11 0,-4-1-11 0,-4 0-31 15,-5 0-52-15,-3 0-66 0,-3 0-43 16,-1 0-8-16,0 3-35 0,0 1-44 0,0 0-126 0,-28 2-155 16,28-2 20-16,-36-1 108 0</inkml:trace>
  <inkml:trace contextRef="#ctx0" brushRef="#br0" timeOffset="16045.7">18749 12026 1851 0,'0'0'55'16,"0"0"18"-16,0 0 25 15,0 0 25-15,0 0-13 0,0 0-17 0,0 0-17 16,16-10-19-16,-16 10-46 0,0 0-4 0,0 0 3 0,16 0 3 0,-16 0 6 16,15 0 15-16,-3 0-3 0,2 0-2 0,1 0 0 15,7 0 12-15,-1 0-6 16,5 0 8-16,4 16 4 0,4-16-8 0,2 0 8 0,2 16-10 16,7-16 10-16,1 14 4 0,8-14-7 0,0 13 6 15,5-13-11-15,1 13-7 0,5-5 14 0,0-1 9 16,1 0 12-16,-4-1 5 0,-3 3 0 15,-3-4-5-15,-2 2-4 0,-6-1-5 0,-6 0 0 0,-6-3 2 16,-4-1-8-16,-5 1-18 0,-7-1-2 0,-3-2-11 16,-5 1-9-16,-5 0 3 0,-3-1 5 0,-4 0-19 15,0 0-10-15,0 0-28 0,0 0-55 16,0 0-22-16,0 0-44 0,0 0-23 0,0 0-32 0,-16 0-51 16,16 0-72-16,-19 0-137 0,5 0-143 0,0 0-24 15,-6 0 128-15</inkml:trace>
  <inkml:trace contextRef="#ctx0" brushRef="#br0" timeOffset="21328.57">5294 10678 2161 0,'0'-21'16'0,"0"1"28"0,0 1 10 16,0 5 9-16,0 0-26 0,0 3-25 0,0 6-10 15,0 3-11-15,0 2 11 0,0 0 15 0,0 0 20 16,0 30 22-16,0-12 16 0,-15 6-12 0,15 9 15 16,-17 10-1-1,17 11-3-15,-16 8 12 0,16 8-21 16,-18 6-4-16,11 7-7 0,-1 3-6 0,3 1-2 0,-2 1 1 0,0 0 6 0,-1 5-4 15,0 4-13-15,0-1-10 0,-1 1-3 0,2 0 18 16,-2-1 9 0,0-4 0-16,-3-4-9 0,3-6-19 0,-2-5 2 0,0-3-4 0,0-1-2 0,-1-2-2 15,2 0-9-15,1-1-7 16,0-4 1-16,2-3-7 0,1-4 1 0,2-4 13 0,4-5-7 0,0-9 8 16,0-3-3-1,0-5-6-15,27-6 4 0,-9-2 4 0,2-6 1 0,9-4 1 0,6-3-2 0,9-1-13 16,12-5 8-16,10-3-3 0,9-2 3 0,14-1 7 15,11 0 13-15,14 0 6 0,13-21-1 0,12 21 16 32,8-20-14-32,11 20 1 0,9-23 6 0,8 23-8 0,7-23 4 0,4 13-7 0,0 0-6 15,-4 2 12-15,4-1 5 0,-5 2 9 0,-6 0-5 16,-9 0-11-16,-14 1-18 0,-16 2-1 0,-13-2 1 16,-16 2-8-1,-14 0 0-15,-20 1-20 0,-16 0-28 16,-17 0-55-16,-10 2-75 0,-9 0-91 0,-10 1-70 15,-9 0-51-15,-2 0-45 0,-29 0-100 0,3 0-184 16,-5 0 107-16</inkml:trace>
  <inkml:trace contextRef="#ctx0" brushRef="#br0" timeOffset="21778.32">5766 12529 3022 0,'21'-19'-2'16,"1"19"-3"-16,1-27 9 0,-1 13-4 0,2-2 3 15,-5 16 6-15,-5-14-19 0,-3 14-25 0,-11 0-50 16,14 0-64-16,-14-8-80 0,7 8-98 16,-7 0-139-16,8 0-146 0,-3 0 91 0</inkml:trace>
  <inkml:trace contextRef="#ctx0" brushRef="#br0" timeOffset="21926.86">6870 12262 3348 0,'41'0'-107'0,"-5"0"-99"0,-6-27-93 0,-3 27-93 15,-2-29-17-15,-12 29-17 0,-3-15-34 0,-4 15 15 16,-2-10 124-16</inkml:trace>
  <inkml:trace contextRef="#ctx0" brushRef="#br0" timeOffset="22112.24">6949 12046 3317 0,'16'0'-20'0,"-3"0"-106"0,-1 0-72 0,-12-18-80 15,11 18-80-15,-11-27-22 0,-22 27 15 0,-2-19 19 16,-9 19 3-16,-5-14 19 0,-8 3 59 16</inkml:trace>
  <inkml:trace contextRef="#ctx0" brushRef="#br0" timeOffset="22267.28">5690 11855 3245 0,'44'-24'-62'16,"-2"8"-62"-16,-2-2-45 15,-1-1-41-15,1-5-23 0,-13 7-8 0,-4 17-10 0,-5-15-55 0,-4 15-21 16,-5-10-59-16,-1 10-4 0,-1-12 94 0</inkml:trace>
  <inkml:trace contextRef="#ctx0" brushRef="#br0" timeOffset="22440.4">6924 11733 2787 0,'84'0'6'0,"2"0"7"0,-4 0-5 0,0 0-35 16,-4 0-53-16,-10 0-46 0,-8 0-24 0,-6 0-3 15,-12 0-27-15,-8 0-66 16,-7 0-101-16,-9 14-170 0,0-14 74 0</inkml:trace>
  <inkml:trace contextRef="#ctx0" brushRef="#br0" timeOffset="22613.03">7987 11876 3229 0,'21'0'-5'0,"-1"0"-23"16,-3 0-35-16,-1-19-35 0,-1 0-17 0,-7 19 6 15,-5-15 21-15,-3 15 5 0,0-13-22 0,-23 13-45 16,23-20-45-16,-37 4-102 16,10 0-92-16,-7-2-131 0,-7-6 59 0</inkml:trace>
  <inkml:trace contextRef="#ctx0" brushRef="#br0" timeOffset="22802.53">6217 10602 3019 0,'-19'-12'3'0,"19"-2"3"16,0 2 3-16,0 1-8 0,0 0-1 0,0 4-36 0,0 2-61 0,0 4-47 15,0 1-85-15,15 0-110 0,-15 0-167 0,0 22-106 16,22-22 82-16</inkml:trace>
  <inkml:trace contextRef="#ctx0" brushRef="#br0" timeOffset="23730.42">6359 10349 2662 0,'0'0'11'0,"0"0"37"15,0 0 23-15,0-21 20 0,21 21 4 0,-21-19-25 16,0 19-16-16,19 0-18 0,-19-14-17 0,0 14-12 15,12 0-15-15,-12 0-26 0,0-6-59 0,0 6-91 16,0 0-40-16,7 0-46 0,-7 0-66 0,0 18-70 16,0-18-154-16,4 25 72 0</inkml:trace>
  <inkml:trace contextRef="#ctx0" brushRef="#br0" timeOffset="28798.62">13367 11612 2033 0,'-1'-2'-2'0,"-1"-2"8"0,1 3 5 15,0 1 12-15,1-1 29 16,0 0 16-16,0 0 22 0,0 1 20 0,0 0-7 0,0 0 8 15,0 0-8-15,0 0-14 0,0 0-5 0,0 0-5 0,0 0 0 16,0 0 2-16,0 0 5 0,0 0 1 0,0 0 6 16,0 0 10-16,0 0-5 15,0 0-3-15,0 0-10 0,0 0-16 0,0 0-4 0,0 0-13 16,0 0-25-16,0 0-13 0,16 0-13 0,-16 0-17 16,18 0 10-16,-4 0 4 0,6 0 3 15,2 0 8-15,5 0-6 0,3 0 7 0,5 0 0 0,0 0-2 16,7 0-2-16,6 0-4 0,7 0-3 0,6 0-1 15,7-13 2-15,9 13 1 0,8 0 4 0,5 0 0 16,8 0 27-16,-1 0-13 0,-1 0-8 16,-5 0 12-16,-1 0-18 0,-5 15 20 0,-6-15 13 0,-4 0 1 15,-9 0 0-15,-5 0 10 0,-4 0 6 0,-3 0 2 16,-8 8 12-16,-5-8-22 16,-8 0-2-16,-4 0-1 0,-8 0-3 0,-2 0 5 0,-7 0 7 15,-4 0-5-15,-1 0-23 0,-3 0 8 0,-2 0-8 0,-1 0-9 16,-1 0 5-16,0 0 0 0,0 0-23 0,0 0 5 15,0 0 1-15,0 0-11 0,0 0 2 0,0 0-3 16,0 0 3-16,0 0 2 0,0 0 16 16,0 0-16-16,0 0 5 0,0 0-6 0,-13 0-8 15,13 0 10-15,0 0-24 0,0 0-12 0,0 0-25 16,0 0-23-16,0 0-14 0,0 0-36 0,0 0-36 16,0 0-52-16,0 0-64 0,-6 0-52 0,6 0-51 15,0 0-22-15,-6 0-55 0,2 0-113 0,0 0-24 16,0 0 100-16</inkml:trace>
  <inkml:trace contextRef="#ctx0" brushRef="#br0" timeOffset="37142.31">10162 13249 1822 0,'-26'2'25'0,"9"-2"2"0,2 0 28 0,0 0 46 16,0 0 7-16,0 0 40 0,-2 0 2 0,3-15-13 16,1 15 4-16,2 0-8 0,2 0 2 0,2 0-1 15,3 0-14-15,1 0-8 0,3 0-22 0,0 0-21 16,0 0-17-16,0 0-15 0,0 0-2 0,0 0-3 16,0 0-3-16,0 0-13 0,19 0-4 0,-19 0-11 15,15 0 0-15,-3 0 0 0,5 0-10 0,6 0 9 16,6 0-3-16,4 0 2 0,8 0 7 0,4 0-4 15,8 0 4-15,2 0-1 0,9 0 1 0,7 0-2 16,8 0-3-16,10 0-1 0,13 0 2 16,14 0-5-16,13 0 2 0,13 0-4 0,9 0 7 0,7 0-6 15,8 0-1-15,8 0 6 16,-1 0-4-16,-2 0 12 0,-3-12 12 0,-8 12 6 0,-1 0 0 16,-6 0 6-16,-8-10 5 0,-11 10 0 0,-12 0 7 15,-8-8-3-15,-8 8-9 0,-11-4-5 16,-10 0-2-16,-10 1-13 0,-10 2-1 0,-4-2-1 15,-8 3-9-15,-5-2 10 0,-11 0-12 0,0 1-3 0,-6 0 7 16,-7 0-12-16,-4 1-42 0,-6 0-61 0,-5 0-79 16,-5 0-88-16,-3 0-12 0,-1 0 3 0,0 0 4 15,0 0-10-15,-24 0-72 16,24 22-110-16,-34-22-90 0,9 15 106 0</inkml:trace>
  <inkml:trace contextRef="#ctx0" brushRef="#br0" timeOffset="38449.22">10290 13107 1796 0,'0'2'-7'0,"0"-1"6"0,0-1 26 16,0 0 22-16,18 0 44 15,-18 0 19-15,0 0-7 0,0 0-6 0,10 0-7 0,-10 0-16 0,0 0-5 0,12 0 6 16,-7-12-25-16,2 12 15 0,-4 0-3 0,2 0-11 15,2-8 9-15,-2 8-14 0,2 0-3 0,0-9-1 16,0 5-7 0,2-2 3-16,1 2 4 0,1-3 3 0,-1-1 8 0,3 0 1 0,-1 1 11 15,2-4-8 1,-1 3-4-16,-1-1-5 0,1-2-20 0,-1-1-2 0,-2 1 4 0,2-3 0 0,-2-1-6 16,0-1 1-1,2-5-10-15,-4 0-4 0,-1-2 4 0,2-3-1 0,1-1-3 0,0-3-4 0,-2-1-11 16,2-3 6-16,2 1-2 0,-3-1-5 0,1 1 8 15,3-1-3-15,-3 0 1 0,1 4 6 0,3-1-4 16,-2 2-2 0,3 1-2-16,0-1 5 0,2 0 8 0,-1 2 0 0,0 0 2 0,1-1-3 0,-1 0-2 15,-2 0-7-15,1-1 3 0,-2 0 5 0,-2 1-4 16,4-2 8 0,-3-1-4-16,-2 1-4 0,5 0 1 0,-4 1 1 0,1-1-3 0,2 1 4 0,-1 0-3 15,0-1-4-15,2 3 2 0,-2 0-2 0,1-3-1 16,3 4 2-16,-2 1 3 0,2 1-11 15,1 3 6-15,-1 1-10 16,3 0-1-16,-1 2 4 0,0 4-9 0,0 0 13 0,1 3-6 0,0-1 6 0,0 0-2 16,-2 3-1-16,2 0 1 0,1 4-2 15,-1-1 4-15,-2 2-6 0,2-1-1 0,1 3 2 16,0 0 1-16,1 2 4 16,-1 0 7-16,2 0-12 0,1 0 3 0,3 0-1 0,-2 0-2 0,-2 17 9 15,2-17-3 1,-2 13-3-16,-2-13 2 0,0 17-2 0,1-17 3 0,-3 21 4 0,3-7-5 0,-1-1 6 15,-1 2-4-15,5 0-2 16,-2 2 15-16,-2 2-19 0,-1 3 9 0,2-1 5 0,-2 2-17 0,1 5 11 16,-2 0-8-16,1 2 5 0,-1 0 2 0,-1 2 1 31,1 0 0-31,-1-1-3 0,0 4-1 0,0-3 0 16,1 1 8-16,-3 0-8 0,3 0 3 0,1 1 4 15,-3-2-7-15,1 1 4 0,1-1 1 0,-1-1-7 16,0 2 10-16,2-1-2 0,-2 1-1 15,0-1 6-15,2 3-4 0,-1-2 3 0,0 1 1 0,1 3-7 16,0 3 9-16,-1-5-7 0,2 2-6 0,-1 0 17 16,-1-3-31-16,0 1 19 0,1-1 2 0,0-4-8 15,0-3 18-15,-2 0-17 0,4-1 4 16,-3-2 5-16,0-2-6 0,1 0 6 0,-3-3-1 0,1-1-1 16,4-1-9-16,-2-3 8 0,1 0-1 15,-1-1-3-15,5-1 16 0,1-2-14 0,2 1 1 16,1-3 0-16,-2-1-6 0,4 1-1 0,-1-2 2 15,1 0-5-15,0 0 2 0,1 0 17 0,-1-2 1 16,2 1 7-16,0-1 4 0,-1-1-9 0,1 0-2 16,1-2 5-16,0 3-16 0,-1-2 13 0,0 0-2 15,0-1-8-15,-2 1 9 0,-2 0-6 16,0-1 2-16,-5-1 0 0,1 0 7 0,-4 0-8 0,-3 0-1 16,-4 0 0-16,-2 0 0 0,-3 0 1 0,-4 0-3 15,0 0-7-15,-5 0-27 0,0 0-27 0,0 0-43 16,0 0-58-16,0 0-53 0,-17 0-87 0,17 0-86 15,-30-18-80-15,4 18-164 0,-4-19-60 0,-10 5 132 16</inkml:trace>
  <inkml:trace contextRef="#ctx0" brushRef="#br0" timeOffset="39544.19">11876 11414 1368 0,'0'0'51'0,"0"-2"54"15,0 2 17-15,0-1 40 0,0 1-34 0,0 0-26 16,0 0 7-16,0-1-40 0,0 1 9 0,0 0-30 16,0 0-23-16,0 0 7 0,0 0-30 0,15 0 6 15,-15 0-3-15,0 0-4 0,0 0-17 0,0 0-33 16,0 0-25-16,0 0-4 0,0 0-17 0,0 0-16 16,0 0-38-16,0 0-73 0,0 18-66 0,-15-18-52 15,15 18-40-15,0-18 74 0</inkml:trace>
  <inkml:trace contextRef="#ctx0" brushRef="#br0" timeOffset="39736.59">11945 11801 1895 0,'21'8'15'0,"-21"-4"10"0,18-1 10 0,-18-2 27 15,0-1 11-15,9 0-2 0,-9 0 6 0,0 0-26 16,0 0-33-16,0 0-14 0,0 0-15 0,0 0-5 15,0 0-26 1,0 0-27-16,0 21-51 0,0-21-61 0,-18 24-55 0,18-8-37 0,-13 2-25 0,13 2-93 16,0 0 88-16</inkml:trace>
  <inkml:trace contextRef="#ctx0" brushRef="#br0" timeOffset="39894.21">11952 12291 1409 0,'0'6'22'0,"0"-2"11"0,0-1 15 16,11-2 11-16,-11-1 3 0,0 0-4 0,0 0-9 16,0 0 5-16,0 0-30 0,0 0-12 0,0 0 7 15,0 0-18-15,0 0-35 16,0 0-46-16,0 0-75 0,0 15-112 0,0-15-55 0,0 16-54 0,0-16 63 16</inkml:trace>
  <inkml:trace contextRef="#ctx0" brushRef="#br0" timeOffset="40067.49">11904 12678 1884 0,'0'10'21'15,"0"-5"21"-15,0-1 30 16,13-2 32-16,-13-2 5 0,0 0-4 0,0 0-36 0,0 0-29 0,0 0-27 16,0 0-20-16,0 0 12 0,0 0-8 0,0 0-17 15,0 0-32-15,0 18-61 16,0-18-64-16,0 20-105 0,0-6-97 0,0-1-125 0,0 0 70 15</inkml:trace>
  <inkml:trace contextRef="#ctx0" brushRef="#br0" timeOffset="40288.7">11891 13157 2320 0,'0'7'24'0,"0"-3"16"15,13-1 31-15,-13-2 48 0,0-1 9 16,0 0 19-16,0 0-22 0,0 0-40 0,0 0-34 0,0 0-29 15,0 0-19-15,0 0-6 0,0 0 7 0,0 0-8 16,0 0 9-16,0 0 2 0,0 20-18 0,0-20-13 16,0 17-24-16,0-17-31 0,-14 20-23 15,14-10-32 1,0 2-23-16,0 0-45 0,-11 1-46 0,11 0-48 0,0 1 43 0,0 1 10 0,0 0 39 16,-5 2 5-16,5-2-128 0,0-1 63 0</inkml:trace>
  <inkml:trace contextRef="#ctx0" brushRef="#br0" timeOffset="40428.39">11874 13474 2446 0,'0'0'39'0,"14"0"48"16,-14 0 52-16,0 0 49 0,0-17-13 16,0 17 5-16,10-17-15 15,-10 17-17-15,0 0-8 0,5 0-46 0,-5-9-30 0,0 9-37 0,0 0-20 0,0 0-16 16,0 0-52-16,0 0-39 0,0 0-64 0,0 0-41 16,0 0-27-16,0 0-76 0,-19 0-113 0,19 0-238 31,0 0-26-31,-18 15 118 0</inkml:trace>
  <inkml:trace contextRef="#ctx0" brushRef="#br0" timeOffset="44475.97">15957 11855 820 0,'0'0'39'16,"0"0"-11"-16,-9 0 48 16,9 0 15-16,0 0 7 0,0 0 16 0,0 0-8 0,0 0 17 15,0 0-20-15,0 0 25 0,0 0-26 0,0 0-18 16,0 0-6-16,0 0-34 0,0 0 25 0,0 0-17 15,0 0-8-15,0 0 33 0,-16 0-21 16,16 0 16-16,0 0-6 0,0 0-8 0,0 0-14 0,0 0 12 16,0 0 8-16,0 0 10 0,0 0 5 0,0 0-5 15,0 0 0-15,0 0-19 0,15 0-8 16,-15 0-10-16,18 15-12 0,-6-15-3 0,5 0-3 0,6 0 3 16,4 0-5-16,5 11-1 0,5-11 6 0,1 0-9 15,7 7 3-15,3-7-5 0,5 4-1 0,4-4-5 16,6 6-8-16,1-2 8 0,3-2 5 15,2 4 5-15,1-3 14 0,2 3 5 0,-1 0 1 0,1 1 0 16,-2 0 1-16,1-1 0 0,3 0-3 0,1-2 6 16,-1 0-9-16,-2 2-4 0,2 0 0 0,-2-3-9 15,-8 0 20-15,2 1 8 16,-5 0 0-16,-6-1 5 0,1 1-2 0,-8 0-18 0,-3-2-1 16,-2-1 8-16,1 1-17 0,-4-1 3 0,-2 0-4 15,2 1-8-15,-5 0 19 0,0 0-9 0,-3-2 5 16,-2 4 10-16,-2-4 13 0,-4 0-2 0,-4 0 11 15,-5 0-14-15,-2 0-20 0,-4 0 1 0,-3 0-11 16,-4 0-4-16,-1 0-7 0,0 0 10 0,-1 0-2 16,0 0 3-16,0 0-3 0,0 0-3 0,0 0-6 15,0 0-2 1,0 0-2-16,0 0-5 0,0 0 11 0,0 0-6 0,0 0 1 0,0 0 4 0,0 0-12 16,0 0 7-16,0 0-5 0,0 0-2 0,0 0-30 15,0 0-21-15,0 0-31 0,0 0-61 0,0 0-39 16,0 0-48-1,0 0-32-15,0 0-35 0,-21 0-26 0,21 0-136 16,-23 0-142-16,4 15-65 0,-2-15 101 0</inkml:trace>
  <inkml:trace contextRef="#ctx0" brushRef="#br0" timeOffset="45373.81">15949 12038 1193 0,'-17'0'25'16,"17"0"7"-16,0 0 23 0,-15 0 64 0,15 0-12 15,0 0 27-15,-8 0-12 0,8 0-24 16,0 0 15-16,-5 0-12 0,5 0 2 0,0 0-19 0,0 0-2 15,0 0-6-15,0 0 7 0,0 0-2 16,0 0-8-16,0 0-6 0,0 0 0 0,0 0 3 16,0 0-4-16,0 0 11 0,0 0-2 0,0 0 3 15,0 0-5-15,0 0-11 0,0 0-14 0,16 0-19 16,-16 0 0-16,21 0-7 0,-7 0 8 0,6 0-3 16,4 0-10-16,9 0 7 0,7 0-2 0,5 7-1 15,11-7 5-15,5 7 6 0,10-1-15 0,7-1 6 16,7 1-9-16,1 0-24 0,7 1 22 0,4-1 0 15,3 2 12-15,3-1 31 0,3 1 2 0,-1 0-1 16,1-1 10-16,-2-1-5 0,-7 0-17 0,-7-1-3 16,-8 1 0-16,-8-3-6 0,-10-1 15 0,-7 1 9 15,-10 0-1-15,-5 0-3 0,-6-2 18 0,-5 1 5 16,-6-1 5-16,-5-1 9 0,-6 3-30 0,-3-3-22 16,-4 0-16-16,-2 0-20 15,-4 0-9-15,0 0 6 0,-1 0-1 0,0 0 14 0,0 0-10 0,0 0-14 16,0 0 0-16,0 0-18 0,0 0 20 0,0 0 9 15,0 0-5-15,0 0 6 0,0 0-6 16,0 0-1-16,0 0 0 0,0 0-5 0,0 0 9 16,0 0-1-16,0 0 0 0,0 0-13 0,0 0 11 15,0 0-18-15,0 0-13 0,0 0 2 0,0 0-24 16,-12 0 8-16,12 0-1 0,0 0-6 0,0 0-19 16,0 0-8-16,0 0-15 0,0 0-11 0,0 0 1 15,0 0-12-15,0 0-4 0,0 0 4 0,0 0 2 16,0 0 10-16,0 0 5 0,0 0-1 0,0 0 9 15,0 0-15-15,0 0 5 0,0 0-2 0,0 0-4 16,0 0 5-16,0 0 12 0,0 0-18 0,0 0-49 16,0 0-54-16,0 0-95 0,-19 0-71 0,19 0-92 15,-14 0 86-15</inkml:trace>
  <inkml:trace contextRef="#ctx0" brushRef="#br0" timeOffset="48456.24">18653 11954 1293 0,'0'0'58'0,"0"0"14"0,0 0 34 0,0 0 37 16,0 0-33-16,0 0 25 0,0 0-6 0,0 0-23 15,0 0-3-15,0 0-23 0,0 0-23 0,0 0 6 16,0 0-17-16,0 0 4 0,0 0-1 0,20 0-10 16,-20 0 9-16,17 0-12 0,-17 9 5 0,15-9-3 15,-15 0-2-15,15 8 6 0,-5-8 7 0,1 8 0 16,0-5 13-16,-2 1-4 0,9-2-9 16,1 2-8-16,3 0-10 0,5-1 3 0,7 0 1 0,4 0 10 15,6 1-6-15,7 0 3 0,1-1 0 16,5 1-10-16,7-2-7 0,5 2-4 0,4 0-7 15,4 1 19-15,1-1 26 0,1 3 6 0,-5-3 16 16,0 2-6-16,-8-2-4 0,-3-1 16 0,-8 0-21 16,-10 0 4-16,-6-2-6 15,-7-1-19-15,-6 0 34 0,-6 0-33 0,-6 0-14 0,-3 0-12 0,-10 0-35 16,3 0 15-16,-2 0-8 0,-2 0-10 0,0 0-26 16,0 0-56-16,0 0-63 15,0 0-72-15,0 0-43 0,0 0 8 0,-18 0 1 0,18 0 4 0,-18 0-34 16,18 0-66-16,-30 0-61 0,11 15-62 0,-6-15 3 15,-2 0 116 1</inkml:trace>
  <inkml:trace contextRef="#ctx0" brushRef="#br0" timeOffset="48865.21">18585 12119 1858 0,'0'0'48'0,"0"0"10"0,0 0 44 0,0 0 34 16,0 0-20-16,0 0 27 0,0 0-40 0,0 0-12 15,0-12-12-15,0 12-35 0,14 0 9 0,-14 0-24 16,0 0-16-16,0 0 8 16,16 0-5-16,-16 0 1 0,16 0 6 0,-4 0 0 15,5 0 3-15,2 0 20 0,2 0-2 0,6 0 12 0,2 0 5 0,8 0 4 16,7 0 16-16,4 18-1 15,3-18-1-15,9 0-1 0,5 13-16 0,4-13-10 0,5 11-16 0,4-11 2 16,1 10 25-16,3-10 16 0,-4 8 36 0,-6-3 4 16,-4-1-21-16,-8 0-14 0,-8-3-20 15,-11 1 12-15,-8-2-3 0,-9 0-1 0,-7 0-4 16,-3 0-41-16,-7 0 16 0,-1 0-3 0,-1 0-16 16,-5 0 3-16,0 0-17 0,0 2-12 0,0-2 1 15,0 0-2-15,0 0 3 0,0 0 0 0,0 0-17 16,0 0-23-16,0 0-29 0,0 0-32 15,0 0-39-15,0 0-50 0,0 0-43 0,0 0-79 0,0 0-44 16,0 0-10-16,0 0-25 0,0 0-25 0,-27 0-93 16,27 0-107-1,-27 0 92-15</inkml:trace>
  <inkml:trace contextRef="#ctx0" brushRef="#br0" timeOffset="49669.94">16237 11917 1104 0,'-13'4'25'0,"13"0"18"16,0 0 52-16,-13-1 43 0,13-1 11 0,0 0 17 15,-7 0-12-15,7-2 0 0,0 0-10 0,0 0 6 16,0 0-20-16,0 0-15 0,0 0-11 16,0 0-30-16,0 0-4 0,0 0-14 0,0 0-12 15,0 0-9-15,0 0-14 0,14 0-18 0,-14 0-4 16,23 0-1-16,-5 0-1 0,7 0 9 0,4 0 8 15,9 0 6-15,7 0 4 0,8 0 8 0,4 0-5 16,5 0-13-16,6 0 2 0,1-15-10 0,5 15-6 16,-2 0 6-16,2 0 2 0,-1-10-8 0,-1 10 0 15,1 0-1-15,-8 0-10 0,-5 0-11 0,-5 0-18 16,-11 0-36-16,-6 0-51 0,-12 0-48 0,-8 0-39 16,-9 0 9-16,-6 0-20 0,-3 0-2 0,0 0-28 15,-27 17-46-15,3-17-24 0,-2 17-35 0,-7-17 85 16</inkml:trace>
  <inkml:trace contextRef="#ctx0" brushRef="#br0" timeOffset="49921.91">16465 12076 1000 0,'-57'7'3'15,"7"2"13"-15,7-2 44 0,10-3 53 0,7 2 56 16,10-3 27-16,6 1 11 0,4-1-11 0,6 0-17 16,0 0-10-16,0-1-42 15,27 0-12-15,-8 2-26 0,1-1-5 0,6-1 9 0,2 2-19 16,2-3 3-16,1 2-9 0,3-2-8 0,2-1-8 15,2 0-12-15,0 0-6 0,1 0-4 0,1 0 9 16,1 0-1-16,0 0-8 0,-4 0 1 16,0-14-18-16,-4 14 1 0,-3 0 3 0,-3 0-9 15,-4 0 1-15,-6 0-7 0,-5 0-7 0,-1 0-6 0,-5 0-27 16,-3 0-42-16,-3 0-63 0,0 0-62 16,0 0-54-16,0 0-114 0,0 0-217 0,-24 0-58 0,5 0 81 15</inkml:trace>
  <inkml:trace contextRef="#ctx0" brushRef="#br0" timeOffset="-133724.38">15942 11814 680 0,'0'-1'23'0,"0"-2"12"16,0 1 19-16,0-2 25 0,0 1-20 0,0-1 18 15,0 3-2-15,0-2-18 0,0-3 52 0,0 3-22 16,0 2 12-16,0-2 4 0,0 2-32 16,0 0 9-16,0 1-40 0,0 0 26 0,0 0-25 15,0 0-5-15,0 0 12 0,0 0-20 0,0 0 14 16,0 0-26-16,0 0 10 0,0 0-5 0,0 0-31 16,0 0 45-16,0 0-17 0,14 0 7 0,-14 0 28 15,0 0-33-15,0 0 12 0,0 0-5 0,0 0-10 16,0 0-13-16,0 0 21 0,0 0-13 0,0 0-4 15,24 19 16-15,-24-19-34 0,20 0 0 0,-7 0 13 16,5 0 10-16,2 16-15 0,6-16-6 0,3 11 0 16,6-11-22-16,8 17 42 15,6-8-5-15,6-1-2 0,9 2-3 0,8 0-13 0,7 3 12 0,4-2-3 16,7 0 17-16,5 1 17 0,5 1-11 0,2-2 4 16,0-1 13-16,2 0 3 0,-2-1 6 0,-1-2-15 15,-10-2-4-15,-6 1-15 0,-13-3 7 0,-6 1 7 16,-9-2-4-16,-14-2-11 0,-5 0-6 15,-7 2 6-15,-4-2-10 0,-6 0 15 0,3 1-5 16,-9-1-7 0,-6 0-5-16,0 0-21 0,-4 0-14 0,-4 0-38 0,1 0-56 0,-2 0-79 0,0 0-20 15,0 0 21-15,0 0-7 0,-19 0 7 0,19 0-35 16,-24 18-59 0,3-18-34-16,-1 0 83 0</inkml:trace>
  <inkml:trace contextRef="#ctx0" brushRef="#br0" timeOffset="-133252.97">15755 11941 603 0,'-3'0'18'16,"2"0"-16"-16,-1 0 18 0,2 0 23 0,0 0 20 0,0 0 20 0,0 0 44 16,0 0 2-16,0 0 14 0,0 0-4 0,0 0-24 15,0 0 3-15,0 0-26 16,0 0 18-16,0 0-21 0,17 0-43 0,-17 0-5 0,0 0-27 0,16 0 10 16,-5 0 22-16,4 0-11 0,2 0 23 0,3 13-12 15,5-13 0-15,5 14-4 0,1-14-10 0,9 16-12 16,2-6 6-16,7 1 8 15,7 2 5-15,8 1-1 0,9 0-2 0,7 3-12 0,9 2 2 0,4-2 18 16,7 1-8-16,1 1 20 0,4-2-5 0,-1 0-7 16,-1-2 4-1,-4-2 0-15,-5 0 2 0,-4-2-4 16,-4-1 8-16,-8-2-15 0,-8-1 6 0,-14-1-12 16,-7-2-8-16,-11 0 22 0,-6-2-2 15,-10 1 4-15,-7-1 11 0,-7-2-41 0,-3 0-14 16,2 1-1-16,-4-1-33 0,1 0 26 0,-4 0-4 15,0 0-12-15,0 0-17 0,0 0-50 0,0 0-40 16,0 0-37-16,0 0-57 0,0 0 40 0,0 0-4 16,0 0-29-16,-23 0 14 0,23 0-113 0,-22 0-41 15,5 0-56-15,0 0 28 0,-4 0 110 0</inkml:trace>
  <inkml:trace contextRef="#ctx0" brushRef="#br0" timeOffset="-83918.19">13657 11666 434 0,'0'-9'14'15,"0"9"0"-15,0 0 16 0,0 0 5 0,0 0-23 0,0 0-1 16,0 0-15-16,0 0 0 0,0 0 18 15,0 0 8-15,-18 0 24 0,18 0-12 0,-18 0 8 0,18 0 2 16,-22 0-8-16,10 14 19 16,0-14 12-16,-1 0 14 0,0 0-7 0,3 9-6 0,1-9-13 15,1 0-6-15,1 0-9 0,2 0 26 16,2 0 0-16,3 0-1 0,0 0 12 0,0 0-27 0,0 0-3 16,0 0-8-16,0 0 10 0,0 0 0 0,0 0-1 0,0 0-8 15,0 0-29-15,17 0-14 16,-17 0 11-16,27 0-5 0,-4 0 10 0,4 0 8 0,6 0-30 15,9 0 11-15,6 0-5 16,10 0 15-16,7 0-10 0,7 0-5 0,9 0-1 0,12 0 2 0,12 0 9 16,6 0-2-16,3-14 0 15,4 14 1-15,0 0 13 0,-2 0 15 0,-9 0 0 0,-9-13-2 16,-11 13-10-16,-12 0 4 0,-10-7-10 0,-16 2-16 0,-10 5-1 16,-13 0-21-16,-8 0-19 0,-7 0-12 15,-6 0-4-15,-5 0-12 0,0 0 27 0,-27 0-28 0,6 16-40 16,-7-16-31-16,-10 0-90 15,-9 24-23-15,-8-12-101 0,-8-12 45 0</inkml:trace>
  <inkml:trace contextRef="#ctx0" brushRef="#br0" timeOffset="-83636.85">13187 11915 1527 0,'0'0'4'0,"0"0"7"15,0-17 9-15,0 17 18 0,27 0 12 0,-27-14-6 16,23 14 13-16,-8 0 1 0,2-10-11 0,4 10 4 0,0-10-20 16,5 10-2-16,0-9 1 0,4 9-4 15,3-10 13-15,2 6-25 0,4 1 15 0,2-3-3 16,5 3-9-16,3-1 15 0,9-1-23 0,6-1 5 16,9 2-11-16,11-3 1 0,10 0 29 0,11-2 13 15,7 3 21-15,3-2-10 0,-1-2-12 0,-5 1-16 0,-8 1-19 16,-11 4 5-16,-16 0-6 0,-14 0-10 15,-18 0-13-15,-7 3-45 0,-10 0-26 0,-10 1-1 0,-9 0-53 16,-6 0 0-16,0 22-71 16,-32-22-100-16,7 29-52 0,-10-13-68 0,-7-1 88 0</inkml:trace>
  <inkml:trace contextRef="#ctx0" brushRef="#br0" timeOffset="-83400.94">13136 12009 1170 0,'43'0'38'16,"2"-21"-21"-16,4 21 21 15,6-23 51-15,7 10 3 0,1 0 73 0,7 2 7 0,3-2-23 0,6 0-16 16,4 1-46-16,4-3-13 0,-1 1-18 16,3 0-26-16,0 2-4 0,-2 4-22 0,-2-3-1 15,-4 5-3-15,-9 3 1 0,-6 2 6 0,-10 1-19 16,-15 0-25-16,-6 0-10 0,-12 17-28 0,-5-17-27 15,-11 25-41-15,-7-9-64 0,0-1-66 0,-22 4-81 16,22-1-53-16,-42-1 73 16</inkml:trace>
  <inkml:trace contextRef="#ctx0" brushRef="#br0" timeOffset="-82407.18">15561 7583 1213 0,'15'-6'10'0,"-15"1"25"0,0-1-4 0,0 2 18 15,0 0 7-15,0 1-1 0,0 0 35 0,0 1 15 16,0 2 3-16,-18-1-6 0,18 1-16 0,0 0-30 16,-13 0-2-16,13 0-17 0,-11 0-17 0,11 0-3 15,-11 14-17-15,11-14-4 0,-7 0 11 0,7 10-1 16,-6-10 11-16,6 10 26 0,0-10 10 0,0 11 25 16,20-5-12-16,-1 1-9 0,4 2-5 0,5-2-22 15,8 1 17-15,9-1 2 0,12-1-2 0,11-1-17 16,11 0-3-16,13-3-13 0,23 2-12 0,15-3 15 15,16 2-1-15,15-1-5 0,19 1 8 0,19-1 13 16,6-1-7-16,7 3 19 0,7-1 4 0,15-1-3 16,1 2-3-16,2 0 3 0,-7 0-2 0,-1 1 4 15,6 1-24-15,-11 0 16 0,-11 0-4 0,-16 0-21 16,-2 0 23-16,-1 0-35 0,-7 0-4 16,-21-1 14-16,-15 1-14 0,-10-2 5 0,-11 2 3 0,-14-2-12 15,-18 1 12-15,-19-3-1 0,-19 1-38 0,-11 0-48 16,-15-3-87-16,-10 3-88 0,-11-3-33 15,-9 4-16-15,-4-1-77 0,0 3-1 0,-35 1-106 16,11 0 40-16,-5 0 162 0</inkml:trace>
  <inkml:trace contextRef="#ctx0" brushRef="#br0" timeOffset="-80202.22">15784 7464 883 0,'-2'1'20'0,"2"-1"10"15,0 1 34-15,0 1 39 0,0-2 34 0,0 0 35 16,0 1-4-16,0-1 0 0,0 0-30 16,0 0-13-16,0 0-1 0,0 0-17 0,0 0-16 15,20 0-19-15,-20 0-11 0,0 0 1 0,18 0 12 0,-18 0-7 16,19-14 2-16,-19 14-13 0,23 0-7 0,-10-15 5 15,1 15-13-15,2-14 0 0,2 4 0 0,1-2-5 16,1 0 2-16,1-2 1 0,2-3 0 16,1 1 9-16,-3-1 12 0,2-3 7 0,-1 0-5 0,-3-1-7 15,2-1-25-15,-2 1-12 0,0-1 11 0,-1-1 2 16,1 0 23-16,1 2 6 0,-3-2-16 16,3 0 2-16,0 2-14 0,0-2-6 0,0 2 2 15,0-4 1-15,-1 3-2 0,1-2-11 0,2 0-5 16,-4 2-1-16,1-2-3 0,0-1 11 0,-2 0 1 15,4-1-4-15,-4 0 1 0,0 0 5 0,3 0-5 16,-2-1-2-16,0 0 3 16,-1-1-8-16,2 0 8 0,-3 0 0 0,2-1-7 0,-5 1-4 0,-5-2 5 15,4 1-11-15,-3 0 6 0,-2 0 2 0,-1-1-6 16,-3 3 15-16,2-1-17 0,2 1 15 0,-3 1-7 16,-3 3-5-16,5-2 15 0,1 2-17 0,0 2 12 15,-2 1-22-15,0 1 3 0,2-2 0 0,0 2-6 16,2-1 30-16,-9 5-20 0,0-3 3 15,0 1 0-15,20-1-8 0,-20 4 11 0,0-1-6 0,17-1-1 16,-17 1 1-16,14 1-3 0,-14 1 7 0,0 0-1 16,15-1-4-16,-15 0-2 0,11-1-4 0,-11 3 3 15,11-2 7-15,-11-2-1 0,12 2 7 16,-6-1-2-16,-1 0-14 0,3 0 11 0,-1-1-12 16,3-1 2-16,-1 0 12 0,2 0-4 0,-5-1 2 15,2 1-4-15,0 1-6 0,-3 0-3 0,3 1 6 16,1-1 6-16,-4 3-5 0,2 1 18 0,4-1-9 15,2 0 0-15,-3 2 3 0,1-2-29 0,2-2 8 16,0 0-2-16,2 0 0 0,-1 0 13 0,-2-1 12 16,1 2-12-16,2 3-1 0,-1-4 1 0,0 3-14 15,1 2 16-15,-1 1 4 0,0-1-7 0,1 3 6 16,-3 0 1 0,4-1-9-16,-3 2 1 0,-1 2-11 0,2 2 2 0,0-2 11 0,-1 0-2 0,-2 2 1 15,2 0 5-15,0 2-19 0,-1 0 8 0,0 0-3 16,1-1-10-16,-1 1 13 0,4 0-4 0,-1 0 2 31,2 0-13-31,-1 23 15 0,3-23-1 0,2 20 7 0,0-20 14 0,-2 24-16 0,1-11 8 16,2 1-7-16,-2 2-7 0,3-5 7 0,-2 3 4 15,0 2-6-15,-2 1 9 16,4-2-5-16,-6 3-6 0,2 0 11 0,1 2-9 0,-5 0 4 0,5 0 1 16,1 0-9-16,-6 0 8 0,4 2-7 0,2-2 2 15,-4 1 9-15,-2-3-3 0,3 2 7 0,-3 2 2 16,-4-3-4-16,2 1 2 15,-2 1-9-15,0-2-3 0,2 1 1 0,-1-1-2 0,-2 1-2 0,1 0 6 16,-1 0-2 0,0 1 3-16,0 0 4 0,-1 1-8 0,2-1 6 0,-3 2 2 0,1 0 3 0,1-1 1 15,1 4 5-15,-1-2-8 16,0 3 12-16,1 4-10 0,-4 0-6 0,0 3 0 0,3 0-4 16,-3 4 19-16,1-2-18 0,0 2 10 0,-1-4-15 0,0 1-4 15,1-3 18-15,1 0-14 0,0-1 7 0,1-4 3 16,-1 1-5-16,-1-2 10 15,4-2 5-15,-2-2-12 0,1 1 7 0,1-1-3 0,1-3-9 16,0 1 17-16,-2-3-22 0,3 0 10 0,2 0 2 16,-6-1-13-16,4-1 19 0,0 0-10 15,1-1 4-15,2-2 4 0,-1 3-3 0,3-4 5 0,-2 3-5 16,4-2-2-16,-4 1-2 0,2-1 1 0,0 1 5 16,-1-1-1-16,1 1-4 0,-2-1 3 0,0 1 6 15,3-2-9-15,0 3 12 0,-1-2-10 16,-3 1-6-16,2 2 2 0,-3 1-3 0,3 0 5 0,1 2-8 15,-2-2 15-15,0 1-7 0,-1-1 2 0,4 5 11 16,1-2-10-16,2 0 0 0,-2 0-4 0,-3-1 0 16,6 2-1-16,-3-1 5 0,5 1 1 15,-3-4-5-15,3 0 5 0,-3 0 0 0,3-1-3 16,5-2 1-16,-2 1 1 16,-2 0 0-16,3-1-8 0,-1 1 5 0,4-3 1 0,3 2 5 0,1-2 1 15,-3 1-7-15,4-1 0 0,0-1-5 0,-4 0 9 16,8 0 0-16,-1 1-6 0,-5-1 6 0,-4-1 2 15,2 0 6-15,-2 0-4 0,1 1-9 0,-3-1 3 16,0 0-8-16,-5 0 7 0,5-2-1 0,-2 1-10 16,3 0 9-16,-3 0-5 0,-2 0 9 15,6-1-4 1,-4 1-3-16,6-1 5 0,-2-1 2 0,2-1 5 16,0 1 11-16,2 2-17 0,1-4-3 0,-1 2 4 15,3-2-24-15,-2 3 23 0,2-2 1 0,3 0-5 16,2-1 4-16,-1 1 5 0,1-1-9 0,-3 0 6 15,-1 1-6-15,-4-2-8 0,-1-1 13 0,-2 1-6 16,-6 2 20-16,-3-2-5 0,-2-1-5 0,3 1-7 16,-3-2-7-16,0 1-10 0,2 1 20 0,-8-2-2 15,3 0 6-15,-1-1 2 0,2 0-13 0,-8 0 9 16,0 0-4-16,-3 0 29 0,-4 0-11 0,2 0-10 16,-2 0 25-16,-3 0-21 0,-2 0 1 0,0 0 3 15,0 0-23-15,0 0 6 0,0 0-1 16,0 0 13-16,0 0-7 0,0 0-4 0,0 0 0 15,0 0 1-15,0 0-2 0,0 0-3 0,0 0 7 16,0 0-2-16,0 0-6 0,0 0 2 0,0 0 2 0,0 0-5 16,0 0 15-16,0 0-2 0,0 0-2 0,0 0-2 15,0 0-8-15,0 0-3 0,0 0-28 0,0 0-29 16,0 0-45-16,0 0-81 0,0 0-78 0,0 0-101 16,0 0-103-16,0 0-123 0,0 0-95 0,-17 0 102 15,17 0 148-15</inkml:trace>
  <inkml:trace contextRef="#ctx0" brushRef="#br0" timeOffset="-77920.47">17462 4962 624 0,'0'0'35'16,"0"0"-5"-16,0 0 21 0,0 0 12 0,0-2-20 15,0 2-1-15,0 0 13 0,0 0 9 0,0 0 21 16,0 0 12-16,0 0-10 0,0 0-18 0,0 0-32 15,0 0 22-15,0 0-32 0,0 0 7 0,0 0-11 16,0 0-20-16,0 0 10 0,0 0-22 16,0 0 6-16,0 0-5 0,0 0 12 0,0 0 27 0,0 16 0 15,0-16 23-15,0 15-30 0,0-15 10 16,-16 21 6-16,16-9 3 0,-13 2 27 0,13 2-28 16,-11 3 24-16,11 0-14 0,-12 2-19 0,4 5 19 15,-1-2-17-15,4 4 7 0,-3 4 3 0,0 5 5 16,1 4-5-16,2 5-26 0,-3 2 10 0,2 5-13 15,1 3 3-15,-1 2 15 0,-2 1-4 0,2 0 1 16,-2-1-13-16,0-1 1 0,2 0 4 0,0-1-2 16,-1 0 14-16,2 2-6 0,3 2 7 0,-1 3-3 15,3 3 1-15,0 2-3 0,0 3-7 0,0-1 3 16,0-2-12-16,18-2-13 0,-18-5 8 0,0-7-4 16,0-5 9-16,0-6 6 0,0-5-12 0,0-4 2 15,0-5-2-15,0-3 8 0,0-3 21 0,0-5 1 16,0-1-1-16,0-5 2 0,0-2-5 0,0-1 10 15,0-5 21-15,0 0 13 0,0-1 14 0,0-1 7 16,0-1-2-16,0-1 8 0,0 2-15 0,0-2-5 16,0 0-8-16,0 0-11 0,0 0-17 0,0 0-3 15,0 0-17-15,0 0-11 0,0 0 7 16,0 0-16-16,0 0 2 0,0 0-13 0,0 0-8 16,0 0 6-16,0 0-4 0,0 0 3 0,0 0-14 15,0 0-47-15,0 0-47 0,0 0-65 0,0 0-75 16,0 0-58-16,0 0-61 0,0 0 0 0,0 0-76 15,0 0-63-15,0 0-60 0,-13 0 70 0</inkml:trace>
  <inkml:trace contextRef="#ctx0" brushRef="#br0" timeOffset="-73765.92">6040 10361 644 0,'-1'-10'-7'0,"1"0"8"16,0 0-2-16,0 1 16 0,0-2 16 0,0 0 11 15,0 0 18-15,17-1-18 0,-17 0-19 0,15 0-4 16,-15-3-12-16,20 1 0 0,-6-2 11 0,-1-1-14 16,7 0-4-16,0 0 7 0,6-1 1 0,1-1 13 15,5 0 3-15,5 1-6 0,3 0-24 0,6 2 11 16,3 0 4-16,2 1 8 0,-2 4 10 0,5 0-6 15,-1 4-6-15,0 3-11 0,0 1 21 0,-4 3-6 16,0 0-11-16,-2 0 19 0,-2 18-8 0,-4-18-21 16,-3 22 10-16,-7-7-10 0,-3 0 3 0,-8 5-3 15,-5 1-3-15,-7 4 4 0,-5 0 3 0,-3 5 2 16,0-1 15-16,-25 4-5 0,5 1 4 0,-6-2 10 16,-4 1 7-16,-5-1 17 0,-7-2-4 0,-2-2-13 15,-4-2-13-15,-5 0-18 0,-6-3-4 0,-4-3 18 16,-5-2 8-16,-3-2-11 0,1-3-5 15,-5-3 4-15,1-3-20 0,0-4 19 0,5-3-7 16,7 0-7-16,3 0 10 0,6-22 2 0,8 22-9 16,7-30 12-16,5 11-15 0,9-3 1 0,7-4 6 15,5-1-14-15,5-4-3 0,7-1 15 0,0-2-16 16,0-3 14-16,33-1 13 0,-12 0-38 0,6-1 29 16,7 1-3-16,5 3-8 0,6-1 20 15,3 4-9-15,5 4-18 0,3 2 10 0,2 5-22 0,-3 4-9 16,-5 6-6-16,-2 3-23 0,-7 7-15 0,-6 1-18 15,-6 0-12-15,-9 25 1 0,-7-6 4 16,-6 4 2-16,-5 2 11 0,-2 5-13 0,0 1 19 0,-30 0-11 16,8 0-56-16,-5-1 32 0</inkml:trace>
  <inkml:trace contextRef="#ctx0" brushRef="#br0" timeOffset="-69807.54">13685 11673 1061 0,'-2'0'36'16,"0"0"8"-16,0 0 29 0,2 0 25 0,0 0-2 15,0 0 7-15,0-12-9 0,0 12 5 0,0 0-23 16,0 0-9-16,0 0-10 0,0 0-11 0,0 0-18 16,0 0 9-16,0 0-3 0,0 0-17 0,0 0 13 15,0 0-23-15,18 0 2 0,-18 0-2 0,17 0 0 16,-1 0 3-16,6 0-16 0,10 0 4 0,3 0-4 15,9 0 18-15,9 0-13 0,6 0 9 0,7 0 1 16,7 0-25-16,8-13 17 0,10 13 2 0,2 0-4 16,-1 0 5-16,2-12 3 0,-1 12-10 0,-3-10 1 15,-10 4 20-15,-12 1-10 0,-14-2-10 0,-11 2 9 16,-9-1-16-16,-9 2-21 0,-12 3-19 0,-6-3-15 16,-7 2-38-16,0 2 8 0,-26 0 3 15,7 0-54-15,-8 0-34 16,-5 16-23-16,-7-16-40 0,-4 16 9 0,-2-16-27 0,-7 17 45 0</inkml:trace>
  <inkml:trace contextRef="#ctx0" brushRef="#br0" timeOffset="-69571.32">13757 11783 1525 0,'-10'0'70'0,"4"1"35"16,5 1 26-16,1-2 20 15,0 0-60-15,0 0-42 0,22 0-20 0,-22 0-2 0,25 0 6 0,-9 0 25 16,6 0-2-16,1 0 3 0,2 0-29 0,5 0-2 15,3 0 2-15,-1 0-15 0,5 0 11 0,3 0-13 16,4 0-6-16,5 0-5 16,4-13-8-16,4 13 15 0,3 0-10 0,0 0-4 0,2-10 13 15,-5 10-8-15,-3 0-4 0,-10-7 12 0,-8 7-20 0,-6 0-24 16,-12-5-34-16,-6 5-75 0,-5-4-33 0,-5 4-29 16,-2 0-16-1,0 0-22-15,-25 0-57 0,25 16-98 0,-33-16 62 0</inkml:trace>
  <inkml:trace contextRef="#ctx0" brushRef="#br0" timeOffset="-66294.34">18296 5031 849 0,'0'0'18'0,"0"0"5"0,0 0 26 0,0 0 18 0,0 0 8 16,0 0-8-1,0 0 24-15,0 0-10 0,0-11-30 16,0 11 43-16,0 0-63 0,0 0-2 0,0 0 33 0,0 0-53 0,0 0 24 0,0 0 2 15,0 0 8-15,0 0 18 0,0 0-15 0,0 0-21 16,0 0-25-16,0 0 3 0,0 0-12 0,0 0 26 16,0 0-12-1,0 0-25-15,0 0 29 0,0 0-23 0,0 0-1 0,0 17 19 0,0-17-20 16,0 12 20-16,0-12 14 0,0 13 0 0,0-3-13 0,0-3 3 16,0 4-3-16,-13-2 4 0,13 2 11 0,0 2 7 15,-9 0-25 1,9 1 20-16,-12 2 25 0,4 1-18 0,3 1 3 0,-2 2-24 0,-1 0-8 0,1-1-5 15,0 5 16-15,-1-3-19 0,1 5 36 0,0 4 0 16,0-2-19-16,1 3 31 0,-2-1-48 0,1 5 24 16,0-1 15-1,0 4-18-15,0-4 3 0,0-1-22 16,2-1 8-16,-1 2 27 0,2-1-2 0,-1 0 8 16,0-1-15-16,-1-1-29 0,1-1 15 15,2-2-9-15,-3 2 16 0,1-2 0 0,3 0-3 16,-1-2-8-16,-3 1-4 0,4-2 8 0,0-1-8 15,-3 3 16-15,1 1 0 0,2-2-14 0,-4 2-12 16,4 2 22-16,-3-1-11 0,-1 3 14 0,0 2 9 16,2 1-28-16,-1-2 23 0,1 3 5 0,1-1-13 15,-4-2 8-15,2 0-19 0,1 0 0 0,-1-2 10 16,-3-1 4-16,7 0-5 0,-6-2 2 0,2-1-15 16,-2 2 6-16,4-2 3 0,-2 0-1 0,-1 0 23 15,3-3-14-15,-2 2 8 0,1-1-8 0,-2-1-10 16,3 2 5-16,-4-1 5 0,3-1-6 0,1 0 6 15,-2 3-1-15,3-1 0 0,-4-2 3 0,5 1 4 16,-2 1 1-16,2 1 6 0,-2 0 10 0,2 2-2 16,-1-3-10-16,-4 2-13 0,6 2-6 0,-5-2 14 15,4-1-8-15,-1-1-8 0,2-2 6 0,0-1-15 16,0 1 1-16,0-4 15 0,0 0 1 16,0-2-1-16,0-1 20 0,0 1-19 0,0-3 4 15,0-2-2-15,0 0-8 0,0-2 14 0,0 2-6 16,0-4-4-16,0 1 7 0,0-1 7 0,0 0-13 15,0 1 6-15,0-2-9 0,0 1-1 0,0-3 5 16,0 1 4-16,0 0-2 0,0-2-8 0,0 2 6 16,0-2 1-16,0 2 0 0,0-1 1 0,0 0-4 15,0 1-3-15,0-1 5 0,0 0-8 0,0-1 11 16,0 2-2-16,0 0 2 0,0 0 11 0,0-1-28 16,0-1 15-16,0 1-7 0,0-1-1 15,0 0 18-15,0-1-10 0,0-1 4 0,0 0 1 0,0 0 8 16,0 0-2-16,0-2 5 0,0 2-2 0,0-3 0 15,0 0 9-15,0 3 14 0,0-3 8 0,0 0 12 16,0 0 30-16,0 0-23 0,0 0 11 16,0 1-4-16,0-1-27 0,0 0 17 0,0 0-20 15,0 0-5-15,0 0-17 0,0 0-13 0,0 0-1 0,0 0-11 16,0 0 0-16,0 0 7 0,0 0-13 16,0 0 2-16,0 0 1 0,0 0-6 0,0 0 9 15,0 0-20-15,0 0-29 0,0 0-37 0,0 0-46 16,0 0-47-16,0 0-51 0,0 0-89 0,0 0-53 15,0 0-93-15,0-17-150 0,0 17-45 0,0-13 101 16</inkml:trace>
  <inkml:trace contextRef="#ctx0" brushRef="#br0" timeOffset="-62830.02">19096 12290 1090 0,'0'-2'24'0,"0"2"34"0,-2 0 29 15,2-1 39 1,-1 1 6-16,0-2 10 0,1 2-15 0,0 0-5 0,-1 0-1 0,-1 0-24 0,2 0 17 16,0 0-31-16,0 0-22 0,0 0-18 0,0 0-31 15,0 0-1 1,0 0 3-16,0 0-2 0,0 0 5 16,0 0 3-16,0 0-3 0,0 0 15 0,0 0 8 15,0 0-3-15,0 0-10 0,25 0-12 0,-25 0-14 16,34 0 3-16,-5 0-4 0,10 0 3 0,8 0 23 15,12 0 13-15,10 0 16 0,7 0 8 0,4 0-14 16,7 0-12-16,-1 0-12 0,4 0-6 0,2 0 4 16,2 0 16-16,-5 0 30 0,-1 0 7 0,-3 0-7 15,-5 0-19-15,-11 0-17 0,-12 0-22 0,-10 0-9 16,-14 0-11-16,-10 0-63 0,-10 0-57 0,-8 0-33 16,-5 0-52-16,0 0-17 0,-33 0-37 0,4 0-117 15,-5 0-82-15,-10 16-81 0,-9-16 102 0</inkml:trace>
  <inkml:trace contextRef="#ctx0" brushRef="#br0" timeOffset="-62491.54">18803 12317 2560 0,'0'0'3'15,"0"0"-1"-15,0 0 0 0,28 0 9 0,-28 0 6 16,24 0 22-16,-24 0 23 0,15 0 0 0,-15 0 4 15,20 0-3-15,-7 0-13 0,-2 0 3 0,0 0-11 16,5 0-6-16,1 0-4 0,0 0-2 0,3 0 5 16,2 0-5-16,2 0 4 0,7 13-5 0,5-13-4 15,10 0 1-15,6 8 7 0,11-8 17 0,12 0 20 16,4 0 5-16,8 8 9 0,5-8-3 0,2 6-12 16,2-6 11-16,-2 3 0 0,-6-1 9 0,-5-1 27 15,-8 3 10-15,-6-4-15 0,-9 0-14 0,-11 0-29 16,-11 1-32-16,-8-1-14 0,-9 0-14 0,-10 0 1 15,-4 0-15-15,-2 0 8 0,-5 0-13 0,0 0-17 16,0 0-44-16,0 0-63 0,0 0-13 0,0 0-63 16,-20 0-26-16,20 0-72 0,-32 0-110 0,6 0-156 15,-4 20-218-15,-4-20 85 0,-6 14 135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59:36.8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3853 4051 2673 0,'18'-8'32'0,"-18"0"40"0,34-3 51 15,-15-1 46-15,0-1 7 0,0 1-4 0,-4 2-6 16,-1 0-16-16,-3 4-16 0,-11-1-26 0,16 4-40 16,-16-1-30-16,6 3-35 0,-6-1-9 15,0 2-12-15,0 0 6 0,0 0 7 0,-30 0 7 16,13 26 5-16,-8-26-7 0,-4 28 7 0,-6-10-4 15,-4 1-3-15,-5 3-11 0,2-1-6 0,1 2-9 16,-1 0 1-16,7-3 8 0,2 1-8 0,6-1-3 16,5 0 15-16,8-4-1 0,2-1 10 0,8-1 12 15,4-2-15-15,0-1 13 0,22-1 14 0,-22-1 10 16,38-1 32-16,-9 1 3 0,5-2 10 0,2 1 9 16,6 0-6-16,1-1 3 0,3 3 3 0,0-3-10 15,3-2-19-15,-5 3-2 0,-4 0-26 16,-1 1-16-16,-6-1 8 0,-3-1-20 0,-5 3-15 15,-5 2 18-15,-6 5-9 0,-3 1 0 0,-7 2 4 16,-4 3 8-16,0 5-2 0,-25 5 8 0,2 1 11 16,-7 1-19-16,-7-1-16 0,-7 1-25 0,-6-1-28 15,-3 2-31-15,-6-5-29 0,3 0-43 0,-4-3-68 16,0-2-80-16,1-4-71 0,0-1-82 0,5-5-124 16,3-4-175-16,8-7 119 0</inkml:trace>
  <inkml:trace contextRef="#ctx0" brushRef="#br0" timeOffset="414.89">4508 4278 3027 0,'13'-6'8'15,"-5"-2"15"-15,0 1 19 0,-5 3 28 0,2-4 19 16,-3 3 8-16,0 4-4 0,0-2-34 0,-2 2-33 16,0 1-24-16,0 0-13 0,0 0 2 0,-29 0 3 15,12 0 1-15,-4 0-4 0,-5 21 2 16,0-21 4-16,-3 24-5 0,0-8-1 0,-2 4-10 15,0 1-2-15,3 3-12 0,-2 4-11 0,4 0 4 16,2 3-16-16,2 3 7 0,2 0 4 0,3 0-7 16,3 1 15-16,5-1 10 0,5-2 0 0,2-3 14 15,2-3 10-15,0-5-1 0,0-2 6 0,27-6 9 16,-27-2-15-16,27-3 9 0,-9-4-1 0,0-3-9 16,0-1 7-16,3 0 3 0,-3 0-7 0,1 0-15 15,0-24-51-15,-2 24-69 0,-1-20-77 0,-1 20-133 16,0-25-168-16,0 10-109 0,-3-2 86 0</inkml:trace>
  <inkml:trace contextRef="#ctx0" brushRef="#br0" timeOffset="1314.07">4648 4508 2777 0,'12'-15'12'0,"-2"0"7"15,-1 2 26-15,-2-3 14 0,-1 1 2 0,0 1-3 16,-6 1-14-16,0 3-13 0,0 0-24 16,0 2-7-16,-22-2-10 0,22 4-8 0,-23 0 7 15,9 1-9-15,-5 5-4 0,-3 0 0 0,-2 0-4 16,-3 0 5-16,-1 19-2 0,-3-19 1 0,0 22-9 16,-1-9 11-16,3 2-6 0,5 2 12 0,3 2 9 15,2-1-7-15,7 1 9 0,4-1-7 0,7-2 5 16,1 0 8-16,0-2 17 0,25-3 27 0,-25-4 12 15,38-2 14-15,-14-2 0 0,-1-2-9 0,2-1 19 16,0 0-3-16,0-19 10 0,-2 19-5 0,2-22-20 16,-4 6-5-16,-3-2-4 0,-1-1-4 0,1 2 10 15,-6-3-5-15,2 0-13 0,-3-1-1 0,-6 2-2 16,2 2 3-16,1 3-5 0,-1 1 11 0,-5 2-31 16,1 2-1-16,-3 3-11 0,3 2-22 15,-1 0 5-15,-2 3-9 0,0 1 5 0,0 0 7 0,0 0 3 16,0 20-1-16,0-20 5 0,0 29 3 15,0-6-5-15,0 4 7 0,0 3-9 0,0 4-5 16,0 3 7-16,0 3 1 0,23-1 5 0,-23 5-1 16,19-5-1-16,-19-3-1 0,24-3-1 0,-10-3 4 15,0-5-2-15,-1-5 7 0,4-5-1 0,-2-6 3 16,3-4 5-16,2-5-5 0,-2 0 2 0,0-22-8 16,1 4 5-16,1-7-6 0,-1-7 3 0,-1-5 18 15,-1-9-2-15,-1-2 13 0,-3-3 1 0,1-3-16 16,-3 0 6-16,0-2 16 0,2 3 20 15,-3 2 26-15,0 3 1 0,2 1-13 0,-2 1 3 16,1 1 7-16,-1 2 11 0,-3 4 25 0,3 2 12 0,-5 1-21 16,3 4 12-16,-3 6-23 0,-1 4-30 15,-1 6-17-15,0 4-54 0,0 4-11 0,-3 5-26 16,2 3 0-16,-2 0 22 0,0 29-9 0,0-8 22 16,0 5 0-16,-21 6-3 0,21 7-4 0,-18 4-4 15,18 5 13-15,-13 3-10 0,13 3 23 0,0 1-32 16,0 6-27-16,0 2-32 0,0 4-53 0,0 0 10 15,0 0-7-15,0-1 2 0,0-4 3 0,0-3-24 16,19-6-40-16,-19-8-31 0,17-8-36 0,-17-6-15 16,18-6 19-16,-5-7 26 0,0-6 28 15,0-5 13-15,2-6 9 0,0-1-46 0,4 0-12 16,-1-28 1-16,1 9 25 0,0-5 98 0,-2-5 51 16,0-3 102-16,-1-2 53 0,1-4 44 0,-6-1 80 0,5-3 5 15,-4 1 24-15,3-3 13 0,0 4-20 16,0 1-9-16,-1 2 11 0,-2 2 6 0,3 5-7 15,-6 2-8-15,1 5-51 0,-7 6-49 0,0 1-27 16,-2 2-52-16,-1 6-31 0,0 3-26 0,0 3-27 16,0 0 6-16,0 2 8 0,-22 0 1 0,22 0 10 15,0 30-7-15,-20-30 4 0,20 31 14 0,-15-11-10 16,15 7 0-16,-12 4 5 0,12 3-26 16,0 4 12-16,0 3 12 0,0 3-35 0,0 0-29 15,0 0-50-15,20-2-64 0,-20-2-44 0,14-5-51 16,-14-2-40-16,0-8-40 0,15-2-36 0,-15-6-11 15,0-4-52-15,0-7-104 0,0-6 47 0,0 0 105 16</inkml:trace>
  <inkml:trace contextRef="#ctx0" brushRef="#br0" timeOffset="1430.82">5523 4308 2940 0,'28'-41'20'0,"-28"4"35"16,26 5 40-16,-26 3 35 0,21 2-9 0,-21 4-25 15,17 5-27-15,-17 4-49 0,0 2-34 0,7 4-54 16,-7 3-57-16,0 4-52 0,0 1-56 15,0 0-64-15,-18 17-113 0,18-17-135 0,0 29-85 0,0-12 109 16</inkml:trace>
  <inkml:trace contextRef="#ctx0" brushRef="#br0" timeOffset="1879.62">5715 4360 3039 0,'14'-30'33'0,"-3"14"59"16,2 0 76-16,-2-2 53 0,0 0 32 15,-2 1-20-15,-2 3-44 0,-2 1-43 0,-3 3-54 16,-1 0-37-16,1 3-33 0,-1 1-21 0,-1 0-13 16,0 6 6-16,0 0-10 0,0 0 10 0,0 0 0 0,0 0-13 15,0 20 7-15,-22-20 12 0,22 27-6 16,0-10 6-16,-11 6 7 0,11 1-19 0,0 2 10 16,0 4-20-16,0 1-13 0,0 3-8 0,0 3-16 0,22 0 8 15,-22 0 2-15,20-2 2 0,-20 0 11 16,24-2 0-16,-24-5-4 0,21-3 9 0,-21-4 4 15,21-6 6-15,-13-3 19 0,0-4-13 0,0-2 4 16,-2-4-10-16,-2-2-17 0,0 0 7 0,0 0-12 16,-1-25 8-16,-3 8 13 0,2-1 6 0,-2-5 10 15,0-4 2-15,0-3 1 0,0-1 1 0,0-2 1 16,-17-1-3-16,17 0 0 0,0 2 3 16,-14 0 16-16,14 0 17 0,0 4 4 0,0 0 5 0,0 2-3 15,0 2 3-15,0 2 6 0,25 1 27 16,-25 5-14-16,26 2-11 0,-26 1-14 0,29 5-30 15,-15 2-5-15,3 3-6 0,1 3-6 0,-1 0 2 16,0 0-5-16,1 23 2 0,0-23 13 0,1 35-5 16,-2-9 6-16,-2 0-26 0,-1 6-31 0,-2 4-45 15,-3 7-53-15,-5 2-48 0,-3 5-62 0,-1 1-55 16,0 1-70-16,-20 2-147 0,20-2-174 0,-24-3 100 16</inkml:trace>
  <inkml:trace contextRef="#ctx0" brushRef="#br0" timeOffset="2346.37">6509 4266 3131 0,'25'-28'3'0,"-7"3"-3"0,-3 4-1 0,-6 4-2 16,3 0 3-16,-7 4-2 0,-4 6 5 0,-1 1-10 15,0 5-12-15,0 0-2 0,-32 1-14 0,32 0-2 16,-32 0 5-16,10 19 2 0,-1-19 16 0,-3 22 8 15,0-22-5-15,1 27 1 0,1-12-6 0,-1 0 3 16,2 0 6-16,4-1 5 0,0 0-2 16,5-1-10-16,3-2 6 0,4-3 6 0,5-1 2 15,2-1 21-15,0 0 2 0,36-4 8 0,-10-2 20 16,10 0 8-16,3 0 17 0,4 0 7 0,2 0-11 16,0-25 7-16,-1 25 7 0,-2-24 0 0,-2 9 17 15,-6 0 6-15,-7-5-6 0,0 1 0 0,-2-2 4 16,-1 1-28-16,-6-1 5 0,-3-1-6 0,-3 0-36 15,-3 2-1-15,2 0-4 0,-6 3 0 0,-2 2 18 16,0 3 1-16,-3 2-30 0,0 2-20 0,0 4-16 16,0 2-7-16,0 2 0 0,0 0-1 0,0 0 1 15,0 24 4-15,-17-24 7 0,17 32 0 0,0-10 2 16,-21 5 8-16,21 3 7 0,-19 5-5 0,19 5 7 16,-13 3-3-16,13 2-12 0,-11 8 8 0,11 5 0 15,0 6-9-15,0 3 15 0,0 2-11 0,0 0-6 16,0 1 7-16,0-1-8 0,0-3 3 15,0-6-22-15,0-4-41 0,-22-6-51 0,2-2-57 16,-4-5-58-16,-7-3-48 0,-7-5-46 0,-11-5-46 16,-11-3-96-16,-6-7-138 0,-8-4-85 0,-6-9 110 15</inkml:trace>
  <inkml:trace contextRef="#ctx0" brushRef="#br0" timeOffset="2732.35">3819 5004 1713 0,'-18'2'8'15,"-2"1"32"-15,-3 0 43 0,-2 0 37 0,1-1 6 16,-2 1-29-16,-4 1-19 0,0 0-19 0,-1-2 0 15,1 2 13-15,3-3-4 0,3 2-24 0,1 0-4 16,4-2 3-16,4 0-3 0,5 2 42 0,5-1 33 16,4-1-10-16,1-1-13 0,0 1-34 15,32-1-38-15,-7 2-10 0,12-2 3 0,12 1 20 16,11-1 7-16,17 0 19 0,17 1 4 0,14 0-10 16,19-1-6-16,20 0-1 0,16 0 21 0,18 0 23 15,19 0 36-15,10 0 16 0,10-13-20 0,5 13-24 16,4 0-29-16,1 0-38 0,-7-12-12 0,-8 12-6 15,-13 0-17-15,-14 0 5 0,-8-7 0 0,-13 7 1 16,-17 0-7-16,-22 0-20 0,-14 0-24 0,-22-5-28 16,-16 5-84-16,-20-1-87 0,-22-1-78 0,-23 0-110 15,-11-1-51-15,-43 0-38 0,-14 0-108 0,-19-1 68 16,-25 0 142-16</inkml:trace>
  <inkml:trace contextRef="#ctx0" brushRef="#br0" timeOffset="2999.63">4395 5155 1429 0,'-203'30'11'0,"21"0"1"0,21-1 51 0,28-3 82 16,29-4 43-16,25 0 44 0,22-8 35 0,20 2 3 16,18-6 22-16,19-1 10 0,0-1-43 0,47-1-52 15,-5-3-44-15,9 2-37 0,14-3-22 0,10-2-18 16,12 2-13-16,13-3 6 0,14 0-1 0,15 0 7 16,16-20 8-16,12 20-10 0,18-19-21 0,12 19-10 15,14-21-16-15,12 21-2 0,9-18-3 0,13 18 9 16,4-16 26-16,6 16 19 0,-1-13 45 0,-2 13-3 15,-6-10-22-15,-10 10-11 0,-12-3-44 0,-17 3 4 16,-15-5-11-16,-16 3 1 0,-21 1 8 16,-19-1-30-16,-24 0 23 0,-17-1-50 0,-24-1-22 15,-15 2-84-15,-15-1-114 0,-19 0-44 0,-12 2-63 16,0-1 3-16,-27 0-58 0,1 2-124 0,-6 0-202 16,-9 0-293-16,-5-3 146 0</inkml:trace>
  <inkml:trace contextRef="#ctx0" brushRef="#br0" timeOffset="19879.66">5499 5617 2998 0,'0'0'-4'0,"0"-20"0"0,0 20 0 0,0 0-1 0,0-17 5 15,0 17 4-15,0 0 8 0,0 0 4 0,0 0-8 16,0 0-5-16,0 0-18 0,0 0 1 15,0 0 12-15,0 24 4 0,0-24 23 0,0 29-7 16,0-9-3-16,0 2 4 0,-14 2-8 0,14 2-4 16,0 1 3-16,0 2-3 0,0 0-17 0,19-1 18 15,-19 0-41-15,18 0-32 0,-18 0-35 0,24 0-75 16,-11-3-55-16,-13 1-94 0,23-2-121 0,-12-3-144 16,0-2 75-16,-2-1 123 0</inkml:trace>
  <inkml:trace contextRef="#ctx0" brushRef="#br0" timeOffset="20079.13">5594 5688 3183 0,'18'-23'24'0,"-18"-2"43"0,0 2 54 16,18 2 51-16,-18 2 19 0,0 4-21 0,0 3-41 16,0 4-49-16,0 5-53 0,0 0-29 0,0 3-15 15,0 0-6-15,0 0 8 0,0 0 11 0,0 26-7 16,0-11-5-16,0 4-16 0,0 2-39 15,0 7-28-15,0 4-42 0,0 1-32 0,0 2-43 0,0 3-48 16,0 0-78-16,0 1-109 0,0 1-127 0,19-5-79 16,-19 1 131-16</inkml:trace>
  <inkml:trace contextRef="#ctx0" brushRef="#br0" timeOffset="20464.65">5418 6011 3499 0,'-3'-16'43'16,"3"-1"62"-16,0 0 71 0,0 1 53 16,0-1 18-16,0 2-4 0,0 2-13 0,0 1-18 15,0 1-51-15,0 3-46 0,0 1-56 0,0 2-50 0,0 2-20 16,0 1-17-16,0 2-13 0,0 0 14 16,0 0-5-16,0 0 14 0,0 19-7 0,0-19-3 15,0 25 6-15,0-6-27 0,21 1 13 0,-21 5-29 16,18-1-2-16,-18 3 14 0,24 1-3 0,-6 3 14 0,0-2-2 15,2 0 11-15,-1-2 1 0,1 3 17 16,1-6 16-16,-2 0-6 0,0-3 3 0,-6-6 12 16,3-3-3-16,-1-3 22 0,-2-4 21 0,1-5 26 15,2 0 29-15,-3-18 4 0,2 18 13 0,-1-32-17 16,2 11 6-16,-2-5-14 0,2 0 3 0,-2-2 5 16,-2-3 1-16,0-4 25 0,0 0-23 0,1 0-6 15,-2-1-26-15,-1-1-22 0,0 2-25 0,0 0-18 16,0 2-10-16,-1 0 14 0,-3 6-5 0,0 1 5 15,0 5-36-15,0 4-117 0,-4 4-116 0,1 3-152 16,-3 6-116-16,3 3-25 0,-2 1 4 0,-1 0 9 16,0 22-34-16,0-4-167 0,-19 2-35 0,19 5 137 15</inkml:trace>
  <inkml:trace contextRef="#ctx0" brushRef="#br0" timeOffset="22009.76">3827 6733 2700 0,'12'-6'28'0,"0"-2"10"0,0-1 35 0,-4-1 43 15,2 0 8-15,-1 2 15 0,-5 1 5 0,-2 3-21 16,0 2-35-16,-2-1-23 0,0 2-53 0,0 1-19 16,0 0-1-16,0 0-10 0,-21 0 23 0,21 18-9 15,-27-18-3-15,9 24 12 0,-2-9-13 0,-6 5 2 16,0 0-12-16,1 1-12 0,-1 1 3 15,4 0-5-15,2 1 10 0,4-3 1 0,1 1 5 16,8-1 4-16,0-3 5 0,4-1 8 0,3-3-4 16,0-1 17-16,0-2 26 0,0-1 31 0,34-3 26 15,-17-1 16-15,6 0 12 0,3-3-12 0,8 0 4 16,2-1 9-16,0-1-13 0,1 0 4 0,-3 0-16 16,2 0-27-16,-4 0-19 0,-4 0-5 0,-5 0-28 15,-6 0-8-15,-2 0-16 0,-4 0-8 0,-4 0 0 16,-5 0-4-16,-2 0 14 0,0 0-6 0,0 29 9 15,0-12 9-15,-31 1 3 0,31 8-5 0,-35 4 8 16,12 3-8-16,-4 1-24 0,-1 2-23 0,-1 2-32 16,-1 0-24-16,2 2-10 0,-3-1-27 15,2-6-28-15,-1 0-28 0,3-4-24 0,2-2-15 16,1-4-25-16,1-5-57 0,-1-5-85 0,1-6-136 16,5-7-197-16,5 0 106 0</inkml:trace>
  <inkml:trace contextRef="#ctx0" brushRef="#br0" timeOffset="22309.4">4348 6730 3028 0,'36'-20'3'15,"-9"2"21"-15,-5 2 55 0,-8 3 53 16,-2 0 22-16,-7 5-10 0,-2 3-56 0,-3 3-61 16,0 2-30-16,0 0-7 0,0 0-2 0,0 0 5 15,-21 22 11-15,21-22-7 0,-17 28-4 0,17-10 7 16,-22 2-7-16,9 3 4 0,2 1 1 0,0 3-1 15,-1-1 4-15,5 4-1 0,-3 0 12 0,1 2-8 16,2 2 1-16,1 2 0 0,0 0 4 0,1 1 3 16,2 1-3-16,1 1 6 0,2-1-16 0,0-1 4 15,0-3-3-15,0-4-6 0,21 0 11 0,-21-7-2 16,20-5 5-16,-20-5 9 0,19-3-4 16,-19-5 0-16,23-1 0 0,-10-4-1 0,2 0-8 15,-2 0-9-15,3-22-24 0,2 22-34 0,1-30-36 0,-2 9-54 16,-1-3-48-16,1-2-62 0,-2-1-61 15,-3 0-142-15,-5-3-119 0,-1-1-41 0,-6 2 107 16</inkml:trace>
  <inkml:trace contextRef="#ctx0" brushRef="#br0" timeOffset="22495.6">4131 7016 2834 0,'-2'0'22'16,"2"0"39"-16,0 0 46 0,0 0 48 0,27 0 19 0,-9-20-2 15,-1 20-19-15,4-16-23 0,2 16-38 0,3-17-38 16,4 17-14-16,0-16-33 0,2 16-8 0,2-14 2 16,0 7-25-16,0 1-31 0,-1-1-48 15,-2 4-73-15,-2-2-89 0,-3 2-84 0,-2 1-144 16,-4 2-136-16,0 0-92 0,-3 0 126 0</inkml:trace>
  <inkml:trace contextRef="#ctx0" brushRef="#br0" timeOffset="22943.44">4786 6928 3166 0,'16'0'17'0,"-5"-21"8"16,-1 21 33-16,-3-19 28 0,-1 19 7 0,4-20 9 0,-6 20-25 16,-2-12-38-16,-2 12-24 0,0 0-28 15,0-10-20-15,-20 10-3 0,20 0-8 0,-22 0-4 16,5 0 4-16,-3 0-7 0,0 18-5 0,-4-18 7 15,3 19 7-15,-2-6 9 0,1 1 8 0,0 0 6 16,0 1-5-16,7-1 8 0,-5 1-7 0,7 2 2 16,1-3 4-16,2-1 4 0,4-1 11 0,5-1 4 15,1-1 2-15,0 0 4 0,18-4 17 0,-18-2 12 16,30 1 10-16,-11-3 11 0,-1-2-11 16,4 0 5-16,0 0-6 0,-1 0 1 0,-1-22-9 15,0 22-3-15,-1-24 19 0,-1 10 6 0,0 1 23 16,-4-2 4-16,-1 0 2 0,-2-1-8 0,-2-1 2 15,1 1-6-15,-4 0-10 0,1-3 1 0,-2 2 4 16,-4 0 11-16,0 2-5 0,1 0-7 0,-2 1 1 16,0 3-30-16,0 1 8 0,0 3-5 0,0 2-32 15,0 0 4-15,0 2-25 0,0 0-10 0,0 3-10 16,0 0-6-16,0 0-1 0,0 0 11 0,0 21 7 16,0-21 25-16,0 26-4 0,0-9-9 15,0 4 13-15,0 4-24 0,0 2 11 0,15 1-34 0,-15 3-34 16,13 4-48-16,-4-1-65 0,-1 0-45 0,-1 3-55 15,3 3-46-15,-1-2-38 0,-3-1-48 0,1-2-105 16,-2-4-161-16,0-4 82 0,-2-6 131 0</inkml:trace>
  <inkml:trace contextRef="#ctx0" brushRef="#br0" timeOffset="23395.82">4977 6950 3195 0,'0'-22'42'0,"16"2"32"0,-16 2 61 0,0 2 55 15,14 0 24-15,-14 3 14 0,0 2-45 16,8 3-48-16,-8 3-64 0,0 3-61 0,0 0-24 0,0 2 6 16,0 0-11-16,0 0 13 0,0 0 2 0,-18 18-7 15,18-18 2-15,0 19 1 0,0-19 14 16,-11 29-17-16,11-14 18 0,0 2-9 0,0 3-8 16,0-1 12-16,0 2-12 0,0 0 11 0,0 4-9 15,20-4-18-15,-20 2-11 0,0-2-29 0,16 0-5 16,-16 1-6-16,12-4 4 0,-12-1 14 0,10-2 12 15,-10-4 14-15,0-2 28 0,9-3 9 0,-9-3 8 16,3-3 5-16,-3 0-13 0,0 0-8 0,0-23-11 16,0 23 2-16,0-24-9 0,0 6 9 0,0 0 1 15,0-1-12-15,0-1 4 0,0-3-3 0,0 2 2 16,0-3 7-16,-16 2 9 0,16 1-1 0,0 0-2 16,-11-1 8-16,11 2-7 0,0 1 9 0,0-1 13 15,0 1 10-15,0 2 20 0,0 1 2 0,0 2-3 16,0 1-2-16,0 2-14 0,20 1-5 15,-20 2-1-15,17 3-14 0,-17 0-10 0,23 2-4 16,-10 3-9-16,3 0 5 0,1 0 7 0,1 0-6 16,5 18 10-16,-1-18-3 0,2 25-5 0,0-8 6 15,1 1 2-15,-1 5-7 0,0 0 7 0,1 1-21 16,-4 2-33-16,-2 2-31 0,-2 2-42 0,-1 1-36 16,-4-1-37-16,-4 4-50 0,-4 2-56 0,-4 2-67 15,0-1-114-15,0-1-169 0,0-3 98 0</inkml:trace>
  <inkml:trace contextRef="#ctx0" brushRef="#br0" timeOffset="23629.77">5698 6599 3498 0,'13'-18'-7'0,"1"4"-5"0,-3 0 0 0,-3 3-6 16,-3 0 3-16,-3 5 7 0,-2 6-2 0,0 0-1 15,0 0-4-15,0 26 4 0,0-9 1 0,0 5 13 16,0 6 0-16,-17 2 2 0,17 5-6 16,0 2 3-16,0 5 7 0,0-1-7 0,22 2 6 15,-22-2-18-15,23 1-34 0,-23 0-46 0,21 2-42 0,-21-1-58 16,17 1-25-16,-5-2-22 0,-12 1-65 16,16-2-108-16,-16-5-180 0,12-6 65 0</inkml:trace>
  <inkml:trace contextRef="#ctx0" brushRef="#br0" timeOffset="23910.02">5687 6863 2600 0,'0'-9'10'16,"0"1"-5"-16,0 2 5 0,0 1 2 0,18 1-18 16,-18 2 8-16,0 2-11 0,0 0 4 15,0 0 8-15,-23 0-1 0,23 22-6 0,-21-22 2 16,5 23-1-16,-4-7 7 0,0 2 6 0,0 0-9 15,0 0 0-15,-3 2-5 0,0 3-7 0,2-3-8 16,3 2-2-16,5 0-16 0,2-1 15 0,3-1-2 16,5-2 3-16,3-1 14 0,0-2-1 0,0-3 20 15,26-4-7-15,-7-2 1 0,3-2 9 0,5-4-4 16,-1 0 29-16,2 0 7 0,1 0-12 0,2 0-4 16,0-20-19-16,-5 20-7 0,-2-17-17 0,-3 17-42 15,1-19-103-15,-3 19-151 0,-7-20-216 0,-2 6-87 16,-3 1 96-16</inkml:trace>
  <inkml:trace contextRef="#ctx0" brushRef="#br0" timeOffset="24878.08">6198 6941 2650 0,'14'-5'1'0,"-14"-1"10"16,12 0 24-16,-12 0 17 0,8-1 8 0,-8 1-13 16,0-1-16-16,0 2-23 0,0 0-3 0,0 1-8 15,-19 0-8-15,19 0 6 0,-23 1-15 0,9 1 10 16,-2-1-9-16,-2 3-3 0,-3 0-5 0,2 0-6 16,0 0 6-16,0 0 2 0,0 0-4 15,0 23 12-15,1-23 2 0,2 19-10 0,2-19 18 16,0 18-17-16,2-18 6 0,4 21 3 0,3-8 1 0,2 0 3 15,3-1-1-15,0 0 11 0,0 1 7 16,32 0 3-16,-14 0-2 0,3-2-7 0,2-1-1 16,2-3-5-16,0-1 10 0,0-2 1 0,0-2-5 15,-5-2 11-15,1 0-3 0,-3 0 4 0,-3-22 13 16,-2 22 19-16,-2-22 25 0,-3 7 11 0,-1-2-9 16,-2 2 9-16,0-3-7 0,-4-1 11 0,0 0 12 15,-1-1-4-15,0 3-6 0,0-1-3 0,0 2-13 16,0 0-10-16,0 3-8 0,0 2-19 0,-16 3-4 15,16 1-25-15,0 3-8 0,0 2-3 0,0 0-5 16,0 2 2-16,0 0-10 0,-8 0-3 0,8 0 4 16,0 24 11-16,0-24 8 0,0 24 2 0,0-7-5 15,0 1 3-15,0 2-5 0,0 1 4 16,0 1 5-16,17 0-6 0,-17 0 0 0,16 3-10 16,-16-5-3-16,23 0 4 0,-23-2-2 0,21-2 10 15,-11-3 11-15,1 0-8 0,0-8 14 0,0-3 1 16,1-2-17-16,-1 0 18 0,2 0-14 0,2-22 11 15,-2 22 5-15,1-31-4 0,2 13 7 0,0-2-6 16,-4-3 10-16,0 2-2 0,-3-3-1 0,1 0 15 16,0-1 0-16,-5 1 5 0,1 0 18 0,-4 1-21 15,2 3-8-15,2 0-10 0,-3 6-10 0,-2 0-7 16,0 4 1-16,-1 3-5 0,2 2-22 16,-2 3-1-16,0 0-3 0,0 2 0 0,0 0 19 15,0 0 1-15,0 20-2 0,0-20 1 0,0 27-4 16,0-11 4-16,0 5-1 0,0 0 2 0,0 2-1 15,0 3-6-15,0 1-12 0,25 0-7 0,-25 1-6 16,24 2-10-16,-12-1 4 0,-12 1 0 0,20-3-17 16,-20-2 3-16,14 3 2 0,-14-7-6 0,8-3 11 15,-8-2 13-15,0-5 17 0,0-2 19 16,0-5 6-16,0-4 4 0,0 0-16 0,0 0 10 0,0-31 4 16,0 14 2-16,-28-3 16 0,28-6-6 15,-25 0 8-15,25-3 13 0,-24-1-3 0,24 0 3 0,-22-3-2 16,22-1-10-16,-10 0 1 0,10 2 0 15,0-2 1-15,0 4 0 0,0-1 4 0,0 1-15 16,19 4-6-16,-19 1-15 0,23 3-9 0,-23 3 0 16,28 5-10-16,-28 2-21 0,27 4-44 0,-9 4-45 15,-3 4-47-15,3 0-42 0,-1 0-51 0,0 28-61 16,2-13-76-16,1 5-75 0,0 2-78 0,-5 0 112 16</inkml:trace>
  <inkml:trace contextRef="#ctx0" brushRef="#br0" timeOffset="25095.5">6964 6562 3300 0,'0'-25'11'0,"0"-2"11"0,0 4 13 0,0 2 32 16,18 0 32-16,-18 4 29 0,0 5 1 0,0 5-39 15,12 2-51-15,-12 5-37 0,0 0-22 0,0 0 10 16,0 0-7-16,0 32 8 0,0-11 7 0,0 7-9 15,0 8 16-15,0 5-18 0,0 6-15 16,0 3-8-16,22 3-28 0,-22 2-36 0,25 1-32 0,-25-1-60 16,22 0-45-16,-22 0-68 0,20 3-96 15,-9-1-113-15,-4-2-148 0,0-5 113 0</inkml:trace>
  <inkml:trace contextRef="#ctx0" brushRef="#br0" timeOffset="25359.8">6942 6853 2503 0,'-1'-19'5'16,"-1"4"7"-16,1 1-6 0,0 3 12 0,1 3-17 15,-4 2-13-15,-2 4 3 0,-3 2-6 16,-2 0 15-16,-1 0 8 0,-3 19 1 0,-3-19-13 16,-3 26 0-16,-2-9-6 0,-1 3 12 0,0 1-1 15,-2 2-2-15,3 1 1 0,1 2-18 0,3 2 2 16,2 1-10-16,3-2-1 0,8 1 5 0,2-2 5 15,4 0-1-15,0 2 15 0,24-4-8 0,-24-2 1 16,41-4 16-16,-13-1-11 0,5-4 3 0,3 0-15 16,2-6-30-16,1-3-57 0,1-4-61 0,1 0-137 15,-2 0-174-15,1-28-7 0,-6 13 67 0</inkml:trace>
  <inkml:trace contextRef="#ctx0" brushRef="#br0" timeOffset="25780.67">8050 6710 3119 0,'8'0'20'0,"0"-24"45"0,-1 24 57 16,0-20 44-16,1 20 18 0,-3-20-30 0,-3 20-50 15,-1-11-46-15,-1 11-41 0,0 0-13 0,0-7-17 16,0 7 2-16,-25 0-3 0,25 0 2 0,-28 0-11 15,12 0-8-15,-3 20-6 0,-4-20-19 0,1 21 0 16,0-5 11-16,3-2-3 0,-2 3 11 16,3 2 7-16,1-1-11 0,3 2 13 0,3 0 5 15,1 1 15-15,4-1 4 0,-1-1 1 0,7-1 3 0,0-4 0 16,0 1-2-16,0-3 5 0,17 0 4 16,-17-3 17-16,24-2 29 0,-9 1 17 0,3-2 19 15,1-1-3-15,0 0 3 0,3-2-14 0,-2-1-9 16,2 0 9-16,1 0-12 0,-2-2 4 0,-1 1-6 15,0 0-12-15,-2 1-10 0,-2 0-16 0,-1-1-12 16,-3 2-14-16,-2 0-13 0,-3 1 4 0,-4 0 0 16,2 1 9-16,-3 1-1 0,-2 3 0 15,0 1 19-15,0 3-11 0,0 1 7 0,0 1-5 0,-23 1-34 16,23 1-24-16,-25 2-46 0,8 2-36 16,-3-1-44-16,1-1-48 0,-4 1-20 0,1 0-51 0,-2 0-32 15,-2-2-62-15,-1-4-89 0,-1-3-174 16,4-5 80-16,-2-3 133 0</inkml:trace>
  <inkml:trace contextRef="#ctx0" brushRef="#br0" timeOffset="26227.48">8416 6789 2866 0,'0'-6'9'0,"15"-1"36"0,-7-1 38 0,-8 2 40 16,10-3 23-16,-10 2-22 0,0 3-28 0,0 2-28 15,0-1-45-15,0 1-15 0,0 1-9 0,0 0-15 16,0 1 11-16,-19 0-2 0,19 0 2 0,-16 0-2 16,16 0-9-16,-21 0 9 0,21 19-5 0,-23-19 7 15,9 18 7-15,1-6-6 0,2 2-3 0,-3 3 2 16,0 0 3-16,1 4 2 16,-2 0 7-16,4 3-27 0,-3 1-14 0,2 1-9 0,-1 2-27 15,4 0 13-15,0-2 12 0,5 1-7 0,1-2 13 16,2-3 9-16,1 0-9 0,0-1 8 0,0-6 18 15,25-2 5-15,-25-2 6 0,25-2 4 0,-10-1-15 16,2-6-17-16,0-1-20 0,2-1-19 0,-3 0-29 16,3 0-66-16,-2-18-60 0,0 18-133 0,-3-20-149 15,-2 20-60-15,-2-27 85 0</inkml:trace>
  <inkml:trace contextRef="#ctx0" brushRef="#br0" timeOffset="26909.49">8590 6920 2877 0,'14'-10'9'0,"-1"-2"33"0,-5-1 29 0,2 0 42 16,2-2 3-16,-5 3-13 0,-2 0-26 16,-5 2-26-16,0 0-26 0,0 2-25 0,0 0-3 0,0 2-19 15,-24 2 6-15,24 1-10 0,-30 2-15 0,15 1 0 16,-5 0-8-16,-1 0 7 0,-3 0 13 0,-3 22 1 15,4-22 19-15,1 18-2 0,-1-18 3 0,2 20 10 16,2-9-18-16,3 1-3 0,5-1-4 0,0-1-1 16,4-1 14-16,2 0 10 0,5-1 10 15,0 0-11-15,0-3 11 0,0 0-8 0,22 0-3 16,-22-2 11-16,23 1 5 0,-23-3 20 0,28 0 0 16,-14-1 0-16,0 0-13 0,3 0 19 0,-3 0 3 15,1-18 10-15,-1 18 13 0,-3-16-8 0,1 16 25 16,0-23-5-16,3 9 14 0,-5 1 11 0,1 0-31 15,-3 1 16-15,2-1-20 0,-2 2-22 0,-4 0 0 16,0 3-26-16,-2 2-18 0,-2 0-20 16,0 3-2-16,0 1-10 0,0 2 0 0,0 0 1 0,0 0 2 15,0 0 13-15,0 25-3 0,0-25 6 16,-21 28-17-16,21-11 7 0,-15 3-11 0,15 2 5 16,0 1-3-16,0-1-26 0,0 2 4 0,0-2-19 15,0 0 38-15,19-2 4 0,-19-3 17 0,15-3 20 16,-15-4-19-16,21-1 21 0,-21-4 13 0,17-5-12 15,-5 0 2-15,2 0-8 0,2-25-8 0,-1 6 14 16,1-1 3-16,3-7 9 0,3-3 9 0,2-2 16 16,-4-3 20-16,0-2 5 0,0-1 16 0,-1-3 17 15,0-1-4-15,-8 0 27 0,2-1-6 0,-2-1-19 16,-4 1-5-16,1 0-29 0,-8 4-15 16,0 3-12-16,0 2-1 0,0 3-13 0,0 6-16 0,0 4-9 15,-20 5-18-15,20 5-6 0,0 3 6 0,-16 0-11 16,16 7 4-16,-11 1 0 0,11 0 12 15,-17 21-10-15,7-21 0 0,3 33 2 0,-1-7-8 16,1 5 13-16,-1 6 4 0,4 7 16 0,4 0-23 16,-4 7-3-16,4 2-28 0,0 0-28 0,0 2-17 15,0-2-29-15,0-2-23 0,16 0-34 0,-16-3-28 16,0-2-12-16,0-4-17 0,0-1-7 0,0-3 34 16,0-6-26-16,14-2 4 0,-14-6-16 0,0-5-85 15,13-4-89-15,-5-7-134 0,4-7 75 0</inkml:trace>
  <inkml:trace contextRef="#ctx0" brushRef="#br0" timeOffset="27093">9030 6845 3232 0,'6'-21'46'0,"1"2"24"0,-2 3 49 0,-2 1 42 16,2 2-5-16,-1 1 11 0,-4 3-26 0,0 4-43 16,0 2-40-16,0 1-37 0,0 2-39 0,0 0-1 15,0 0-4-15,0 0 1 0,0 20 14 0,0-20 6 16,0 24-5-16,-12-8 14 0,12 6-14 0,0 1-25 15,0 3-36-15,0 3-63 0,0 1-55 0,0 3-56 16,0 0-55-16,18 2-56 0,-18-1-85 16,0 0-126-16,0-3-111 0,0-1 109 0</inkml:trace>
  <inkml:trace contextRef="#ctx0" brushRef="#br0" timeOffset="27219.66">9191 6488 2300 0,'7'-16'-101'0,"0"2"-136"0,-1 3-109 0,-2 2-93 15,2 3-35-15,1 2 136 0</inkml:trace>
  <inkml:trace contextRef="#ctx0" brushRef="#br0" timeOffset="27725.45">9125 6653 2671 0,'-3'1'33'0,"3"1"22"0,-2-2 25 15,0 0 29-15,2 0 2 0,0 0 14 0,0 0 8 16,0 0-2-16,0 0-14 0,0 0-18 0,0 0-13 15,0 0-13-15,0 0-4 0,0 0-9 0,0 0-17 16,0 0-12-16,0 0-22 0,0 0-8 0,0 0-12 16,17 0-1-16,-17 0 5 0,16 0-3 15,-16 0 11-15,25 0-2 0,-8 0 0 0,3-13 0 0,0 13-1 16,2 0-11-16,0 0-3 0,1 0-10 0,3 0-2 16,-4 0 10-16,-2 0 3 0,2 0 12 15,-7 0-20-15,-1 0-12 0,-5 0-34 0,-2 0-37 16,-3 0-11-16,-1 0-1 0,-3 0 22 0,0 0 11 15,0 0 1-15,0 0-23 0,0 0-13 0,-20 14-5 16,20-14-10-16,-18 12-22 0,18-12-14 0,-17 8-46 16,17-8-43-16,-24 9-67 0,13-9-162 0,1 0 55 15,3 0 82-15</inkml:trace>
  <inkml:trace contextRef="#ctx0" brushRef="#br0" timeOffset="29075.48">9193 6677 2690 0,'0'0'8'0,"0"0"6"0,14 0 22 16,-14 0 28-16,0 0 13 0,0 0 3 0,0 0-20 15,0 0-35-15,0 0-24 0,0 0-3 0,0 0-6 16,0 0 4-16,0 0 3 0,0 0-7 0,-16 16 6 16,16-16 2-16,0 24-8 0,-17-8 16 0,17 1-5 15,-15 3-1-15,15-1 11 0,0 4 1 0,-8 0 2 16,8 2 17-16,0 0-6 0,0 0-11 15,0 0 3-15,0-1-12 0,0 2 4 0,0-2-3 16,17 1-2-16,-17-4-4 0,0 0-1 0,0-2 1 16,16-5 2-16,-16-2 3 0,0-1 0 0,0-5 4 15,0-2 8-15,0-3 42 0,0 0 30 0,0-1-7 16,0 0-12-16,0 0-38 0,0-24-31 0,0 8 2 16,0-2-3-16,0-6-6 0,0-3 5 0,0-3-6 15,0-1 5-15,0-1-2 0,0 1-6 0,0 0 6 16,0 1 0-16,0-1 17 0,0 1 1 15,0 2 8-15,0-1-4 0,0 4-8 0,0 3-1 0,0 0-9 16,16 2 20-16,-16 3 5 0,14 2-2 0,-14 2 3 16,19 3-22-16,-7 1-4 0,0 2-7 15,1 3-1-15,3 4 6 0,-1 0-16 0,5 0 5 16,0 0-4-16,4 28-3 0,-2-12 8 0,3 3 6 16,-2 3-1-16,5 5 6 0,-5 1-5 0,-3 2 1 15,-1 0-7-15,-6 2-46 0,1 1-20 0,-4 1-45 16,-6 0-37-16,0-1-9 0,-2 1-30 0,-2 2-28 15,0-2-29-15,0-2-31 0,-30 1-107 16,30-1-61-16,-29-4-51 0,9-2 84 0</inkml:trace>
  <inkml:trace contextRef="#ctx0" brushRef="#br0" timeOffset="29595.05">9882 6675 2784 0,'8'-16'4'0,"-1"0"18"16,0 2 3-16,-4 3 9 0,2-1 2 0,-5 4-17 15,0 2-8-15,0 4-8 0,0 0 0 0,0 2-10 16,-20 0 17-16,20 0-15 0,-22 0-18 0,22 0 4 16,-32 0-27-16,10 21 7 0,2-21 3 15,-6 19-5-15,5-19 8 0,0 25-17 0,0-13 12 16,2 1-23-16,0-1 3 0,6 2 15 0,5-1-12 15,2-1 29-15,2 3 3 0,4-4 7 0,0 2 6 16,0-2 4-16,21-1 6 0,-21 0 3 0,32-2 12 16,-11-2-8-16,5-2 8 0,-4-1 6 0,5-3 13 15,-1 0 32-15,1 0 8 0,-2 0 23 0,-3-23-3 16,-2 23 9-16,-2-21-9 0,1 21 4 0,-4-30 11 16,0 13 6-16,-2 0 13 0,-2-5-2 0,1 3-2 15,-2-3-4-15,0-1-15 0,-3-1 7 0,0 2-5 16,-2 0-20-16,-2 1 21 0,-1 3-24 0,-2-1-5 15,2 4-18-15,-2 5-22 0,0 1-25 0,0 4-31 16,0 2-5-16,0 2-21 0,0 1 18 0,0 0 4 16,0 0 22-16,0 28 6 0,0-12-17 0,0 4 11 15,0 8-11-15,-21 3 7 0,21 4 0 16,0 3 1-16,-14 3 3 0,14 2-21 0,0 0 29 16,0 3-1-16,-10 1-7 0,10 0 17 0,0 0-21 15,-10 0 4-15,10 4 9 0,-8 1-17 0,-1 3 20 16,-2 0-18-16,-1-2-23 0,-5 2-7 0,4-3-44 15,-6-2-19-15,-4-4-18 0,-1-2-24 0,-3-5-14 16,-4-6-27-16,-2-1-9 0,-7-3-31 0,-9-5-30 16,-5-1-51-16,-11-4-146 0,-8-4-119 0,-8-4-65 15,-5-3 109-15</inkml:trace>
  <inkml:trace contextRef="#ctx0" brushRef="#br0" timeOffset="31826.62">1868 6980 2954 0,'0'-5'29'0,"16"5"12"0,-16-6 31 16,0 2 39-16,0 1-10 0,13-2 24 0,-13 2 11 16,0 3-2-16,0-1 1 0,0 1-29 0,0 0-43 15,0 0-36-15,0 0-24 0,0 0-27 0,0 0 4 16,0 0-4-16,0 0 7 0,0 21 24 0,0-21-8 16,0 19 8-16,0-4 5 0,0 3-11 15,-21 2 9-15,21 2-12 0,0 2-31 0,0 2-22 16,0 3-36-16,0 1-46 0,0 1-39 0,0-1-55 15,0 2-74-15,0 1-54 0,0-1-111 0,0-3-106 16,0-4-27-16,0-2 108 0</inkml:trace>
  <inkml:trace contextRef="#ctx0" brushRef="#br0" timeOffset="32229.54">1867 6850 2883 0,'14'-19'10'0,"0"3"2"16,3 1 30-16,2 1 23 0,-1 1 15 0,0 2 30 16,-1 2-2-16,0 4-13 0,-4 2-34 0,2 2-22 15,-2 1-28-15,-1 0-19 0,2 0 11 0,-1 17-12 16,3-17 0-16,0 26 17 0,0-8-8 16,1 4 3-16,1 2-2 0,2 3-4 0,-5 2 11 15,0 1-1-15,0 4 12 0,-4 1 2 0,-2 1-4 16,-3 5 2-16,-4 2-5 0,-2 2-7 0,0 1-1 15,-22 1 7-15,4-1-7 0,-5-2 2 0,-6-2 3 16,-6-5-6-16,-4-5 11 0,-9-4-2 0,0-6 4 16,-6-5-7-16,-3-7-11 0,0-5-16 0,1-5-10 15,4 0 7-15,-1-20 4 0,3 1 10 0,3-6-2 16,4-5-6-16,2-7-3 0,6-6 12 16,4-3 12-16,2-5-4 0,10-2-3 0,8 2-4 15,4-3-13-15,7 1 13 0,0 2 5 0,31 2-8 16,-4 2-1-16,4 3 7 0,2 4-3 0,5 2 6 15,3 4 2-15,3 6-10 0,-5 4-9 0,5 6 1 16,-3 4-37-16,0 9-46 0,-1 3-53 0,-5 2-77 16,1 0-46-16,-5 35-72 0,-2-9-138 0,-4 4-165 15,-5 5 77-15,-4 5 116 0</inkml:trace>
  <inkml:trace contextRef="#ctx0" brushRef="#br0" timeOffset="32740.18">1797 8540 1797 0,'-33'-5'15'0,"6"2"15"0,3 0 54 16,9 2 54-16,2-1 38 0,5 1 43 0,3 1-6 16,0 0-12-16,4 0-17 0,0 0-39 15,1 0-42-15,0 0-37 0,0 0-34 0,0 0-4 16,17 0-6-16,-17 0 8 0,21 0 11 0,-21 0-2 16,24 0 15-16,-11 0-16 0,1 0-4 0,2 0-10 15,-2 0-14-15,3-12-3 0,0 12-9 0,-1 0 7 16,0 0-7-16,1 0 2 0,-1 0-3 0,1 0-2 15,-5 0 1-15,0 0 4 0,-1 16 1 0,0-16-3 16,-3 15 0-16,-2-15 1 0,-2 21-1 0,-4-7 6 16,0 0 0-16,0 4-16 0,0-1-9 0,-25 3-19 15,25 3-11-15,-37-1 0 0,16 1-14 0,-7 2-7 16,-2 0-1-16,1 0 5 0,-1-1 6 16,0 1 16-16,3-3 11 0,1-1 12 0,5-4 14 15,4 0 5-15,6-3 6 0,1-5 18 0,5 0 27 16,5-4 24-16,0-4 18 0,0 1-8 0,26-2-14 15,-26 0-8-15,42 0-5 0,-12 0-6 0,8 0-8 16,2-19-28-16,-1 19-2 0,3-15-7 0,-3 15 5 16,2-16 4-16,-5 16-54 0,-5-14-40 0,-6 14-76 15,-2-13-83-15,-7 13-109 0,-2-11-196 0,-8 5-230 16,-4-3 90-16</inkml:trace>
  <inkml:trace contextRef="#ctx0" brushRef="#br0" timeOffset="33112.19">2125 8585 3279 0,'28'-11'0'0,"-1"1"8"15,-2 0 34-15,-3 3 33 0,-1-5 23 0,-2 6-4 16,-5 4-19-16,-4 2-9 0,-3 0-2 0,-4 0 15 16,-1 30-1-16,-1-15-8 0,-1 6-10 0,0 5-18 15,0 3-12-15,-18 5-10 0,18 3 3 0,-26 3 12 16,8 2-8-16,-2 5-3 0,-6 4-13 0,-3 3-8 15,-4 1 13-15,-3 2-13 0,-5 1 10 0,-4-3-4 16,-3-1-11-16,-4-7 14 0,-4-5-9 0,-1-9 5 16,-6-5-6-16,-3-10 4 0,0-8-9 0,0-6-6 15,0-4-2-15,-1-23 3 0,7 2-12 16,0-10-3-16,5-8 3 0,8-11-14 0,5-4 37 16,5-4-13-16,4-7 18 0,7-3-23 0,4-4-21 15,4-1 10-15,7-1-17 0,6 0 8 0,5 1 8 16,0-1 6-16,27 2 2 0,-3 2 9 0,6 4 2 15,9 5-4-15,6 6 7 0,9 5 4 0,5 9-7 16,8 8 3-16,4 9-6 0,5 6-6 16,3 6-25-16,-1 8-39 0,1 4-54 0,-4 0-79 15,-6 30-72-15,-5-8-95 0,-7 6-151 0,-6 5-219 16,-5 2 85-16,-8 3 138 0</inkml:trace>
  <inkml:trace contextRef="#ctx0" brushRef="#br0" timeOffset="33956.71">3239 8535 3685 0,'0'0'15'0,"0"0"30"15,0 0 60-15,0 0 58 0,0-21 44 0,0 21 30 16,0-14 2-16,0 14-15 0,0 0-41 0,14-13-31 16,-14 13-69-16,0 0-46 0,0-10-25 0,0 10-33 15,0 0-16-15,0 0 8 0,0 0 0 16,0 0-1-16,0 0 18 0,0 22 1 0,0-22 12 0,0 32 2 15,-22-10 11-15,22 4-10 0,0 2-3 0,-19 3 3 16,19 2-20-16,-13 1 16 0,13 1-1 0,-10 1 0 16,10 3 3-16,-9-5 0 0,9 0-11 15,-9-1-11-15,5 0-4 0,4-4-37 0,-3-3-6 16,2-6 15-16,1-3 16 0,-1-4 30 0,-1-5 24 16,2-4 0-16,0-4-7 0,0 0-6 0,0-26 1 15,0 8-15-15,21-5-4 0,-21-5-16 0,0-4-14 16,0-7 11-16,0 0 18 0,0-4 12 0,0-1-3 15,0-2-1-15,0-4-10 0,0 4 15 0,0-4 3 16,0 2-6-16,0 0 4 0,0 2-15 16,0-1 5-16,0 4 10 0,0 3 11 0,0 3 12 0,0 5-3 15,19 3 4-15,-19 4-20 0,0 6-2 0,19 1 5 16,-19 7-13-16,0 3 1 0,11 3-15 0,-11 4 1 16,9 1 6-16,-9 0 7 0,17 26 0 15,-10-7 12-15,5 2-9 0,4 5 5 0,1 4 4 16,2 2-11-16,3 0 12 0,-1 3-3 0,0 1 5 15,0 0-12-15,1-1 9 0,-1-2-6 0,-2 1 1 16,-2-1 11-16,1-3-21 0,-2-2-12 0,-4-2-20 16,0-4-16-16,-5 0 6 0,-2-5 7 0,-3-3 19 15,4-4 8-15,-6-2 12 0,0-3 18 0,0-4 7 16,0 1 11-16,-18-2-7 0,18 0-13 16,-16-20 1-16,16 20-7 0,-24-27 15 0,9 8 2 0,0-4-5 15,3-2 7-15,-1-3-17 0,0-1 12 16,4-2-5-16,0-1-8 0,2-3 8 0,3 1-15 15,4 0 13-15,-5-1 10 0,5 2-4 0,0 2 12 16,0 0-6-16,0 3-2 0,18 2 8 0,-18 2-13 16,16 3 1-16,-16 4-15 0,18 2-14 0,-18 6 1 15,16 1-8-15,-5 6 2 0,1 2 3 0,3 0 8 16,0 17-10-16,1-17 7 0,0 32 10 0,1-8-24 16,3 3 34-16,-1 5-8 0,1 1 3 0,1 5 21 15,-1 2-29-15,-1-1 11 0,1 4-45 0,1-3-36 16,-2 2-32-16,0-2-58 0,-3 1-20 15,-5-4-29-15,-2-1-56 0,1 1-37 0,-4-3-37 16,-3-1-41-16,0-1-57 0,-3-3-107 0,1-3-152 0,0-5 104 16</inkml:trace>
  <inkml:trace contextRef="#ctx0" brushRef="#br0" timeOffset="34209.01">4122 8573 3895 0,'11'-13'-3'16,"-1"0"25"-16,-4 0 73 0,1 2 81 0,0-3 61 16,-2 5 18-16,-3 5-47 0,-2 2-81 0,0 1-84 15,0 1-36-15,0 0-25 0,0 0-6 0,0 0 25 16,0 20-2-16,-17-20 0 0,17 25 14 16,0-6-24-16,-12 0 3 0,12 4 1 0,0 1-5 15,-11 1 9-15,11 3-33 0,0-2-31 0,0 1-30 16,0 1-46-16,0 0-18 0,0 0-27 0,0-1-46 15,0-3-30-15,0-1-49 0,0-1-55 0,0-4-46 16,0-4-91-16,0-4-146 0,0-3 23 0,0-7 120 16</inkml:trace>
  <inkml:trace contextRef="#ctx0" brushRef="#br0" timeOffset="34344.66">4080 8296 3477 0,'0'-24'3'0,"22"3"2"15,-22 2 2-15,0 4-6 0,20-1-2 0,-20 7-8 16,0 4-16-16,0 2-39 0,0 3-39 0,0 0-42 16,0 0-71-16,0 24-50 0,0-24-118 0,0 31-167 15,0-13-86-15,0 3 97 0</inkml:trace>
  <inkml:trace contextRef="#ctx0" brushRef="#br0" timeOffset="34860.28">4372 8508 3176 0,'12'-22'42'0,"0"22"62"16,-1-20 86-16,-1 20 72 0,-2-24 22 0,3 11-13 0,-4 1-40 15,-6 2-48-15,0 10-50 0,-1-15-46 0,1 15-37 16,-1-10-25-16,0 10-29 0,0-5-11 16,0 5-12-16,0 0 9 0,0 0-3 0,-17 0 9 15,17 20 12-15,0-20-17 0,-18 23 28 0,18-7-3 16,-13 2-14-16,2 2 2 0,3 4-12 0,8-1 9 15,-10 3 15-15,5-1-6 0,5 2 7 0,-4-2-18 16,4 1 5-16,0 0-1 0,0-1 5 0,0-3 10 16,0 1-14-16,20-1-4 0,-20-4-15 15,18 0 6-15,-18-1-1 0,24-2 12 0,-13-2-1 16,-11-2-13-16,21-4 21 0,-21 0-12 0,16-3 17 0,-16-2-1 16,7-2-9-16,-7 0 20 0,0 0-16 15,0 0-2-15,0 0-1 0,3-23-13 0,-3 23 13 16,0-20 4-16,0 20-6 0,0-25 12 0,0 10-5 15,0 0-4-15,0-2 0 0,0 0-4 0,0-2 7 16,-19 1-1-16,19-2 0 0,0 0 0 0,-18-1 6 16,18 1 1-16,-11 1 4 0,11-2-5 0,0 2-14 15,0-1 9-15,0 1 0 0,0 1 0 0,0 1-5 16,22 0-1-16,-5 2-1 0,3 1-7 16,1 0 19-16,4 3 2 0,-2 1 0 0,3 3 2 15,-1 1-17-15,-2 5 5 0,0 1-2 0,0 0 4 16,-5 0 5-16,-2 0-13 0,4 27-8 0,-5-27 21 15,0 30-14-15,-2-11-24 0,-3 2-12 0,-2 4-49 16,2 0-28-16,-6 2-20 0,-1 2-33 0,-3-1-43 16,0 2-41-16,0 0-41 0,0 0-33 0,0-2-30 15,-24 1-82-15,24-1-94 0,-15-2-102 0,15-3 109 16</inkml:trace>
  <inkml:trace contextRef="#ctx0" brushRef="#br0" timeOffset="35557.41">4922 8398 3996 0,'20'-28'16'15,"-4"1"30"-15,-3 3 64 0,-3 1 84 16,1-2 66-16,-5 6 38 0,-3 6-49 0,0 4-64 0,-3 1-108 16,0 3-59-16,0 5-29 0,0 0-21 0,-18 0 6 15,18 21-5-15,-16-21 43 0,16 33-27 0,-22-6 33 16,22 3 18-16,-17 4-15 0,17 3 55 0,-11 3-9 15,11 1-11-15,0 3-27 0,0-1-11 0,0 0 11 16,23-2-18-16,-23 0 2 0,17-3-6 0,-17 0-12 16,17-3 14-16,-17-3 15 0,13-3-41 15,-13-3 36-15,11-5-6 0,-11-5-4 0,9-3 47 16,-9-4-38-16,5-4 24 0,-5-1 1 0,0-4-3 16,0 0-22-16,0-18-14 0,0 18-17 0,0-36-22 15,0 11-3-15,0-7-45 0,0-5-5 0,0-4-13 16,-22-6 17-16,22-4 38 0,-15-3 17 0,15-2 6 15,-15-1 19-15,15-3-21 0,-11 1 9 0,11 2 22 16,0 1-3-16,0 6 22 0,0 5 11 0,0 5-2 16,0 6 7-16,0 7-19 0,21 5 2 0,-21 6 0 15,0 5-39-15,0 4 14 0,12 3-26 0,-12 1-13 16,0 3-5-16,0 0 9 0,10 0-5 16,-10 0 18-16,13 31 30 0,-2-11-10 0,2 5 13 15,2 7-18-15,1 5-5 0,4 6 3 0,1 3 2 0,-1-1 11 16,2 2 8-16,-1-2-16 0,-1 0 10 15,2-4-1-15,-1 2-7 0,0-5-2 0,0-3-28 16,-3-2-24-16,-1-5-15 0,-1-2 29 0,0-4-8 16,-5-5 24-16,-2-1 19 0,-1-5-13 0,-2-4 31 15,-3-1 14-15,-1-3-11 0,-2-3 21 0,0 0-27 16,0 0-14-16,0 0 10 0,0-26-17 0,0 26 15 16,0-30-2-16,-16 10 17 0,16-3-13 0,-14-1 14 15,14-7-30-15,-17 1-23 0,17-3 36 0,-19-1-26 16,8-4 36-16,0 1 12 0,1-1-22 15,1-2 14-15,0 0 0 0,4 1-16 0,1 2 12 16,1 0 4-16,3 3 9 0,0 4 4 0,0 2-9 0,21 7-8 16,-21 1-16-16,26 4-7 0,-9 3 0 0,4 1-5 15,-1 8 3-15,8 2 17 0,2 2-16 16,2 0 12-16,3 0 26 0,0 21-38 0,-2-4 13 16,-1 8-3-16,-1 3-46 0,-3 4-3 0,-7 7-24 15,-2 3-55-15,-7 7-33 0,0-1-16 0,-6 1-57 16,-2 3-33-16,-4-2-53 0,0 0-63 0,-22-2-64 15,22 1-132-15,-26-4-201 0,10-2 118 0</inkml:trace>
  <inkml:trace contextRef="#ctx0" brushRef="#br0" timeOffset="36343.31">5941 8453 2542 0,'0'-10'0'0,"21"1"7"0,-21-1-3 15,0 1 8-15,16 0 15 0,-16 0 12 0,0 4 21 16,0-1-6-16,0 2-13 0,0 2-22 0,0 0-18 15,0 0-5-15,-18 2-3 0,18 0 6 0,-28 0 1 16,10 0 1-16,-4 0-7 0,0 19 1 0,-4-19 1 16,-1 17-3-16,2-17 4 0,-1 21-3 15,3-8 0-15,4-2-3 0,2 4 5 0,1-1 1 16,7 0-12-16,5 2 10 0,2-1-3 0,2 1-11 16,0 0 23-16,26-1-4 0,-26-2 1 0,37 1 8 15,-13-3-5-15,0-3 1 0,3 0 9 0,-2-3 4 16,1-3 10-16,-4-2 13 0,2 0 25 0,-5 0 10 15,1 0 14-15,-4-23 23 0,-3 23-2 0,-2-22 17 16,-1 22-15-16,-5-28-19 0,-1 10-10 0,-1 0-4 16,-1-2 5-16,-1-1-3 0,-1 0 5 0,0-1-13 15,0 0 7-15,0 3 1 0,0-2-3 0,0 3-1 16,-16 1-13-16,16 4-7 0,0 1-24 0,0 3-8 16,0 3-14-16,0 0-24 0,0 5-5 0,0 0-5 15,0 1-8-15,0 0 9 0,0 19 12 0,0-19 1 16,0 32 4-16,0-8-20 0,0 3-22 15,16 5-26-15,-16 3-20 0,21 2-14 0,-21 0-31 16,25 1-27-16,-12 0-65 0,0-1-47 0,-2-1-28 16,0-3-52-16,-3 1-33 0,2-3-85 0,-3-3-164 15,-2-5 105-15</inkml:trace>
  <inkml:trace contextRef="#ctx0" brushRef="#br0" timeOffset="36557.61">6095 8450 3333 0,'0'-24'22'0,"20"3"30"0,-20 0 57 0,0 2 59 16,22 2 28-16,-22 2 3 0,0 6-47 0,16 3-59 15,-16 4-66-15,0 1-33 0,0 1-5 0,11 0-7 16,-11 17 20-16,13-17-8 0,-1 34 3 0,2-8 14 16,5 4-20-16,1 5-5 0,4 4-35 0,3 1-40 15,0 0-33-15,-1 1-50 0,-1-1-39 0,3-2-49 16,-5 2-59-16,0-2-57 0,-2-1-121 0,-3-3-179 15,-1-5 43-15,-3-4 122 0</inkml:trace>
  <inkml:trace contextRef="#ctx0" brushRef="#br0" timeOffset="36759.07">6428 8407 3592 0,'0'-25'21'0,"0"4"53"16,22 0 66-16,-22 5 33 0,0 1 7 15,16 5-38-15,-16 3-81 0,0 5-33 0,0 2-24 0,0 0-23 16,0 0 18-16,-28 28 3 0,28-13-3 0,-35 8 4 16,12 3 4-16,-4 5-9 0,-2 2 5 0,-3 1-12 15,2 4-57-15,0-1-35 0,0 2-78 0,2-1-86 16,0-2-55-16,3 1-79 0,2 0-81 0,4-1-113 16,3-4-126-16,4-1 119 0</inkml:trace>
  <inkml:trace contextRef="#ctx0" brushRef="#br0" timeOffset="42146.34">8689 6789 315 0,'-30'-16'-79'15,"6"5"0"-15</inkml:trace>
  <inkml:trace contextRef="#ctx0" brushRef="#br0" timeOffset="43758.23">7445 8110 2764 0,'8'-9'1'0,"-1"5"12"15,-2-4 6-15,-2 2 21 0,0 1 17 0,-3 2 2 16,0 1-2-16,0 1-25 0,0 1-14 0,0 0-13 16,0 0 10-16,0 17 9 0,-25-17-7 0,25 19 1 15,-23-4-21-15,6 4 5 0,-1 2 4 0,-4 2-3 16,0 2 4-16,-1-1-8 0,0 4 7 15,-1-1-5-15,0 1 5 0,2 0-5 0,3-2-2 16,2-1 8-16,1-1-8 0,4-2 8 0,3-2-11 16,3-3 10-16,4 0 28 0,2-4 33 0,0 0 39 15,0-2 21-15,33-4 13 0,-15 1-2 0,5 0 2 16,2-4-6-16,1 1-15 0,3-1-20 0,0-2-2 16,0 0-14-16,2 1-8 0,-3-2 0 0,-5 0-26 15,-1 1-12-15,-3-1-17 0,-3 1-24 0,-3 0-19 16,-4 1 11-16,-3 0 7 0,-4 2-1 0,3 0 6 15,-3 4-4-15,-2 1 1 0,0 1 18 16,0 3 6-16,0 1-8 0,-21 2-6 0,21 1-10 16,-27 1-6-16,7 1 9 0,-1 0-4 0,-1 1-21 15,-1 0-11-15,-3-1-63 0,1 3-43 0,1-2-43 16,-3 1-84-16,1-5-52 0,1 0-56 0,2-4-62 16,-3 0-81-16,0-3-195 0,6-6 57 0,-1-4 131 15</inkml:trace>
  <inkml:trace contextRef="#ctx0" brushRef="#br0" timeOffset="44110.3">7746 8346 2933 0,'15'-11'17'15,"-3"-1"43"-15,-1 2 34 0,-5 0 46 0,5-1 16 16,-6 5-12-16,-1 2-18 0,-3 1-53 0,1 2-34 15,-2 1-37-15,0-2-26 0,0 2 8 0,0 0-3 16,0 0 13-16,0 0 10 0,-17 16-4 0,17-16 5 16,-15 20-3-16,15-6-9 0,-15 0 6 0,15 2 2 15,-23 1-2-15,8 3 7 0,1-1-8 0,3 2-2 16,0-1-2-16,0 1-9 0,3 1-5 0,-1-2 2 16,1 2-3-16,5 0 3 0,-4-2 14 15,4 0-16-15,-1-2 5 0,3 0 11 0,1 0-16 16,0-4 15-16,0-1-4 0,0-2 2 0,18 0 9 15,-18-2-2-15,17-2 2 0,-17-1-15 0,23-2-18 16,-10-1-19-16,2-3-36 0,-2 0-36 0,2 0-35 16,0 0-41-16,-2 0-63 0,1 0-86 0,-2-20-117 15,1 20-168-15,-1-17 94 0,-2 17 132 0</inkml:trace>
  <inkml:trace contextRef="#ctx0" brushRef="#br0" timeOffset="44825.39">8110 8510 2877 0,'10'0'22'15,"-3"-22"20"-15,-1 22 37 0,0-16 34 0,-1 16-8 16,0-19-6-16,-4 19-36 0,-1-14-35 0,0 14-16 16,0-10-13-16,0 10-6 0,-18-8-11 0,18 8-15 15,-22 0-5-15,7-5-15 0,0 5 3 0,-2 0 17 16,-4 0-3-16,2 19 11 0,-3-19 5 0,3 18-5 15,-3-18-4-15,1 26 4 0,2-12-2 0,0 0-4 16,4 0 5-16,-1 1 4 0,5 0-4 0,3 0 12 16,1 0 7-16,7-2 6 0,0 0 3 15,0 0-5-15,0-3 3 0,29-1 1 0,-29-1 8 16,28-3-3-16,-8 1 18 0,-2-5-2 0,1-1 16 16,1 0 16-16,-1 0-17 0,-3 0 6 0,3 0-3 0,-2-23-10 15,-3 23 18-15,1-23 15 0,-2 11-3 16,0-3 21-16,1-1-13 0,-4-1 8 0,1 0 7 15,-5-1-17-15,2 0 7 0,-4 0-20 0,0-1-17 16,-3 3-12-16,0 1-6 0,-1 2-15 0,0 1 0 16,0 2 1-16,0 4-12 0,0 1-5 0,0 3-9 15,0 2 8-15,0 0-11 0,0 0 12 0,-16 0 7 16,16 24-5-16,0-24 12 0,0 29-13 0,-14-10 0 16,14 1-1-16,-6 2 14 0,6 1-1 0,-6 3-2 15,6-2 2-15,0 1-19 0,0-1 3 16,0-1-7-16,0-1-1 0,0-1 2 0,18-2 2 15,-18-3 11-15,16-2 5 0,-16-3 5 0,18-2 3 16,-3-3 6-16,-1-4-4 0,3-2 2 0,3 0 3 16,-1 0-14-16,4-18 7 0,0 18 8 0,1-30 8 15,0 11 16-15,-1-2 9 0,-1-6 7 0,1-1 10 16,-2-2 8-16,-4-2 12 0,-1-2 6 0,-1-3 2 16,-2 0 6-16,-1 0-9 0,-5-1 6 0,0-1-8 15,-3 2-5-15,0 1-3 0,-2 0-19 0,2 1-22 16,-4 3 34-16,1 4 1 0,1 5 35 0,-2 3-20 15,4 4-50-15,-2 6-26 0,0 3-49 0,-1 4 38 16,2 2-30-16,-2 1 3 0,1 0 3 16,0 0-21-16,-2 0 42 0,0 29-6 0,0-10 5 15,0 5-6-15,0 4-8 0,0 9 12 0,0 2 4 16,0 4 27-16,0 1-23 0,0 1 7 0,0 1-5 16,0 0-21-16,0-1-11 0,0 1-28 0,19-3-52 15,-19-1-43-15,0-1 2 0,0-2-48 0,19-1-21 16,-19 1-24-16,11-4-59 0,-11-3 5 0,0-1-26 15,7-4 2-15,-7-2-46 0,0-3-90 0,0-8-86 16,0-4 3-16,0-5 131 0</inkml:trace>
  <inkml:trace contextRef="#ctx0" brushRef="#br0" timeOffset="45025.84">8726 8589 3300 0,'19'-15'11'16,"1"2"2"-16,-3 0 26 0,-5 1 44 0,-2 0 42 15,4 2 38-15,-7 2-5 0,-7 3-36 0,0 4-56 16,0 0-53-16,0 1-31 0,0 0-2 0,0 0 1 16,0 0 11-16,0 26 18 0,0-26-13 0,0 28-6 15,0-9 24-15,0 3-22 0,0 4-23 0,0 0-38 16,-13 3-78-16,13 1-46 0,0 1-50 0,0 4-47 16,0 0-43-16,0-1-73 0,0-3-98 0,0 1-142 15,0-5 104-15</inkml:trace>
  <inkml:trace contextRef="#ctx0" brushRef="#br0" timeOffset="45171.65">8869 8285 2304 0,'0'-20'-58'15,"-16"4"-127"-15,16 5-145 0,0 1-115 0,0 1-73 16,0 2 127-16</inkml:trace>
  <inkml:trace contextRef="#ctx0" brushRef="#br0" timeOffset="45690.26">9021 8571 3196 0,'15'0'15'0,"-3"0"37"15,-2-23 39-15,-2 23 26 0,1-18 8 0,-5 18-26 16,-4-17-37-16,0 17-28 0,0-13-23 0,0 13-13 16,0 0-5-16,-23-10 4 0,23 10-6 0,-17 0-1 15,17 0 0-15,-18 0 5 0,18 0-12 16,-19 20-5-16,19-20 6 0,-15 24-17 0,15-10 17 16,-10 2 13-16,10 2-8 0,0 2 11 0,0 2 3 15,0 2-3-15,0 0 1 0,0 0 1 0,0 2-7 16,25-2-6-16,-25 1 0 0,23 0-8 0,-23-1 0 15,21-1-13-15,-21-3-4 0,20-1 3 0,-20-3-5 16,17 1 16-16,-17-6 2 0,9-3 14 0,-9-2 5 16,0-3 9-16,0-3 10 0,0 0-11 0,0 0 7 15,0 0-9-15,0-20-4 0,0 20-4 0,0-27-4 16,0 11 6-16,-23 0-10 0,23-4 12 0,-16-3-1 16,16-1 3-16,-21 1 4 0,12 1 4 0,-1-2-2 15,-1-1 1-15,3 0 0 0,0 2 9 0,1-2-1 16,1 2-4-16,2-1 7 0,4 1-5 0,0 1 2 15,0-1 0-15,0 2 10 0,20 0-5 16,-20 2 6-16,25 1 6 0,-9 1-11 0,2 3 2 16,-1-1 2-16,3 5-4 0,2 3-3 0,-3 0-16 15,1 4-16-15,0 3-8 0,0 0 9 0,-1 0 4 16,1 21 8-16,0-21-1 0,-2 29-15 0,1-9 2 16,-1 3 10-16,1 3-1 0,0 1 5 0,-2 2-29 15,-3 3-19-15,-1 0-36 0,-1 2-18 0,-5-1-17 16,-1 1-38-16,-4-1-22 0,-2 3-40 0,0-2-25 15,0 0-56-15,0 0-39 0,-18-2-113 0,18-1-104 16,0 0 107-16</inkml:trace>
  <inkml:trace contextRef="#ctx0" brushRef="#br0" timeOffset="46225.2">9777 8432 2775 0,'16'-22'-6'16,"-5"4"23"-16,-2 1-16 0,-2 2 0 0,3-2 13 15,-9 6-17-15,-1 3 9 0,0 3-10 0,0 2-7 0,-23 3-8 16,23 0-17-16,-31 0 11 0,11 0-34 16,-3 0-1-16,0 20 18 0,-3-20-18 0,2 21 36 15,-5-21-3-15,1 25-3 0,1-10 17 0,2 0 1 16,0 0 0-16,1 1 21 0,4 0-6 0,3-1-10 15,8 1 5-15,4 0-9 0,4-1 5 0,1-2 9 16,0 1 2-16,32-2 6 0,-14-2-1 0,6-1 8 16,1-2-5-16,2-2 6 0,2-2 4 0,1-2 8 15,-4-1 2-15,2 0 6 0,3 0 15 0,-5 0-7 16,0-24 14-16,-2 24 16 0,2-24 14 0,-3 8 6 16,-4 0 23-16,-1-3-7 0,-4-1-8 0,1-3 21 15,-2 0-2-15,-4-2-8 0,-2-3 4 0,-2 1-15 16,0 1-11-16,-2-2 17 0,-3 3 2 15,0 2-15-15,0-1-8 0,1 4-4 0,-1 4-23 16,0 4 4-16,0 0-14 0,0 8-39 0,0 1-18 16,0 2-8-16,0 1-12 0,0 0 5 0,0 0 5 15,0 20-2-15,0-20 7 0,0 28-5 0,0-7-10 16,0 7 24-16,0 5 1 0,0 5 20 0,0 5 19 16,-16 3-18-16,16 1 4 0,0 3-23 0,0 0 7 15,-17-3-3-15,17 2 7 0,0 0 10 0,-10-1-14 16,10-2 10-16,-13 2-5 0,4-1-1 0,-1 2-24 15,-4-1-48-15,1 0-35 0,-5-3-50 0,-3-3-43 16,-2 0-34-16,-1-7-55 0,-1-2-46 16,-6-6-49-16,-2-6-88 0,-6-4-167 0,-1-5-114 15,-2-7 116-15</inkml:trace>
  <inkml:trace contextRef="#ctx0" brushRef="#br0" timeOffset="60621.29">11493 6127 2775 0,'14'0'7'0,"0"0"21"0,-2-19 6 0,-1 19 10 16,-3-15 11-16,0 15-5 0,-4 0 10 0,-4 0 22 15,0-11-4-15,0 11-9 0,0 0-16 0,0 0-30 16,0 0-12-16,0 0-16 0,0 0 4 0,-22 0-4 16,22 0 4-16,-24 19 7 0,7-19-3 15,-7 26-2-15,-1-8 1 0,-3 2 5 0,-2 4 1 16,-3 3 0-16,-3 7-4 0,1 2 0 0,-2 7-13 16,3 1 7-16,-1 1-1 0,3 6 2 0,0-1 6 15,3 2-6-15,4-4-6 0,2 2 8 0,2-6 2 16,7 0 1-16,3-4 7 0,3-1-11 0,5-5 1 15,3-4-4-15,0-2 1 0,0-3 1 0,26-3 7 16,-26-3 6-16,33-4-2 0,-9-2 4 0,0-3-8 16,4 0-1-16,1-6-27 0,3 1-32 0,-1-4-55 15,1-1-72-15,0 0-72 0,-1 0-96 16,-3 0-112-16,-1 0-173 0,-2-15 49 0,-5 15 125 16</inkml:trace>
  <inkml:trace contextRef="#ctx0" brushRef="#br0" timeOffset="63171.39">11514 6558 2400 0,'-11'0'15'0,"11"10"29"0,0-10 14 15,0 0 23-15,0 0 39 0,0 0 8 0,0 0 35 16,0 0 10-16,0 0-22 0,0 0-17 0,0 0-25 15,0 0-17-15,0 0-30 0,0 0-16 0,0 0-5 16,0 0-4-16,12 0 6 0,-12 0 5 0,0 0-16 16,0 0-14-16,11 0-7 0,-1 0-4 0,1 0-5 15,5 0 5-15,4 0-2 0,4-15-4 16,0 15 2-16,5 0 0 0,-2-19-12 0,3 19 7 16,-1-11-1-16,0 11-6 0,-7-12-9 0,2 12-53 15,-1-6-67-15,-5 6-88 0,-4 0-102 0,-5 0-38 16,-1 0-51-16,-4 0-47 0,-2 0-30 0,-2 23-74 15,0-23 119-15</inkml:trace>
  <inkml:trace contextRef="#ctx0" brushRef="#br0" timeOffset="63424.71">12007 6225 3483 0,'15'-21'25'15,"-4"2"35"-15,-3 3 30 0,-1 2 27 0,2 0-10 16,-5 4-4-16,-1 6-19 0,-3 0-21 0,0 4-19 16,0-1-31-16,0 1-27 0,0 0-11 0,0 0 10 15,0 18-6-15,-22-18 23 0,22 27 1 0,-15-7-11 16,15 3 11-16,-23 3-4 0,11 6-2 0,0 2 5 16,3 3-5-16,2 2-21 0,2 5-34 0,5-1-42 15,-7 3-62-15,7 0-55 0,0-1-47 0,0 0-72 16,22-2-47-16,-22-3-92 0,23-1-66 0,-8-3-47 15,2-5 108-15</inkml:trace>
  <inkml:trace contextRef="#ctx0" brushRef="#br0" timeOffset="63638.7">12393 6799 3705 0,'14'-10'20'16,"1"1"39"-16,0-1 49 0,-2 2 31 0,0-2-4 15,-7 3-30-15,-1 2-51 0,-2 5-44 0,0 0-14 16,-2 0-16-16,1 0-2 0,-2 0 12 0,0 0-21 16,0 23-18-16,-21-23-22 0,21 27-30 0,-21-10-39 15,21 3-26-15,-26 0-47 0,26 3-45 16,-20 0-31-16,20 2-75 0,-15 0-136 0,15 2-155 0,0-1 38 16,0 0 126-16</inkml:trace>
  <inkml:trace contextRef="#ctx0" brushRef="#br0" timeOffset="64039.63">13070 6453 3463 0,'0'-9'10'16,"0"-2"40"-16,6 2 40 0,-6-1 60 0,3 2 26 15,-3 2 0-15,0 2-11 0,0 1-61 0,0 2-42 16,0 1-35-16,0-1-32 0,0 1-18 0,0 0 7 16,0 0-7-16,0 0 0 0,0 0 33 15,0 23-19-15,0-23 2 0,0 30-12 0,-17-11-16 16,17 5 11-16,0 2-22 0,-14 4-15 0,14 2-27 16,0-2-47-16,0 4-40 0,0 0-49 0,0-1-57 15,24-1-55-15,-24 0-57 0,18-1-98 0,-18-2-75 16,20-2-27-16,-20-5 118 0</inkml:trace>
  <inkml:trace contextRef="#ctx0" brushRef="#br0" timeOffset="64320.87">13414 6112 3843 0,'23'-22'11'0,"-5"3"24"15,-1 4 26-15,-3 3 38 0,3-2 33 0,-4 5 1 16,-6 2-2-16,-4 5-47 0,-2 1-42 0,2 1-31 16,-2 0-40-16,1 0 8 0,-2 0-13 0,0 0-1 15,5 0 24-15,2 22-1 0,3-22 11 0,0 34 7 16,4-13 12-16,3 8-7 0,4 5 2 16,0 7 2-16,-4 7-26 0,3 6 12 0,0 5-5 0,2 2-1 15,-4 4-15-15,-5 4-21 0,0 1-34 0,-5-2-43 16,-4-4-29-16,0 0-60 0,-4-2-38 15,0-1-46-15,-30-1-79 0,10 1-96 0,-7-4-168 16,-4-1-78-16,-2-4 130 0</inkml:trace>
  <inkml:trace contextRef="#ctx0" brushRef="#br0" timeOffset="65670.25">10897 8140 2157 0,'0'0'45'0,"0"-13"55"15,0 13 55-15,0 0 56 0,0 0 20 0,0-13 2 16,0 13 1-16,0 0-1 0,0-8-14 0,0 8-20 16,0-5-19-16,0 5-25 0,0-4 2 15,0 0-33-15,0 0-4 0,0 1-10 0,0 0-38 16,0 1 14-16,0-2-37 0,-17 0-24 0,17 0 5 16,0 2-24-16,-14 2 2 0,14-3 8 0,-17 3-31 15,3 0 6-15,3 0 6 0,-5 0-17 0,-2 0 12 16,-4 25-6-16,3-25 7 0,1 31 9 0,-4-9-1 15,3 6 15-15,-5 6-27 0,1 3 13 0,1 3-6 16,4 5 3-16,-4 2 22 0,-4 3-33 0,8 3 10 16,-1-3-4-16,6 0-12 0,1 3 22 0,6-1-26 15,1-3-34-15,3 3-12 0,2-6-35 16,0 3 2-16,0 0-2 0,0-1-10 0,25-5 3 16,-25-1-24-16,23-2-18 0,-23-3-37 0,31-1-28 15,-13-8-20-15,-1-3-28 0,4-3-5 0,1-3-17 16,-3-4-42-16,2-2-69 0,-1-3-78 0,1-5-73 15,-3-3 105-15</inkml:trace>
  <inkml:trace contextRef="#ctx0" brushRef="#br0" timeOffset="67103.81">11240 8448 2251 0,'15'-5'12'0,"2"2"21"0,-2-2 14 0,2 2 22 15,-1-2 6-15,-1 1 2 0,-4 1-1 0,-1 2-15 16,0 1-9-16,-2 0-13 0,1 0-5 16,0 0-6-16,2 0 0 0,-1 21-4 0,-1-21 7 0,3 19 11 15,-1-6 18-15,-1 2 7 0,4 2-2 16,-6 0-6-16,2 3-20 0,-1 0-12 0,0 1-4 0,-3 1-8 15,0 2-4-15,-2-3 4 0,-4 1-14 16,0 2 9-16,0-3 5 0,0 2-6 0,-30-3 7 16,30 0-13-16,-36-2-4 0,16 0 4 0,-2-4 12 15,-5-2 1-15,-1-2-1 0,2-4-1 0,-1-1-21 16,-1-5 12-16,2 0-3 0,1 0-1 0,1-20 6 16,3 20 1-16,4-28-6 0,1 10 5 0,5-4-5 15,7-1-7-15,2-2 10 0,2-2-13 0,0 0 14 16,0-1 10-16,28-1-13 0,-11-1 2 0,4 2-7 15,2 1-10-15,2 3 11 0,2 1 1 0,1 3-5 16,0 4 0-16,-2 3-41 0,-2 3-51 0,1 5-47 16,-6 5-80-16,2 0-34 0,-2 0-73 0,-2 24-125 15,-1-8-125-15,0 2 4 0,-4 3 131 0</inkml:trace>
  <inkml:trace contextRef="#ctx0" brushRef="#br0" timeOffset="67337.19">11876 8906 3728 0,'14'-27'16'0,"0"13"17"16,-5-3 31-16,-3 1 28 0,1 3 10 16,3-2 8-16,-9 4 0 0,-1 1-14 0,0 10-39 0,0-11-42 15,0 11-37-15,0 0-6 0,-23 0 12 16,23 0 15-16,-19 0 5 0,19 30-24 0,-19-10-38 0,19 4-27 15,-18 6-68-15,18 5-61 0,-19 7-41 0,19 4-78 16,-13 5-36-16,3 1-97 0,3 1-140 16,-1-2-63-16,-1 0 101 0</inkml:trace>
  <inkml:trace contextRef="#ctx0" brushRef="#br0" timeOffset="67555.61">12162 8639 3975 0,'18'-17'6'0,"-2"4"1"0,-2 0-14 15,-3 2 10-15,-3-1-2 0,1 4-18 0,-5 4 11 16,-2 3-13-16,-2 1-10 0,0 0 19 0,0 17 7 16,0-17 3-16,0 28 3 0,0-9-6 0,0 5 4 15,0 4 12-15,0 1-6 0,-16 7-20 0,16 2-51 16,0 3-76-16,0 2-63 0,0 3-78 0,0 1-61 15,0 2-114-15,0 0-162 0,0-5-58 0,0-4 102 16</inkml:trace>
  <inkml:trace contextRef="#ctx0" brushRef="#br0" timeOffset="67839.85">12447 8130 3412 0,'30'-29'-4'0,"1"1"5"0,2 8-6 16,1 1 13-16,-1 1 40 0,-6 8 39 0,-2 3 27 15,1 4 25-15,-3 3-16 0,-5 0-50 0,-2 0-31 16,0 0-31-16,-2 16-30 0,6-16 32 16,-4 32 14-16,-1-12 20 0,-1 7 0 0,7 5-15 15,-3 7-12-15,1 6-20 0,-3 3 8 0,1 3-5 0,1 2 2 16,-5 3 5-16,4 1-15 0,-7 0 12 15,0-1-15-15,-4 1-4 0,-2-1 19 0,-4 2-52 16,0 1-16-16,0 1-70 0,-24 2-95 0,7 0-67 16,-4 1-98-16,-1-1-161 0,-6-4-203 0,0-7 24 15,-5-7 133-15</inkml:trace>
  <inkml:trace contextRef="#ctx0" brushRef="#br0" timeOffset="69255.95">12259 8493 773 0,'5'-9'14'16,"-5"9"5"-16,4 0 10 0,-3-8 22 0,0 8 6 15,2-7 8-15,0 3-5 0,-2-1 16 0,-1 2-6 16,2-1 36-16,-1 0-7 0,2 1 15 0,0 0 6 16,-2-1-12-16,2 1 15 0,-1 0-9 15,2 0-2-15,-1 0 3 0,-1-1 18 0,0 3-27 0,0-3 10 16,-1 2-18-16,-1 1-10 0,1-1-4 0,-1 1-6 16,0 0-20-16,0 1-11 0,0 0 10 15,0 0-21-15,0 0 11 0,0 0-9 0,0 0-25 16,0 0-12-16,0 0-2 0,0 0 24 0,0 0 17 15,0 18 25-15,0-18 2 0,0 21-10 0,0-8-18 16,0 4-9-16,0 3-18 0,0 1-11 0,0 2 12 16,0 3-9-16,0-3-4 0,0 1-8 0,0 2 6 15,0-1-7-15,0 0-32 0,0-2-39 0,0 0-56 16,0-1-70-16,-20 3-55 0,20-3-91 0,-15 0-160 16,15-3-108-16,-13 1 34 0,13-3 135 15</inkml:trace>
  <inkml:trace contextRef="#ctx0" brushRef="#br0" timeOffset="79167.78">15620 2082 1534 0,'4'0'32'0,"1"0"35"15,-1-20 45-15,-1 20 33 0,2 0-23 0,-2-18 0 16,1 18-18-16,-4 0-17 0,2-12 9 0,-2 12-28 15,0 0 2-15,0 0-1 0,0 0-16 0,0 0-8 16,0 0-36-16,0-5-18 0,0 5 0 16,0 0-3-16,0 0 10 0,0 0-2 0,-18 0 4 15,1 0-3-15,-1 0 0 0,1 14-2 0,-3-14 3 16,1 0 2-16,-1 15 1 0,2-15 8 0,-3 13-4 16,3-13 7-16,1 14-8 0,5-8-16 0,1 0 4 15,0-2-9-15,2 0 1 0,1-1 15 0,4-1-3 16,1 0-2-16,1-1 5 0,1 0 13 0,1-1 5 15,0 0 11-15,0 0-13 0,0 1-26 0,0 1-6 16,0-1-4-16,0 0 2 0,0 1 27 0,0 3 2 16,0 0 19-16,0 3 6 0,0 2-29 0,0 2 16 15,0 2-2-15,0 3 1 0,0 2 27 16,0 1-17-16,0 3-13 0,-15 2 16 0,15 1-12 16,-15 1 5-16,15 2 4 0,-18 1-13 0,7 2 6 15,2 4-4-15,-2 2-3 0,0 5-3 0,1 2-1 16,0 6 1-16,0 3-8 0,2 2 10 0,-2 4-7 15,0 0 2-15,2 0 7 0,0-2 6 0,1 0 3 16,0-2-11-16,-2-2 13 0,3 0-11 0,-1-2 2 16,-1-2 13-16,0 2-18 0,0 5 8 0,1 1-4 15,-1 3 2-15,1 1 1 0,-2 1 2 0,-1 1-1 16,2 0-13-16,0-2 5 0,-2-6 2 0,0-3-9 16,1-3 14-16,0-1 3 0,0-7-20 15,3 0 10-15,0-2-8 0,-2 0-2 0,1-1 15 16,0-3-3-16,0-1-5 0,0 0-1 0,2 2-9 15,-2-2 2-15,2 1 5 0,-1-4-20 0,1 0 13 16,2-1 2-16,0-1-3 0,3-3 3 0,-1-5 0 16,1-2-9-16,0-3 5 0,0-2 10 0,0-1-4 15,18-3 4-15,-18-2-12 0,15-1 6 0,-15 0-7 16,22-1-11-16,-9-2-23 0,2 1-34 0,6-4-36 16,-1 2-34-16,6-2-17 0,2-2-20 0,2 0-29 15,1 0-40-15,6 0-41 0,-2 0-99 0,7-21-172 16,1 21 20-16,2-28 93 0</inkml:trace>
  <inkml:trace contextRef="#ctx0" brushRef="#br0" timeOffset="80191.3">19330 2193 1451 0,'5'0'35'15,"0"0"-22"-15,-5 0 22 0,0 0 45 0,0 0-6 16,0 0 61-16,0 0 4 0,0 0 1 0,0 0-6 15,0 0-10-15,0 0-20 0,0 0-30 0,0 0-16 16,0 0-21-16,0-16 2 0,0 16-23 0,0 0-16 16,18 0 2-16,-18 0-13 0,13 0-5 0,-13-12 30 15,24 12-8-15,-10 0-2 0,7-12 12 0,0 12-29 16,8-8-5-16,-5 8 25 0,5 0-7 0,-2-6 0 16,-1 6 1-16,0 0-7 0,-11 0 0 15,3 0 4-15,-9 0 3 0,1 0-13 0,-7 0-4 16,-1 0 12-16,1 14-32 0,-3-14 19 0,0 16 14 15,0-16 6-15,0 23 32 0,0-9-54 0,0 5 15 16,0 0-2-16,0 3 21 0,0 0 52 0,-18 1-13 16,18 4-29-16,-19 1-11 0,19 3 12 0,-17 3-14 15,1 3 41-15,16 1-11 0,-24 3-1 0,9 10 9 16,5 2 2-16,0 3-1 0,-3 4-14 0,3 1-13 16,3 1 2-16,-2 1-9 0,5 2 8 15,0-5 13-15,4 2-30 0,-4-2 18 0,4-2-18 16,0-1 41-16,22 4 14 0,-22 1-9 0,22 2 9 15,-22 4-39-15,17-3-4 0,-17 2 9 0,15 1-1 16,-15 0-2-16,0-4 13 0,0-4-13 0,10-4 2 16,-10-3-9-16,0-1-9 0,0-3 13 0,0-2-3 15,0-2 26-15,0 1-12 0,0 0-16 0,0-1-7 16,-20 3-1-16,20-3 11 0,-22-1-8 0,22 0 15 16,-27-1-27-16,8-2-17 0,1 0 14 0,-9-3-19 15,5-4 21-15,-9-2 23 0,1 0-6 16,-3-4-29-16,-1-1-20 0,-4 0-56 0,1-5-44 15,-5-1-33-15,1-2-71 0,-2-5-60 0,1 1-55 0,-3-3-176 16,1-6-202-16,2-5 99 0</inkml:trace>
  <inkml:trace contextRef="#ctx0" brushRef="#br0" timeOffset="81269.81">15964 2176 1382 0,'0'-2'39'0,"0"-1"-9"0,0 3 10 0,0-1-6 15,0 1-30-15,0 0 5 0,0 0 16 0,0 0-31 16,0 0 50-16,0 0 19 0,0 0-16 0,0 18 55 16,0-18-40-16,0 23-2 0,0-4 12 0,-19 3 1 15,19 2-12-15,-17 4-12 0,17 3 8 0,-19 8 2 16,19 1-4-16,-11 5 21 0,11 8-15 0,-9 8-24 15,9 11 2-15,0 5-14 0,0 5-2 0,21 1 2 16,-21 5-10-16,17 4 2 0,-17-1-1 16,28-2-4-16,-11 0 20 0,-5 2-15 0,-1 1-11 15,-11 0 12-15,14-1-19 0,-14 0 4 0,0-3-1 16,0-5-5-16,-20-2 7 0,20-8-6 0,-27 0-21 16,27-6-36-16,-24 1-75 0,24-3-63 0,-21-1-88 15,21-2-119-15,-13-5-163 0,13-6 70 0</inkml:trace>
  <inkml:trace contextRef="#ctx0" brushRef="#br0" timeOffset="81869.27">16395 2230 2104 0,'13'-5'28'0,"-13"0"9"0,0-2 14 16,0 3-4-16,9 0-34 0,-9 1 4 0,0 3-17 16,0 0-6-16,0 0 15 0,0 0-21 15,0 0 17-15,0 19 50 0,0-19 11 0,0 31 31 16,0-10 15-16,0 7-30 0,-21 5-1 0,21 7-18 16,-14 5-2-16,14 6-2 0,-18 8-16 0,6 8 5 15,2 4-16-15,-1 6-14 0,2 3 9 0,2 1-7 16,0 3-11-16,2-4 4 0,5-3-6 0,-3 1-4 15,1 1 5-15,2 0 12 0,0 2-3 0,0 2-27 16,0 1-12-16,17 1-21 0,-17 1-6 0,0-4-12 16,0-2-27-16,17-6-24 0,-17-3-34 0,0 0-18 15,10-4-21-15,-10-1-28 0,8 1-54 16,-8-3-80-16,13-1-138 0,-8-5 37 0,2-6 95 16</inkml:trace>
  <inkml:trace contextRef="#ctx0" brushRef="#br0" timeOffset="82566.98">16917 2270 1888 0,'-4'-7'44'0,"4"3"1"0,0-2-4 16,0 2-16-16,0 1-20 0,0 0-15 0,0 1 26 15,0 1 18-15,0 1 1 0,0 0 6 0,0 0 6 16,0 0-4-16,0 0 0 0,0 0 43 0,0 17-1 15,0-17 33-15,0 26-11 0,0-8-19 0,0 7-23 16,-17 2-15-16,17 6 1 0,0 6-15 0,-21 6 17 16,21 7 2-16,-21 6 1 0,21 5 15 0,-18 6-21 15,18 6-11-15,-16 2-7 0,6 4-16 0,3-1 3 16,2 2-2-16,-4-1-7 0,-1 4 12 16,8 4 10-16,-4 3-15 0,1 2 6 0,-1 2-6 0,-3 2-26 15,2-3 7-15,7 1-36 0,-3-5-22 0,-3-4-7 16,5-6-44-16,-3 2-3 0,4-2-43 15,-4-3-23-15,1 0-7 0,0-6-82 0,-1 0-52 16,-1-8-100-16,1-6-151 0,4-11 116 0</inkml:trace>
  <inkml:trace contextRef="#ctx0" brushRef="#br0" timeOffset="82968.91">17348 2463 2376 0,'14'-16'20'0,"-1"1"5"0,-1 2 8 0,-4 1 7 15,0 1-29-15,-1 1-4 0,-4 6-21 0,0 4-13 16,-2 0 8-16,-1 0-3 0,0 0 17 0,0 17 9 16,0-17 16-16,0 27 34 0,0-7 1 0,0 6-1 15,-20 9 4-15,20 7-30 0,0 8 14 0,-18 9 8 16,8 7-5-16,2 5 1 0,-4 4-3 16,2 2-22-16,2 3 1 0,1-2 6 0,-5-2-7 15,5 1 0-15,1 4-8 0,1 3-11 0,1 5-10 16,0 0 22-16,1 1 0 0,1 2 3 0,0 0 5 15,-1-3-13-15,2-3-20 0,-2-7-35 0,1 0-27 16,-1-2-51-16,0 1-57 0,-1-3-40 0,0 0-83 16,-1-4-125-16,4-3-158 0,0-7 77 0</inkml:trace>
  <inkml:trace contextRef="#ctx0" brushRef="#br0" timeOffset="87281.89">8979 2404 2700 0,'0'0'22'0,"15"-20"15"0,-15 20 12 0,0-21 2 16,0 7-20-16,7 14 0 0,-7-14-24 0,0 14 18 15,0 0-1-15,0 0-18 0,0 0 9 0,0 0-27 16,0 0 2-16,0 0 2 0,0 0 3 15,0 0 12-15,-18 24-10 0,18-24-2 0,-16 29 4 16,16-9 2-16,-24 1 5 0,24 3-4 0,-18 0 1 16,18 1-14-16,-13-1-1 0,13 2-17 0,-8-2 3 15,8 0-2-15,0 0-2 0,0-4 28 0,0-2-13 16,0-4 6-16,26-1 5 0,-26-8 8 0,26-2 3 16,-6-3-3-16,0 0 6 0,7-25 14 0,0 25-2 15,3-33 34-15,1 13 20 0,-1-2-7 0,-2-2 29 16,-1 0-6-16,-2 1 7 0,-2 0 10 0,-4-1 13 15,1 0 10-15,-4 0 1 0,1 3 3 0,-4 0-12 16,3 0 4-16,-6 3-9 0,-2 1-15 0,-2 2-16 16,1 4-23-16,-3 1-26 0,-1 3-29 0,1 3-19 15,-4 1-16-15,0 3-12 0,3 0 13 0,-3 0 8 16,4 0 3-16,0 26 13 0,3-9-2 0,2 2 8 16,-1 7 15-16,4 7 15 0,-2 1 6 0,2 7-3 15,-2 4-5-15,1 7-16 0,-4 2 2 16,-4 5 0-16,0-1-12 0,-2 1 0 0,-1 0 12 15,0 0-14-15,0-4 4 0,-25-4-1 16,25-6-13-16,-22-4 15 0,5-5 2 0,-2-4 2 0,-1-3-15 16,0-4 5-16,-6-3 0 0,0-5-4 0,-4-2-16 15,-4-2-17-15,0-4-21 0,-3-2-15 0,-3-4-3 16,-4-3-30-16,-1 0-15 0,-1 0-47 0,-1-18-67 16,-1 18-69-16,0-25-80 0,6 6-78 15,1 1-89-15,8-5-187 0,5-4 54 0,8-3 141 0</inkml:trace>
  <inkml:trace contextRef="#ctx0" brushRef="#br0" timeOffset="87504.29">9643 2610 2439 0,'6'0'26'0,"-3"0"57"0,1-20 32 16,-1 20 36-16,0-17 18 0,1 17-27 0,1-18 8 15,-5 18-6-15,0-16-29 0,0 7-20 16,0 2-35-16,0 0-37 0,0 2-14 0,0-1-10 16,0-1-6-16,19 4-5 0,-19-3-8 0,0 4-26 15,21-3-28-15,-7 2-35 0,-1 0-36 0,1-1-36 16,3 3-31-16,3 1-33 0,-2-1-65 0,3 1-95 16,-1 0-81-16,-3 0-79 0,0 0 112 0</inkml:trace>
  <inkml:trace contextRef="#ctx0" brushRef="#br0" timeOffset="87700.76">9611 2701 2595 0,'-9'9'18'0,"1"-3"35"16,4-1 28-16,1-2 44 0,3-3 14 16,0 0-24-16,0 0-1 0,0 0-26 0,0 0-30 15,19-14-4-15,-19 14-30 0,20-16-13 0,-20 16-7 16,25-18-6-16,-25 18 0 0,27-13-7 0,-13 13-44 15,2-11-57-15,1 11-66 0,2-6-67 0,-1 6-68 16,0 0-105-16,2 0-114 0,-2 0-89 0,2 0 114 16</inkml:trace>
  <inkml:trace contextRef="#ctx0" brushRef="#br0" timeOffset="88452.76">10238 2442 2662 0,'3'-7'46'15,"-3"1"46"-15,0-1 51 0,0 4 42 0,0-3 1 16,1 2-17-16,-1 2-19 0,0 0-47 0,0 2-45 15,0 0-30-15,0-1-39 0,0 1-3 0,0 0-2 16,0 0-3-16,0 0 5 0,0 0 2 16,0 0 4-16,-20 18-1 0,20-18 2 0,-17 19 8 15,17-7-9-15,-16 1 2 0,16 2 4 0,-19 2-12 16,19 0 15-16,-14 1-5 0,6-2-31 0,8 5 7 16,-12-3-22-16,5 3-5 0,2 0 18 0,2-2-19 15,0 1 2-15,1-5-11 0,0 2-4 0,1-5 13 16,1-1 16-16,-2-5 23 0,2-3 22 0,0 0 11 15,0-3-2-15,0 0-6 0,0 0-26 0,0-24-8 16,0 8-2-16,0-1 3 0,0-3 18 0,0-3 7 16,0-3-4-16,0 2 2 0,0-2 5 0,-21 0-2 15,21 3-1-15,0-3-2 0,-16 0-9 0,16 4 4 16,0-2 15-16,0 2 7 0,0 2 18 0,0-2 3 16,0 2 11-16,0 2-4 0,19 3-3 15,-19-1 6-15,0 3-17 0,21 2-3 0,-21 1-17 16,14 3-17-16,-14 2-6 0,10 0-8 0,-10 4 3 15,10 1 5-15,-10 0-1 0,15 0 6 0,-5 0 3 16,4 25-1-16,-1-25 2 0,5 29 7 0,2-12-5 16,-2 2 0-16,2 2 8 0,-3-1-11 0,0 1 6 15,-4 1-11-15,2-1-20 0,-1 0-11 0,-4 1-7 16,-2-3-12-16,-2-1-7 0,-2 1 8 0,2-3-17 16,-5-2 12-16,-1-2 31 0,0-3 7 0,0-2 21 15,0-2 27-15,0 0 30 0,0-5-5 16,0 0 0-16,0 0-14 0,0 0-28 0,0-27 0 15,0 27 9-15,-15-28 4 0,15 9 9 0,0 1 10 16,0-2 5-16,-9-1-7 0,9 1-3 0,0-2 6 16,0 2-1-16,0-1 26 0,0 0 1 0,0 2 5 15,0-1-2-15,16 3-27 0,-16 2-7 0,0 2-14 16,18 0-13-16,-18 4-4 0,16 2-3 0,-16 1-17 16,16 2-5-16,-7 4 8 0,2 0-10 0,-1 0 15 15,4 0 6-15,-2 23-7 0,5-23-3 0,-2 28-23 16,0-10-20-16,2 4-6 0,0 1-24 15,-4 2 2-15,-1 1-5 0,-3 5-41 0,-5 1-15 16,2 1-51-16,-3 2-54 0,-3 3-74 0,0 2-98 16,0-1-110-16,-19-2 76 0</inkml:trace>
  <inkml:trace contextRef="#ctx0" brushRef="#br0" timeOffset="88667.42">10621 2680 2792 0,'17'-18'30'0,"-3"2"30"16,-3 0 30-16,0 5 34 0,0-4-12 0,-4 7-17 16,-7 6-26-16,7 0-39 0,-7 1-26 0,6 1-21 15,-4 0-9-15,-2 0 0 0,0 0 15 0,0 0 0 16,0 25 4-16,0-8 8 0,-20 3-17 16,20 4-27-16,0 4-29 0,-17 1-39 0,17 4-38 15,0-1-11-15,0 1-58 0,0-4-48 0,0 0-50 16,0-3-120-16,0 0-98 0,0-6 85 0</inkml:trace>
  <inkml:trace contextRef="#ctx0" brushRef="#br0" timeOffset="89199.99">10801 2424 3169 0,'14'-20'43'0,"-2"0"38"0,-4 3 23 0,1 3 12 16,4-4-27-16,-10 7-11 0,-1 4-2 15,0 4-25-15,0 0-28 0,-2 1-35 0,0 2-34 16,3 0 6-16,-3 0 15 0,0 0 8 0,0 0 9 16,0 18 9-16,0-18-8 0,0 21 8 0,0-7-3 15,-20 2 7-15,20 3-22 0,0 1-10 0,0 1 8 16,-17 2-26-16,17 1 16 0,0 0-13 0,0 1-16 16,-12 1 3-16,12 0-7 0,-9 1 4 0,9-3 4 15,-9-1 13-15,2-3-3 0,7-2 9 0,-5-3 17 16,1-5 3-16,1-2 36 0,3-3 20 0,-5-4 11 15,5-1-4-15,0 0-18 0,0 0-18 16,0-25-8-16,0 7 5 0,0 0 4 0,0-5-6 16,0-3 0-16,0-1-8 0,20-1-5 0,-20 1 11 15,17-2-9-15,-17 2-1 0,27 2 9 0,-10-2-1 16,3 2 18-16,-5 1 6 0,7 1-12 0,-2 3 8 16,1 1-12-16,-5 2 11 0,0 2 8 0,-3 3-12 15,-1 1-7-15,-4 2-7 0,-1 3-11 0,-4 2-1 16,-2 1-5-16,0 1-39 0,-1 1-13 0,0 1 6 15,0 0 5-15,0 0 44 0,0 20 12 0,-23-20-12 16,23 21 12-16,-24-7-24 0,7 5 10 0,2-1-10 16,-3 2-15-16,-2 0 4 0,0-1 5 0,0 2 8 15,2-1-10-15,1 1-1 0,6-1-5 0,-3 0-5 16,2-1 16-16,5-1-16 0,2 0-3 16,0-3 25-16,3-4-17 0,2-1 37 0,0-3 15 15,0-2-27-15,0 0 25 0,29-3 5 0,-29-2-13 16,30 0 20-16,-11 0-1 0,1 0-20 0,3 0 15 15,0 0-9-15,-3 0-52 0,0-19-61 0,0 19-92 16,-1-17-136-16,-3 17-114 0,0-15-167 0,1 15 84 16</inkml:trace>
  <inkml:trace contextRef="#ctx0" brushRef="#br0" timeOffset="89434.36">11286 2690 3247 0,'9'-27'47'0,"-4"27"50"0,0-24 40 0,0 24 41 16,-1-34 1-16,-1 20-17 0,-3 14-5 0,0-18-15 15,0 18-42-15,0-15-32 0,0 15-44 0,0-9-28 16,0 9-19-16,0 0-34 0,0 0-10 0,0 0-20 16,0 0-10-16,0 0-2 0,-15 21-13 0,15-21-14 15,0 35-21-15,-19-10-5 0,19 3-29 0,-8 7-16 16,8 0-31-16,0 2-72 0,-9 3-54 15,9-1-142-15,0-2-149 0,0-4 115 0</inkml:trace>
  <inkml:trace contextRef="#ctx0" brushRef="#br0" timeOffset="89681.71">11668 2304 2710 0,'18'-15'13'0,"-6"0"10"0,-5 3 3 0,-5 0 11 16,3 1-17-16,-4 4-4 0,-1 4 1 0,0 0-14 15,0 3-7-15,0 0-14 0,0 0-4 0,0 17-3 16,0-17 31-16,-16 20-4 0,16-5 5 0,-14 4 3 16,14 1-23-16,-14 4 15 0,14 1-9 15,-14 3-14-15,14 1-26 0,-7 5-45 0,7 0-43 16,0 4-52-16,0-2-53 0,0 4-96 0,0 1-76 15,0-1-82-15,23-3 80 0</inkml:trace>
  <inkml:trace contextRef="#ctx0" brushRef="#br0" timeOffset="90215.46">11378 2413 2452 0,'-2'0'14'0,"2"0"-10"0,0 0 5 0,0 0 7 16,0 0-7-16,0 0 17 0,0 0 22 0,0 0 18 15,0 0-7-15,0 0 8 0,0 0-39 0,0 0-22 16,22 0 2-16,-22 0-16 0,19 0 16 0,-3 0 26 16,-2 0 14-16,8 0 0 0,-1 0 17 0,3 0-22 15,3 0-14-15,-3-16 12 0,4 16-19 0,-5 0-9 16,-1-13-5-16,0 13-9 0,-1-10 7 0,0 10 7 16,0-10 1-16,1 10 2 0,-5-9 5 15,2 9 0-15,0-5 2 0,-2 2-3 0,-2 1-9 16,-5 0-9-16,-4 0-2 0,-2 2-17 0,-1-1-46 15,-3 0-48-15,0 1-31 0,0 0-27 0,0 0-20 16,0 0-41-16,0 0-53 0,0 19-121 0,-15-19-72 16,15 18-10-16,0-18 85 0</inkml:trace>
  <inkml:trace contextRef="#ctx0" brushRef="#br0" timeOffset="91188.85">12001 2305 2341 0,'0'-2'38'0,"0"-2"29"0,0-1 41 16,0 3 14-16,0-2-12 0,0 0-13 15,0 2-22-15,0 0-18 0,15 0-14 0,-15 1-30 16,0 1-24-16,0 0 0 0,0 0-16 0,0 0 9 16,0 0 7-16,0 0-1 0,0 0 2 0,0 15 3 15,0-15-9-15,0 13 19 0,15-13-5 0,-15 23-4 16,0-7 12-16,14 1-9 0,-14 0 2 0,11 0 13 16,-11 2-12-16,10 2-4 0,-10-1 2 0,8 3-17 15,-8-3-7-15,0 1-17 0,0-1 6 0,0-1-25 16,0-4 17-16,0-2 13 0,0-1 0 0,-18-5 44 15,18 1-5-15,0-5 5 0,0 1 10 0,-15-4-3 16,15 0 16-16,0 0-5 0,0 0-16 0,-12 0 10 16,12-22-21-16,-12 22 6 0,7-29-1 0,0 12-1 15,1-3 6-15,4 0-3 0,-3-1 2 0,3 0-12 16,0 1 6-16,0 1-9 0,22 1 9 0,-22 2-3 16,19 1-5-16,-19 0-13 0,25 3 8 0,-12 1 4 15,2 1-9-15,-2 0 21 0,1 3-17 16,-3 1 2-16,2 2 0 0,-6 1 8 0,0 0 1 15,-7 2-10-15,7 1 12 0,-7-1-11 0,0 1 2 16,3 0 6-16,-3 0-8 0,0 0 5 0,0 0-14 16,0 0 0-16,0 0-2 0,0 0-2 0,0 0 12 15,0 0-2-15,0 0 7 0,0 0 0 0,0 17 6 16,-16-17 6-16,16 14-11 0,0-14 9 16,0 19-11-16,-15-8-10 0,15 1 18 0,0 0-9 0,-7 1 0 15,7 0 20-15,-7-1-11 0,7 0-3 0,-4 0 16 16,4-3-20-16,-2 2-6 0,0-3 5 15,1-3-13-15,1 1 12 0,0-4 21 0,0-1 25 16,0 0 42-16,0 1 28 0,0-2 33 0,0 0-27 16,0 0-30-16,0 0-21 0,0-17-50 0,0 17-4 15,0-17-12-15,15 17-8 0,-15-25 2 0,0 11 12 16,11 0-2-16,-11-4 5 0,0 0 0 0,7 2-6 16,-7-1 3-16,7-1 4 0,-7 2 5 0,4-1 4 15,-4 3 3-15,5 1 15 0,-1 2 10 16,-3-1-10-16,2 3 8 0,1 1-14 0,-1 2-30 0,0 1-9 15,1 2 0-15,0 0-21 0,-3 2 7 0,1 0 12 16,2 1-21-16,1 0 17 0,1 0 1 16,1 0-6-16,3 21-3 0,3-21-23 0,0 21-3 15,2-8 2-15,2 4 5 0,-1-3 13 0,1 3 6 16,0-1-15-16,-2 2-5 0,-1-2-3 0,1-1-11 16,-2 1 9-16,-3-3-2 0,0-2-3 0,-3 0 4 15,-1-1 9-15,0-3 9 0,-4-3 24 0,0-1 6 16,-2 0 10-16,0-1 27 0,0-2 6 0,0 0 6 15,0 0-5-15,0 0-22 0,-18-19-15 0,18 19-2 16,0-23 8-16,-18 10 8 0,18-4 2 0,-16-1 7 16,16 0-11-16,-14-2 6 0,14 0 1 0,-7 0 16 15,7 2 1-15,0-1 0 0,0 1 5 0,0 1-23 16,0 4 2-16,0 1-18 0,0 4-16 16,18 2-8-16,-18 1-19 0,0 2-25 0,14 3-16 15,-14 0-5-15,15 0-10 0,-15 25 13 0,20-25-4 16,-6 32-20-16,0-11-14 0,1 5-37 0,1 1-13 15,-2 4-52-15,-2 0-73 0,3 2-66 0,-8 1-97 16,-3 1-34-16,3-1 114 0</inkml:trace>
  <inkml:trace contextRef="#ctx0" brushRef="#br0" timeOffset="91600">12498 2585 2497 0,'23'-15'21'0,"0"-2"18"0,-1 0 27 16,-2 0 16-16,4 0 8 0,-6 2 24 0,0 4-3 16,-4 3 7-16,-1-1-20 0,-3 4-52 0,-3 0-20 15,-2 2-22-15,-1-2-2 0,-1 2-8 0,-2 2-4 16,-1 0-1-16,0 0-18 0,0 1 14 0,0 0-8 16,0 0-15-16,0 0-2 0,0 0 1 0,0 0 12 15,0 0 2-15,0 18 24 0,0-18-6 16,0 11-2-16,18-11 23 0,-18 18-17 0,0-9-3 15,12 3-14-15,-12 1-6 0,0-3-8 0,0 6 8 0,0-2 15 16,0 0-13-16,9 4 15 0,-9 3-15 16,0 0 0-16,0 1 10 0,-20 2-8 0,20-2 22 15,-19 2-24-15,19-2 5 0,-24-5 4 0,24 0-8 16,-21-2 30-16,21-4-12 0,-19-4 8 0,19-1 1 16,-8-2 19-16,8-1 36 0,-7-1 22 0,7-1 8 15,0-1-14-15,0 0-30 0,18 0-22 0,-18 0 15 16,19 0-20-16,-19-15-1 0,27 15 0 0,-13 0-20 15,4-15 4-15,-2 15-6 0,3 0-6 0,2-12-39 16,-1 12-27-16,0-8-48 0,-2 8-82 0,0 0-41 16,-5-7-82-16,-3 7-123 0,-1 0-56 0,-4-6 3 15,3 3 109-15</inkml:trace>
  <inkml:trace contextRef="#ctx0" brushRef="#br0" timeOffset="92137.55">12922 2250 2874 0,'8'-13'10'0,"-1"2"13"0,-1-2 4 0,1 3-3 0,2-1-13 16,-6 3-12-16,0 5-10 0,-2 2-11 0,-1 0 11 16,0 1-20-16,0 0 17 0,0 0 5 15,0 0-9-15,0 21 25 0,0-21-11 0,0 25 5 0,0-9 9 16,-21 3-8-16,21 1 2 0,0 3-9 15,-17 0 5-15,17 0 0 0,-14 2 6 0,14 0-1 16,-15-1 9-16,15 2-10 0,-11-4-14 0,5 2 18 16,-1-4-8-16,3 1-3 0,0-5-3 0,0-2-14 15,3-1-16-15,-1-6 24 0,1 1 14 0,0-4 32 16,1-2 15-16,0-2-11 0,0 0 1 0,0 0-30 16,0-24 2-16,0 24-2 0,0-29-13 0,0 11 13 15,0-4-23-15,0 0 12 0,0-2 8 0,16 1-17 16,-16-2 7-16,23 2-7 0,-8-1-3 0,2 3 9 15,1 0 5-15,4 1 2 0,-1 3-17 0,1 0 22 16,0 1 10-16,-1 3 1 0,-2 2 7 16,0 2-19-16,-4 1-16 0,-2 4-10 0,-2-1 14 15,-5 1-20-15,-1 3-38 0,-3 1 3 0,-2 0-8 16,0 0 21-16,0 17 53 0,0-17 4 0,0 23-1 16,-22-8 3-16,22 3-15 0,-24 1 2 0,24 1-10 15,-28 0 1-15,12 2 2 0,-1-2-8 0,2 1 2 16,-1 0-27-16,2-1 6 0,0-1-12 0,4-1 5 15,0 1-9-15,3-3 17 0,2-1-3 0,1-3 11 16,2-3 37-16,2 0-15 0,0-1 28 0,0-3-20 16,0 0 9-16,21-4-10 0,-21-1-5 0,27 0 10 15,-12 0 1-15,3 0-6 0,1 0-3 0,2-16-36 16,-4 16-52-16,2 0-65 0,-4-16-168 16,2 16-80-16,-5 0-119 0,1-14 74 0</inkml:trace>
  <inkml:trace contextRef="#ctx0" brushRef="#br0" timeOffset="92483.63">13152 2564 2372 0,'20'0'39'0,"-20"0"32"16,22-22 41-16,-22 22 36 0,27-20 4 0,-13 20 3 16,-1-19-30-16,-2 19-31 0,2-16-27 0,-4 16-32 15,-9-15-13-15,13 15-6 0,-13-9-26 16,8 9-1-16,-8-6-5 0,3 6-18 0,-3 0-23 15,0 0-32-15,0 0-9 0,0 0 17 0,0 0 23 16,0 0 16-16,0 22 14 0,0-22-9 0,0 26 6 16,0-12-18-16,0 5 0 0,-16 1 4 0,16 2 11 15,-15 3 18-15,15-1-23 0,-19 0-11 0,7 2-4 16,-2 0-3-16,0-1 24 0,0 0 17 0,1 0-9 16,-2-5 9-16,4 1 11 0,1-8-10 0,3-1 14 15,0-1 31-15,3-4 29 0,4-2 53 16,0-4 1-16,0-1-14 0,0 0-50 0,0 0-42 15,22 0-13-15,-22-18-9 0,28 18 12 0,-9-16 2 0,4 16-4 16,1-17 10-16,2 17-25 0,0-15-33 16,0 15-20-16,-2-16-70 0,-1 16-38 0,-2-11-78 15,-5 3-134-15,2 0-133 0,-3-3 38 0,-1-3 109 16</inkml:trace>
  <inkml:trace contextRef="#ctx0" brushRef="#br0" timeOffset="92683.1">13473 2335 3152 0,'0'-15'33'0,"17"2"26"0,-17 0 20 0,0 1 32 0,17 0 8 16,-17 2 9-16,0 3 4 0,0 4-38 0,12 2-48 15,-12 1-51-15,0 0-37 0,0 0 9 16,0 0 10-16,0 0 14 0,0 15 2 0,0-15-1 0,0 24-4 16,0-7 5-16,0 5 15 0,-16 4-21 0,16 3-30 15,0 2-17-15,0 6-45 0,0 1-23 16,0 6-8-16,0 0-61 0,0 3-10 0,0 3-37 15,0-1-53-15,0 0-55 0,0-3-105 0,-22-4-111 16,22-9 93-16</inkml:trace>
  <inkml:trace contextRef="#ctx0" brushRef="#br0" timeOffset="92880.57">13201 2479 2714 0,'16'-8'-5'0,"1"0"-5"0,-1-1 15 0,-3 1-8 16,3-4 27-16,-5 8 43 0,-1-1-9 0,0 2 9 16,-2 2-22-16,-2-1-43 0,2 1-2 0,-1 0-31 15,2 1-35-15,1 0-14 0,-1 0-62 0,5 0-52 16,1 0-70-16,5 0-104 0,1 18-81 0,2-18-68 16,0 13 103-16</inkml:trace>
  <inkml:trace contextRef="#ctx0" brushRef="#br0" timeOffset="93043.13">13717 2392 2703 0,'0'0'9'0,"0"0"0"16,0 0-26-16,0 0 15 0,0 0-4 0,0 0 9 15,0-12 17-15,0 12-58 0,0 0-73 0,0 0-134 16,0 0-61-16,0 0-64 0,0 0-61 0,0 0-10 15,18 0 67-15</inkml:trace>
  <inkml:trace contextRef="#ctx0" brushRef="#br0" timeOffset="93211.68">13845 2415 2609 0,'10'0'4'0,"0"0"-4"16,4 0 12-16,-3-23 10 0,2 23 18 0,1-17-1 15,-4 17-3-15,1 0-3 0,0-14-35 0,-3 14-39 16,-2 0-89-16,-3 0-102 0,0 0-131 0,0 0-73 16,0 0-24-16,1 0-16 0,-3 0 145 0</inkml:trace>
  <inkml:trace contextRef="#ctx0" brushRef="#br0" timeOffset="93365.27">14047 2442 2245 0,'0'0'24'0,"0"0"-7"16,0-19 1-16,0 19 11 0,0-17-38 0,17 17 17 16,-17-18-2-16,0 18-13 0,0-16 1 0,15 16-57 15,-15-16-81-15,0 8-89 0,0 0-74 0,0 1-73 16,0-2-53-16,9 2 84 0,-9-2 85 0</inkml:trace>
  <inkml:trace contextRef="#ctx0" brushRef="#br0" timeOffset="93566.74">14280 2173 2463 0,'9'-5'44'16,"0"-1"46"-16,0 2 32 0,-2-1 23 0,-2-3-11 16,-1 5-24-16,-1 0-25 0,-2 2-28 15,-1 1-29-15,0 0-19 0,0 0-11 0,0 0-6 16,0 0-7-16,0 0-9 0,0 19 3 0,0-19 10 16,0 23 4-16,0-5 15 0,-13 3-1 0,13 4 8 15,0 3-2-15,0 1-6 0,-11 5-24 0,11 2-53 16,0 0-40-16,0 4-57 0,0 2-27 0,0 2-44 15,0 4-54-15,0 1-92 0,0-2-137 0,-20-2 14 16,20-2 96-16</inkml:trace>
  <inkml:trace contextRef="#ctx0" brushRef="#br0" timeOffset="93752.25">14052 2505 2696 0,'0'-13'14'15,"0"3"0"-15,0 0-5 0,20 2 22 0,-20-1 7 16,14 2 7-16,-14 3 0 0,15 1-9 0,-15 0-32 16,19 0-8-16,-8 0 11 0,4 2-25 0,4 1 15 15,6 0-28-15,2 0-41 0,1 0-11 16,5 0-61-16,3 0-36 0,2 0-43 0,2 0-118 16,-3 0-83-16,-3 0-94 0,3 0 76 0</inkml:trace>
  <inkml:trace contextRef="#ctx0" brushRef="#br0" timeOffset="94066.4">14914 2095 2726 0,'13'-13'47'0,"-2"0"59"16,-1-2 46-16,-1 0 26 0,-2 1-19 0,2 0-27 16,-2 4-26-16,-5 6-38 0,-2 1-26 0,0 0-38 15,0 3-20-15,0 0 10 0,0 0-12 0,0 0 9 16,-27 17-6-16,27-17 8 0,-24 27 0 15,6-7-19-15,-2 4-4 0,-5 2-18 0,-2 3 16 16,1 1-3-16,-3 2 2 0,-2 1 1 0,3 1-32 16,2-1 14-16,-1-2-28 0,4-1 3 0,1 1 6 15,5-2-10-15,3-2 33 0,5 0 5 0,4-2 9 16,5-5 12-16,0 2 13 0,0-4-1 0,32-4 5 16,-32-1 8-16,35-2-7 0,-13-5 3 0,0-1 13 15,3-1 6-15,-1-4-6 0,1 0-26 0,-1 1-33 16,-1-1-28-16,-1 0-53 0,-1 0-40 0,1 0-75 15,-3 0-98-15,1-17-103 0,-5 17-90 0,0 0 98 16</inkml:trace>
  <inkml:trace contextRef="#ctx0" brushRef="#br0" timeOffset="108563.45">18996 6033 2604 0,'0'-19'19'16,"0"0"18"-16,0 1 14 0,0-1 19 0,0 1-24 16,0 4-25-16,0 2-22 0,0 6-16 0,0 4-3 15,0 2-11-15,0 0 18 0,0 0-3 0,0 20 11 16,0-20 16-16,0 34 19 0,0-8 8 0,-14 9 18 15,14 11 19-15,-23 14-15 0,23 11 15 0,-22 16-9 16,22 5 4-16,-21 10-13 0,12 8 1 16,3 9 36-16,1 7-16 0,-2 8 33 0,7 4-23 15,-5 2-48-15,5 2 8 0,0 5 2 0,0 10-17 16,22 1 6-16,-22 0-15 0,21-6-32 0,-21-3-3 16,17-1 23-16,-17 5 2 0,0 0-1 0,0-9 26 15,0-5-38-15,-19-7 7 0,0-4-30 0,-5-3-32 16,-3-7-77-16,-6-4-97 0,-7-10-88 0,-5-7-93 15,-8-10-150-15,0-9-218 0,-3-10 113 0</inkml:trace>
  <inkml:trace contextRef="#ctx0" brushRef="#br0" timeOffset="109016.71">15319 7959 2557 0,'-51'0'-33'0,"10"0"-5"0,10 12-16 16,8-12 4-16,9 0 41 0,3 0-3 15,1 0 26-15,3 0-19 0,0 25-11 0,4-25 39 16,0 14 23-16,3-14 51 0,0 0 41 0,0 13-11 15,33-13-10-15,-10 0-27 0,9 0-11 0,6 0-7 16,13 0-8-16,9 0-9 0,9 0-26 0,15-15-13 16,12 15 6-16,17-12 8 0,16 12 4 0,17-21-2 15,6 11-1-15,23-3-7 0,16-1 5 0,17 1 16 16,9-2-25-16,5 1 13 0,10-1-16 0,12 2-15 16,14 0 9-16,-2-3 2 0,7 2 16 0,2 1 38 15,4 2-1-15,-3-2-2 0,1 2-27 0,-10 1-17 16,-6 0-8-16,-11 3-10 0,-7 1 8 0,-15 1-11 15,-5-1-5-15,-10 3-9 0,-20-1 23 0,-17 2 1 16,-12 0 21-16,-12-2 7 0,-19 2-39 0,-18-1 11 16,-19 0-24-16,-13 0-4 0,-13 0 45 15,-13-1-26-15,-11 1-44 0,-11 0-63 0,-9 1-99 16,-6 0-135-16,-9 1-10 0,-1 1-76 0,0 0-14 16,-19 0-50-16,19 0-112 0,-36 0 143 0</inkml:trace>
  <inkml:trace contextRef="#ctx0" brushRef="#br0" timeOffset="110580.44">18847 9477 841 0,'-10'0'35'0,"10"-9"14"0,0 9 24 0,0 0 11 16,0 0 2-16,0-6 3 0,0 6-14 0,0-2 1 15,0 0 15-15,0 2-3 0,0-2 25 16,0 1-15-16,0 0-10 0,0 1-26 0,0 0 13 0,0 0 13 16,0 0-28-16,0 0 26 0,0 0-29 0,0 0 11 15,0 0 0-15,0 0-9 0,0 0 7 16,0 0 5-16,0 0-3 0,0 0 6 0,0 0-5 15,0 0-16-15,0 0 7 0,0 0-1 0,0 0 5 16,0 0 1-16,0 0-12 0,0 0 13 0,0 0-18 16,0 0 10-16,0 0-4 0,0 0-10 0,0 0 11 15,0 0-25-15,0 0-1 0,0 0-8 0,0 0-14 16,0 0 1-16,0 0-12 0,0 0 2 0,0 0 2 16,0 0-2-16,0 0 6 0,0 0-12 0,0 0-8 15,0 16 11-15,0-16 30 0,0 24 15 0,0-9 15 16,0 7 2-16,17 3-12 0,-17 4 9 0,0 4-11 15,0 7 16-15,0 1 2 0,0 6 3 16,0 6 12-16,0 7 2 0,0 0-34 0,0 7-5 16,0 3 8-16,0-2 2 0,0 1 6 0,0-2-4 15,-19-5-24-15,19-3-31 0,-15-4 4 0,15 0 1 16,-17-9 4-16,17-1 6 0,-20-3 14 0,8-4-10 16,12-5-8-16,-13-1-5 0,7-1 7 0,1-11-2 15,0 0-5-15,5-2-4 0,-3-2 15 0,1-5-12 16,2-1-35-16,0-6-15 0,0-4-82 0,0 0-51 15,0 0-77-15,0 0-76 0,0-27-58 0,0 27-88 16,0-29-86-16,0 14-189 0,17-7 100 0,-17 2 151 16</inkml:trace>
  <inkml:trace contextRef="#ctx0" brushRef="#br0" timeOffset="117983.04">18910 7808 551 0,'0'0'-9'0,"-11"0"4"0,11 0 3 16,0 13 23-16,0-13 9 0,-7 0-1 0,7 0 4 15,0 0-22-15,0 0 18 0,0 0 11 0,0 0 16 16,0 0 27-16,0 0-12 0,0 8 0 0,0-8 22 16,0 0-32-16,0 0 14 0,0 0 25 0,0 0-15 15,0 0 31-15,0 0 0 0,0 0-25 0,0 0 9 16,0 0-11-16,0 0 17 0,0 0-5 0,0 0-28 16,0 0 17-16,0 0-12 0,0 0 13 15,0 0-26-15,0 0-4 0,0 0-14 0,0 0-2 16,0 0 30-16,0 0-18 0,0 0 14 0,0 0-3 15,0 0 12-15,0 0-7 0,0 0-4 0,0 0 19 16,0 0-18-16,0 0 22 0,0 0 5 0,0 0-7 16,0 0-8-16,0 0-9 0,0 0-21 0,0-11-22 15,0 11 15-15,0 0-16 0,19-12 9 0,-19 12 13 16,0-8-17-16,17 1 8 0,-17 0-6 0,19 0-6 16,-19 0 24-16,16-2-14 0,-16 2-3 0,19-3-18 15,-9 1 12-15,-2 0-20 0,7-1 25 0,-5-1 4 16,2-1-16-16,3 0 54 0,-5 2-37 0,3-5 16 15,4 2-11-15,-1-1-9 0,-4-1-19 0,3 0 13 16,0 0-5-16,0-1-6 0,2-2-4 0,1 0-19 16,-1-2 5-16,0 0-44 0,5-2 53 15,-2-1-14-15,2-1-6 0,-2 0 50 0,6 1-41 16,-6-2-2-16,1 4 15 0,-1-2-29 0,2-1 5 16,-1 0 45-16,-2 1-42 0,-1 1 47 0,-3 0 3 15,4 3-17-15,-4-1 13 0,0 2-28 0,1 3 6 16,1-2-19-16,-3 3 23 0,3-3-16 0,0 5 12 15,2-3 9-15,-4 2 9 0,6 0-17 0,-8 0 30 16,2 3-12-16,-3 0-24 0,0 1 37 0,-5-1-39 16,-1 0 6-16,1 0 8 0,-3 1-20 0,6-1 4 15,2 0-9-15,-3 2 3 0,1-2-4 16,8 0-10-16,-5 0 19 0,-2 2-13 0,3-1 19 16,-4 0 23-16,-3-2-47 0,4 3 31 0,1-2-8 15,-4 1-23-15,1 0 61 0,3-2-35 0,1 1-8 16,2-3 10-16,1 2-27 0,-2-2-4 0,0-1 42 15,0 1 0-15,3-2-4 0,0 2 29 0,-1 0-37 16,-2-1-3-16,-2 1-5 0,2 0-17 0,0 0 27 16,-1-1-17-16,3 1 19 0,-3 0 25 0,-1 0-40 15,0 0 41-15,3-2 2 0,0 2-32 0,-3 0 45 16,1 0-26-16,0 2-26 0,-6-1 46 0,7 0-34 16,-1 0-12-16,1-1-8 0,-2 1 31 0,0 1-30 15,1-1 22-15,-3 0 51 0,2 0-114 16,-3 1 57-16,-1 2 14 0,-1 0-76 0,3-1 21 15,-2-1 21-15,-1 1-2 0,1 4 38 0,-4-1 33 16,2-3-43-16,-1 2-4 0,2 4-15 0,-2-1-5 16,2 1 30-16,-1-3-29 0,-2 1 27 0,1 4-21 15,3-3-13-15,-2 4 21 0,1-3-9 0,-6 0-5 16,2-1 30-16,4 5 9 0,-2 0-24 0,2 0 20 16,-4 0 0-16,2 0-40 0,-1-20 32 0,-1 20-8 15,2 0-31-15,-2 0 9 0,4-12 6 0,-1 12-18 16,-6 0 13-16,6-11 29 0,-6 11-22 0,4-10 25 15,-1 10-25-15,1-12-16 0,-4 12 12 0,0-7 1 16,0 7 3-16,0-4-26 0,0-1 14 0,24 0 10 16,-24 1 2-16,0 4 42 0,17-6-48 15,-17 1-5-15,15-1-15 0,-15 0-4 0,15 3 23 16,-15 0 6-16,8 0 16 0,-8 1-1 0,13-3-4 16,-13 2-16-16,0 1-18 0,3-1 1 0,2 2-6 15,0-1 20-15,0-1-6 0,0 3 18 16,-5-3-26-16,0 2 18 0,0-2 8 0,0 2-19 0,0-2 35 15,0 0-20-15,17 0-2 0,-17-1-9 0,0 1 27 16,0 3-26-16,0-3 5 0,0 2 10 0,0 1-33 16,22-3 47-16,-22 3-23 0,0-3-19 0,0 0 19 15,0-3-28-15,0 4 10 0,0-1 5 16,0 0 1-16,0 2 41 0,0 0-23 0,21-2 3 16,-21 1-16-16,0 2-35 0,0 0 70 0,22 0-16 15,-22 0 22-15,0 0-9 0,0 0-35 0,0 0 10 16,0 0-11-16,0-14-15 0,0 14 41 0,0 0-15 15,0 0-27-15,0-12 43 0,0 12-43 0,0 0 21 16,18-8 48-16,-18 8-47 0,0-9 14 0,0 9 2 16,13-6-23-16,-13 1 27 0,19 4-20 0,-19-5-11 15,13 3 9-15,-13-2 0 0,17 2 1 0,-17-1 18 16,9-1-6-16,-9 2 4 0,6-3 14 0,-6 3-24 16,0-2-7-16,0 3-8 0,0-3-6 15,0 3 19-15,0-4 5 0,19 3 13 0,-19 1-21 16,0-2-7-16,0 2 17 0,13 0-20 0,-13-1 13 15,0 2 41-15,0 0-59 0,0-1 22 0,0 2 7 16,0-1-24-16,24-1 41 0,-24 0-4 0,0 0-14 16,18 1 22-16,-18 0-15 0,0 0 0 0,0-1 11 15,0 0-37-15,0 2 16 0,0 0 10 0,0-1 15 16,0-1-8-16,19-2 13 0,-19 3-24 0,0 0-14 16,0-1 14-16,0 0 4 0,0 0-6 0,0-1 28 15,0 3-27-15,0-2-28 0,0-1 30 0,0 2-34 16,0-1 25-16,0 0 24 0,0 2-44 0,0-1 24 15,0-1-13-15,0 2-2 0,0 0-24 0,0 0-56 16,0 0-77-16,0 0-110 0,0 0-72 16,0 0-73-16,0 0-40 0,0 0-41 0,0 0-42 15,0 0-20-15,0 0-1 0,0 0 11 0,0 0-62 16,0 18 6-16,0-18 126 0</inkml:trace>
  <inkml:trace contextRef="#ctx0" brushRef="#br1" timeOffset="127726.2">18177 7177 886 0,'0'0'13'16,"0"0"37"-16,0 0 4 0,0 0 22 0,0 0 19 16,0-10-4-16,0 10 53 0,0 0-19 0,0 0 7 15,0-6-32-15,0 6-37 0,0-3 51 0,0 0-41 16,0 1 29-16,0 2 7 0,0 0-29 0,0 0 34 15,0 0-10-15,0 0 7 0,0 0-10 0,0 0 3 16,0 0 20-16,0 0-20 0,0 0 5 0,0 0-4 16,0 0-4-16,0 0 5 0,0 0 24 0,0 0-30 15,0 0-20-15,0 0 2 0,0 0-39 0,0 0 18 16,0 0 11-16,0 0-34 0,0 0 9 16,0 0-27-16,0 0-10 0,0 0 26 0,0 0-28 15,0 0 14-15,0 0 3 0,0 0 26 0,0 0-15 16,0 0 13-16,0 0-21 0,0 0-41 0,0 0 48 15,0 0-22-15,0 0 8 0,0 0 15 0,0 0-16 16,0 0 17-16,0 0-20 0,0 0-13 0,0 0-2 16,0 0-3-16,0 0 2 0,0 0 7 0,0 0 8 15,0 0-23-15,0 0 13 0,0 0-7 0,0 0-14 16,0 0 25-16,0 0-30 0,0 0-6 0,17 0 19 16,-17 0-20-16,0 0 33 0,0 19-11 15,0-19-1-15,17 0 28 0,-6 0-21 0,-2 0 18 16,1 20-20-16,3-20-16 0,-3 14 27 0,1-14-1 0,1 17 0 15,0-17-11-15,-1 20-11 0,2-20-4 16,4 19 10-16,-3-8 3 0,0 1-12 0,1 0 18 16,-1-2-3-16,1 1-1 0,0 3 21 0,-5-1-32 15,5-3 13-15,0 0 17 0,0 1-20 0,-1-1 33 16,-3-1-33-16,0 1-22 0,1-1 25 0,9 1-12 16,-7 0 36-16,-5 1-19 0,2-1-7 0,-4-1 10 15,2 2-28-15,3-3 32 0,-2 2-9 0,-10-1-33 16,3-1 37-16,4 0-18 0,0 0 1 0,7 1 22 15,-8-1-25-15,6-1 17 0,-5 1 4 0,-1 0-4 16,2-1 3-16,0 0 9 0,1 2-5 0,-3-2-11 16,2 0-8-16,-5 0-9 0,2 2-18 15,4-1 47-15,-3 0 1 0,1 0 5 0,-5 0 13 16,3-3-44-16,2 4 28 0,-1-1-51 0,2-1 40 16,-1 0-2-16,-2-1-16 0,6-2 27 0,-5 3-46 15,-4-1 36-15,1-2-13 0,-3 0 0 0,0 0 41 16,0-1-33-16,0-1 18 0,0 1-21 0,0 0-3 15,0-1 9-15,0 0-2 0,0 1 16 0,0-3-4 16,15 0-15-16,-15 0-4 0,0 0 34 16,0 0-24-16,0 0-8 0,0 0 4 0,0 0 0 0,0 0-10 15,0 14 24-15,0-14-4 0,0 0-6 0,0 0 2 16,0 0 3-16,0 0-13 0,0 0-6 0,0 0 14 16,0 0-16-16,0 0 12 0,0 0-8 15,0 7 6-15,0-7-22 0,0 0 28 0,0 2 3 16,0-2-22-16,0 0 46 0,0 0-31 0,0 0 6 15,0 0 13-15,0 0-21 0,0 0-14 0,0 0-26 16,0 0-21-16,0 0-58 0,0 0-71 0,0 0-91 16,-20 0-127-16,20 0-116 0,-17 0-233 0,17 0-50 15,-25 0 148-15</inkml:trace>
  <inkml:trace contextRef="#ctx0" brushRef="#br0" timeOffset="144841.32">19044 7728 1257 0,'0'0'38'0,"0"0"45"16,0 0 8-16,0 0 45 0,0 0-11 0,0 0-10 15,0 0 14-15,0 0-16 0,0 0 7 0,0 0-9 16,0 0-18-16,0 0-17 0,0 0-23 0,0 0-14 15,0 0 5-15,0 0 6 0,0 0-4 16,0 0 12-16,0 0-6 0,0 0-26 0,0 0 0 0,0 0-8 16,0 0-10-16,0 0 12 0,0 0-2 15,0 0-14-15,0 0 6 0,0 0-8 0,0 0 1 0,0 0-1 16,0 0-20-16,0 0 34 0,0 0-14 16,0 0 0-16,0 0 26 0,0 0-51 0,0 0 17 15,0 0 5-15,0 0 6 0,0 0 20 0,0 0-4 16,0 0-2-16,0 14 9 0,-15-14-15 0,15 0 7 15,0 9-5-15,-15-9-16 0,15 9 10 0,-14-9-10 16,14 10 4-16,-14-6 8 0,8 3 5 16,-4-3 17-16,3 3 1 0,-2 2-2 0,2-2-5 0,-1 3-7 15,-1-1-6-15,4 0 0 0,-4-1-9 0,3 3-1 16,-1-2 21-16,-2 1 20 0,-1 1 9 0,0-1 0 16,-3 2-26-16,-1 0-28 0,0 1-1 15,-3 2-3-15,2 1 12 0,2 0-4 0,-6 2 8 16,4 3 0-16,-4-3-8 0,-1 5 12 0,-3 0 8 15,3 0-13-15,-5-1 6 0,-1 0-8 0,2-1-11 16,1 0 3-16,-2 3 1 0,-2-1 6 0,3-2-19 16,-3 1 7-16,4 2 13 0,-3-1 3 0,3-2 5 15,-6 1-1-15,5-1-18 0,2-1-11 0,-1 1 13 16,1-2 4-16,2-1-3 0,-4 1-8 0,2-2 4 16,1 0 2-16,-1-2 2 0,1 2 2 0,1-1-4 15,-1-1 1-15,3 0 1 0,1-1 1 0,2-1-1 16,-2 0-7-16,5 2 4 0,-2-3 11 15,-1 1-6-15,3-3 7 0,-1 1 25 0,-1 0 29 16,-3 1-6-16,4-2-2 0,-8 0-34 0,6 1-32 16,-3 1 6-16,-2-1 5 0,-5 1 9 0,6 0-3 15,1-1-6-15,-9 2 3 0,7 0-6 0,-8 1 6 16,4 1 8-16,-4 1-10 0,1-1-3 0,-6 0-4 16,2-1 2-16,2 4 4 0,-1 2 6 0,1-1-1 15,-2 3-13-15,3 2 5 0,0-1-16 0,-1 5 16 16,1 1 12-16,2-3-8 0,0 0 6 15,0-1-8-15,-3-1-1 0,0 0 2 0,1 2 6 16,2-3-21-16,-2 2 15 0,-2-1-3 0,1 1 5 16,-2-2 15-16,5-1-17 0,-3 1 4 0,-2-3-6 15,1 2-5-15,4-3 11 0,-2 1-7 0,-1 0 10 16,3-1-7-16,-4 0-3 0,7-1 8 0,1 0-14 16,-4 1 15-16,1-2-7 0,3 0-13 0,-2 0 12 15,1-1-2-15,2 2 9 0,-4 0 6 0,2-1-10 16,-4 2 0-16,2 0 2 0,-1 0-12 0,1-3 6 15,-1 2 6-15,-3 0-7 0,3 3 33 0,0-2-11 16,0-1-4-16,0-1-8 0,-3 4-5 0,3 1 0 16,-2-1 19-16,1-2 6 0,-1-2-30 0,-2 3 8 15,4 0-18-15,-1 1 2 0,1-1 25 16,0-1-3-16,1 1 2 0,2-2-7 0,0 2-1 16,4-3 7-16,-1 1-15 0,0-2 5 0,4 0 1 15,3 0-14-15,-2-3 15 0,1 0-6 0,3 0 5 16,-2-1-6-16,0-2 5 0,3 0-2 0,-1-2-7 15,-3-2 9-15,8 2 7 0,0-2-1 0,-1-3-7 16,2 1 4-16,3-2-16 0,0 0 20 0,2-1 18 16,0-1 8-16,0 0 21 0,-2 0-5 0,2 0-18 15,0 0 9-15,0 0-12 0,0 0 1 0,0 0 6 16,0 0-4-16,0 0 4 0,0 0-12 0,0 0-9 16,0 0 12-16,0 0-29 0,0 0-10 0,0 0 15 15,0 0-11-15,0 0 10 0,0 0 4 16,0 0-17-16,0 0-5 0,0 0-2 0,0 0 24 15,0 0 6-15,0 0-26 0,0 0-38 0,0 0-57 16,0 0-96-16,0 0-102 0,0 0-142 0,0 0-255 16,0 0-251-16,0-16 122 0</inkml:trace>
  <inkml:trace contextRef="#ctx0" brushRef="#br1" timeOffset="155789.49">18761 7725 1938 0,'0'0'36'0,"0"0"3"0,-12 0 1 0,12 0 18 16,0 0-1-16,0 0 17 0,0 0 10 0,0 0 27 15,0 0-2-15,0 0-16 0,0 0-4 16,0 0-46-16,0 0-23 0,0 0-2 0,0 0 0 16,0 0-4-16,0 0-9 0,0 0-21 0,0 0 4 15,0 0 9-15,0 0-1 0,0 0 32 0,22 0-9 16,-22 14 3-16,22-14 7 0,-5 18-7 0,4-4 10 16,-2 0-6-16,8 2 2 0,5 4 5 0,0 0-2 15,7 5 6-15,-3-2 5 0,7 4-11 0,1 2-7 16,4-1 17-16,0 5-31 0,-1 0 18 0,5 6-5 15,4-2-31-15,-7 1 36 0,5 2-23 0,0 1 21 16,-2 0 18-16,-3 2 7 0,3-4 21 16,0-1-11-16,-1 0 11 0,2-4-14 0,-5-1-1 15,-1 1-1-15,0-5-25 0,4-2 2 0,-7-1-21 16,-2-2 0-16,-2 0 22 0,-3-3-1 0,2-2 2 16,-7 1-12-16,-2-5-9 0,-3-1 12 0,-7-1-20 15,-1-3 14-15,-6-3-19 0,-5-2-26 0,1 2 18 16,-4-6 14-16,-5 0 35 0,0-1 18 0,2 0 34 15,0 0-25-15,-2 0 4 0,1 0-7 0,-1 0-3 16,0 0-9-16,0 0-30 0,0 0 9 0,0 0 0 16,0 0-30-16,0 0 15 0,0 0-22 0,0 0-5 15,0 0 25-15,0 0-23 0,0 0 8 0,0 0-16 16,0 0 23-16,0 0-10 0,0 0-10 0,0 0-16 16,0 0-23-16,0 0-29 0,0 0-64 0,0 0-68 15,0 0-136-15,-16 0-108 0,16-15-221 0,0 15-260 16,0 0 145-16</inkml:trace>
  <inkml:trace contextRef="#ctx0" brushRef="#br1" timeOffset="162822.71">15145 10075 1473 0,'0'0'17'0,"0"0"8"16,0 0-25-16,0 0 0 0,0 0 34 0,0 0 19 16,18 0 36-16,-18 0 15 0,0 0-30 0,21 0 0 15,-21 0-7-15,16 0 6 0,-16 0-23 0,19-15-9 16,-9 15 21-16,1 0-16 0,0-11-2 0,-2 11-3 15,2-14-24-15,0 6-15 0,0-1 36 0,1 0-7 16,2-4 9-16,5 3-14 0,-2-5-11 0,6-1-2 16,1-3-9-16,3 1 23 0,1 1-21 0,2-4 2 15,2-2 13-15,-2 1-2 0,6 1 4 0,-6 0-4 16,1 1-2-16,-4-2 13 0,3 2-2 16,0-1-5-16,-3 2-9 0,6-1-3 0,-3 2-3 15,4-3-5-15,6 2-3 0,4 0 8 0,4 0-4 16,4 1 0-16,3 0-1 0,0-2-10 0,4 1-3 15,4 1 15-15,2 0-13 0,2-1 2 0,-2 2 5 16,0 0-13-16,-1 4 20 0,-2 0-11 0,-1 1-7 16,-4 2 19-16,-2 3-10 0,-7 1-2 0,0 3 0 15,-5 2-15-15,-3 1 20 0,-5 0 5 0,1 0 4 16,-6 21 6-16,-1-21-14 0,-2 28-14 0,-4-12 9 16,0 4-2-16,-1 3-7 0,1-2 29 0,-5 3-5 15,3 0-7-15,-3 2 9 0,-2 0-5 0,-2 4-7 16,-1 0-12-16,-3 0 8 0,-2 2 3 0,-1 4 15 15,-5-1 22-15,-1 5-18 0,-1-1-16 16,0 4 8-16,0 0-1 0,-24 3 7 0,24 0 33 16,-28-1-18-16,8 1-11 0,-1-1 12 0,-7-2-14 15,-3-2 0-15,-2-1 11 0,-3-3 3 0,-5-1 2 16,-4-1 7-16,-2-2 0 0,-8 1 0 0,3-1-20 16,-3-1-9-16,-2-4 1 0,-3 4-12 0,0-3-3 15,1 2 4-15,-1-2-6 0,4-5-4 0,0 0 18 16,2-1-4-16,0 1-1 0,5-4-7 0,3-4 6 15,-2-2-6-15,6-1 10 0,-5-3-4 0,2 0-7 16,0-3-1-16,-2-3-4 0,2-1 17 16,0-3-5-16,3 0 5 0,-3 0-9 0,6 0 5 15,-1-15-13-15,3 15 4 0,1-18-4 0,1 18 6 16,2-19 12-16,-3 19-12 0,1-20 14 0,-2 20-21 16,2-16-2-16,-3 8 14 0,-1 0 2 0,0 4-5 15,-4-2 5-15,5 1 0 0,-2-2-8 0,2 1 1 16,2 1-4-16,-1-2 6 0,2 1-17 0,1 1 18 15,1-4 5-15,2 1-9 0,3 2 19 0,0-1-22 16,2 0 2-16,3 2-1 0,-3-3 0 16,7 0 10-16,2 0-1 0,1 3-7 0,1-4 0 15,4 1 0-15,2-1-4 0,1-1 9 0,6 2 8 16,-5-2-10-16,2 0-8 0,3-6 10 0,0 2-6 16,0-1-6-16,0-2 8 0,2 0-12 0,0-2 2 15,0 1 15-15,0-3-9 0,0 1 16 0,0 0-12 16,0-2-7-16,21-3 9 0,-21 2-15 0,14-2 13 15,-14-1-1-15,21 1 4 0,-8-2-10 0,1 1-4 16,1-5 16-16,2 3-15 0,4-4 19 0,-1 0 4 16,3 1-9-16,6-5 18 0,2 2-20 0,4 2-6 15,2-1-2-15,3 0-23 0,3 2 26 0,2 1 0 16,5 2 3-16,0 3 2 0,2-1-4 0,-1 0-1 16,1 5-6-16,-2 0 18 0,-1 3-3 0,-6-2 6 15,-4 4-7-15,-4 2-2 0,-6 1-2 0,-4 2-9 16,-8 2 14-16,-4 4-50 0,-5 0-65 0,-1 2-62 15,-5 0-112-15,2 2-13 0,-4 1-65 16,2 0-63-16,0 0-109 0,-2 17 45 0,0-17 126 16</inkml:trace>
  <inkml:trace contextRef="#ctx0" brushRef="#br1" timeOffset="164123.66">20152 8401 1989 0,'0'-8'33'16,"-10"0"46"-16,10 1 7 0,0 0 50 0,-8-1-2 15,8 0-19-15,0 2 33 0,0 0-13 0,0 1-7 16,0 0 8-16,0 0-26 0,0 1-19 0,0 3-23 15,0 0-31-15,0-1 0 0,0 0-11 16,0 2-6-16,0-2 1 0,17 2-19 0,-17-1-15 16,22 1 6-16,-9 0-13 0,10 0 23 0,3 0 4 15,3 23 1-15,7-23 16 0,1 27-12 0,4-11 3 16,-2 2-2-16,6 5-17 0,-5 2 19 0,3 1 17 16,-1 1-23-16,-5 1 12 0,-2 1-7 0,-4-1-19 15,-3 2 23-15,-6 0 6 0,-3-1-22 0,-1 1 1 16,-13 0 2-16,4-1-8 0,-5 1-7 0,-4 2 22 15,0 0 1-15,0-4 1 0,-33 0 0 0,10-1-2 16,-8 1 7-16,-9-5-9 0,-8-7 1 16,-14-3-7-16,-1-5-4 0,-5-3-4 0,-6-5 13 15,-2 0-25-15,2-22 0 0,-2 22 13 0,9-33-10 16,4 9 23-16,4-3 1 0,7-2-10 0,10-2 12 16,0 1-16-16,8-4-5 0,11 0 11 0,3-4-6 15,1 2 6-15,14-1 10 0,0 0-16 0,5-2 9 16,0 1 14-16,20 2-27 0,-20 1 23 0,38 2-2 15,-9 1-21-15,-2 2 20 0,3 5-16 0,8 2-15 16,-6 4 26-16,3 4-1 0,-1 1-5 16,-7 5-1-16,0 7-48 0,-6 2-41 0,2 0-38 15,-8 0-30-15,2 18-9 0,-9-18-4 0,2 29-29 16,-3-9-62-16,-1-1-102 0,-2 3-167 0,-4 0-110 0,0 1 104 16</inkml:trace>
  <inkml:trace contextRef="#ctx0" brushRef="#br2" timeOffset="175239.12">19639 7038 805 0,'5'-6'24'0,"-4"3"12"15,5 0 29-15,-2 1 18 0,0-1-7 0,-1 1 12 16,-3-1 36-16,0-1 23 0,0 3 46 0,0-3-1 16,0 2-48-16,0-1 23 0,0-1-35 0,17 1 26 15,-17 2 12-15,0 1-32 0,0 0 27 0,0 0-13 16,0 0 2-16,0 0-4 0,0 0-10 0,0 0-11 16,0 0-1-16,0 0 9 0,0 0-25 0,0 0-10 15,0 0-3-15,0 0-18 0,0 0-1 0,0 0-3 16,0 0 3-16,0 0-34 0,0 0-11 15,0 0 12-15,0 0-22 0,0 0 23 0,0 0-1 0,0 0-26 16,0 0-16-16,0 0-12 0,0 0-6 0,0 0-6 16,0 0 3-16,0 0 2 0,0 0-18 15,0 0 23-15,0 0 7 0,0 20-2 0,-22-20 38 16,-1 27-29-16,1-10 1 0,-1 5 7 0,-3 10-18 16,-3-1 9-16,-1 3 22 0,-6 2-20 0,-2 4 21 15,-1 2-1-15,-3 1-32 0,2 2 18 0,-4-2-28 16,3-1 38-16,-1-1-18 0,-2 0 11 0,5-2-6 15,-2-4-21-15,2 2 9 0,2-3-12 0,2-1 13 16,6-4-1-16,-4 1-8 0,7-5 9 0,4 0 1 16,5-3 19-16,0-3-28 0,4 0 17 0,-3-2 7 15,3-1-18-15,1-7 54 0,4 5-42 16,-1-7 16-16,3 0 21 0,0-2 7 0,2-2 70 16,4 1 2-16,-4-4 2 0,4 2 12 0,0-2-7 15,0 0 10-15,0 0-22 0,0 1-14 0,0-1-41 16,0 0-7-16,0 0 0 0,0 0 2 0,0 0-21 15,0 0-48-15,0 0 31 0,0 0-61 0,0 0 56 16,0 0-43-16,0 0-78 0,0 0-7 0,0 0-154 16,0 0-10-16,0 0-72 0,0 0-43 0,0 0 8 15,0 0-40-15,0 0-38 0,0-16-88 0,0 16-166 16,0 0-117-16,0-16 147 0</inkml:trace>
  <inkml:trace contextRef="#ctx0" brushRef="#br2" timeOffset="176087.37">18250 7117 1463 0,'-5'-1'22'0,"2"1"41"0,2 0 32 0,-1 0 42 15,0 0 5-15,2 0 11 0,0 0 1 0,-2 0-21 16,2 0-6-16,0 0-43 0,0 0 0 0,0 0-14 0,0 0-16 15,0 0 36-15,0 0-24 0,0 0 3 16,0 0 33-16,0 0-47 0,0 0 14 0,0 0 2 16,0 0-31-16,0 0 20 0,0 0-16 0,0 0-7 15,0 0 6-15,0 0-20 0,0 0-11 0,0 0 11 16,19 0 3-16,-19 0 21 0,21 16 16 16,-4-4-4-16,3 5-1 0,8-1-16 0,5 7 3 0,7 4-2 15,3 2-8-15,4 2 11 0,1 6-10 0,4-3-15 16,1 0 13-16,1 1 14 0,-1-1 4 15,-3 0-17-15,1-1-14 0,-1 1-13 0,-1-4-15 16,-3-2 11-16,-3-1 4 0,-3 0-16 0,-2-3 21 16,-4 0 7-16,-4-5-13 0,-4 1 0 0,-3-3-20 15,-9-2-5-15,1-2 19 0,-5-1-3 0,-4-5 37 16,-1-1-3-16,-3 1-12 0,-1-3 1 0,1 0-11 16,0-4 34-16,-2 0 9 0,0 0 32 0,0 0-10 15,0 2 92-15,0-2-36 0,0 0-34 0,0 0 6 16,0 0-104-16,0 0 30 0,0 0-23 0,0 0-4 15,0 0-40-15,0 0-60 0,0 0-40 0,0 0-91 16,0 0-78-16,0-13-78 0,0 13-71 0,-15 0-113 16,15 0-153-16,0 0-116 0,-17-13 142 0</inkml:trace>
  <inkml:trace contextRef="#ctx0" brushRef="#br2" timeOffset="176920.16">18857 7840 2173 0,'0'0'74'0,"0"6"-13"16,0-6 26-16,0 0 23 0,0 0-35 16,0 0 40-16,0 0 0 0,0 0 15 0,0 0 2 15,0 0-24-15,0 0-11 0,0 0-15 0,0 0-46 16,0 0 12-16,22-15-20 0,-22 15-18 0,0 0 24 15,0 0-20-15,15-10 32 0,-15 10 0 0,15 0-10 16,-15-13 23-16,14 13-24 0,-2-10 5 0,6 3-26 16,-1 1-21-16,9-2 20 0,0-1-9 0,5 3 38 15,8-2 13-15,7-2-18 0,5-4 8 0,7 2-9 16,8-1 19-16,5-2 18 0,2 2 5 0,-4-3 8 16,0 0-16-16,-3 0 13 0,-3 0 5 15,-7-1 12-15,-7 0 5 0,-3 0-16 0,-3 1 16 16,-2 0 0-16,-4 1 6 0,-6 2 8 0,-4 0-6 0,-1 3 4 15,-6 1-41-15,-1 1 41 0,-9-1-4 16,1 2-40-16,-2 1 22 0,-4 1-73 0,2-1-31 16,-3 3 3-16,0-3-20 0,-4 3 22 0,0 0 2 15,0 3 9-15,0-6 14 0,0 6-20 0,0 0-39 16,0 0-67-16,0 0-65 0,0 0-107 0,0 0 2 16,0 0-17-16,0 0-40 0,0 0 15 0,0 0-45 15,0 0-34-15,0 0 3 0,0 18-46 0,0-18-52 16,-23 13-102-16,23-3-16 0,-21-10 140 15</inkml:trace>
  <inkml:trace contextRef="#ctx0" brushRef="#br2" timeOffset="183652.05">7528 11351 2777 0,'0'0'5'16,"0"0"8"-16,0-18 7 0,0 18 10 0,0-14 11 16,0 14 19-16,0 0 23 0,0-17 4 15,0 17-7-15,0 0-33 0,0-8-42 0,0 8-12 16,0 0-13-16,-17 0 10 0,17 0 5 0,0 0-6 15,-14 0 4-15,14 19 2 0,-10-19-10 0,10 20 4 16,-8-8-6-16,8-1-1 0,0 3 9 0,0-1 5 16,0 1-2-16,0 0 3 0,25-1 5 0,-25 0-2 15,26-2 13-15,-8 1-19 0,2-3 17 0,-1-3-4 16,3-1-13-16,1-4 25 0,0-1-6 0,-1 0 20 16,1 0 22-16,-5-21 5 0,0 21 27 0,2-26 6 15,-4 10 16-15,-5-2 11 0,1-2 3 0,-3-1-4 16,-2-4-2-16,-2-1 15 0,1-3-15 0,-3 3-3 15,-1-6 7-15,1 2-14 0,-3 0 6 16,0 0 0-16,0 3 7 0,0 1 3 0,0 5-49 16,0 4 15-16,0 3-49 0,0 4-42 0,0 4-10 15,0 3-34-15,0 3 8 0,0 0 5 0,13 0 29 16,-13 31 15-16,16-9 5 0,-5 5-14 0,2 4 11 16,-2 7-22-16,3 5-27 0,-2 3 41 0,-1 3 0 15,-3 0 12-15,-2 1 20 0,-2 2-20 0,-4 1-2 16,0-2 25-16,0 8-20 0,0 0-4 0,-28 0-29 15,28-2 0-15,-31-2 8 0,14-2 13 0,0-5 56 16,-3-5-44-16,-2-8-5 0,2-8 12 0,-4-6-38 16,0-4 25-16,2-7 26 0,0-6-20 0,-3-4-1 15,-3 0 6-15,0 0-45 0,-5-24-32 16,-2 6-51-16,-3-3-57 0,-2-3-4 0,-3-4-57 16,7-2-30-16,-1-2-89 0,4-2-74 0,8 0-34 15,7-3-44-15,8 3-34 0,7 5-47 0,3 0-101 16,27 2 133-16</inkml:trace>
  <inkml:trace contextRef="#ctx0" brushRef="#br2" timeOffset="183935.29">8151 11334 2756 0,'0'0'13'16,"19"-1"23"-16,-19 0 25 0,0 0 43 0,0-2 15 16,13 3 15-16,-13-2-6 0,0 2-38 0,0 0-25 15,8 0-41-15,-8 0-7 0,10 0-16 0,-5 0-8 16,3 0 9-16,2 0-5 0,1 0 5 0,2 0 3 16,2 14-4-16,0-14 4 0,2 0-8 0,0 0 10 15,1 11-4-15,1-11-23 0,0 0-18 0,-1 0-45 16,-4 0-52-16,-1 0-56 0,1 0-56 15,-2 0-87-15,-4 0-134 0,-1 0-157 0,-2 0 28 0,0 0 123 16</inkml:trace>
  <inkml:trace contextRef="#ctx0" brushRef="#br2" timeOffset="184117.03">8263 11519 2459 0,'-5'4'40'16,"3"0"26"-16,2-4 46 0,0 2 36 0,0-2-5 15,22 0 3-15,-22 0-23 0,26 0-35 0,-7 0-35 16,-1 0-13-16,3 0-33 0,1 0 5 0,-3 0-6 16,1 0-42-16,-2 0-40 0,1 0-71 0,-3 0-89 15,2 0-100-15,-5 13-165 0,1-13-193 0,3 0 72 16,-3 10 129-16</inkml:trace>
  <inkml:trace contextRef="#ctx0" brushRef="#br2" timeOffset="185883.97">8770 11108 2729 0,'-5'0'10'0,"-1"0"38"0,5 0 42 0,-1 0 43 15,2 0 45-15,0 0 12 0,0 0 5 16,0 0-9-16,0 0-38 0,0 0-47 0,0 0-44 0,0 0-27 16,0 0-19-16,0 0 17 0,14 0-11 15,-14 0-8-15,0-16-7 0,0 16-11 0,15 0 3 16,-6-11 0-16,1 11 4 0,4-13-7 0,2 6 9 15,3 0-1-15,8 1 0 0,3-2 10 16,2 1-20-16,2 1 6 0,3-1 9 0,-1 2-15 0,2 0 12 16,-3-1-6-16,-3 1 0 0,-2 2-2 0,-6 0 15 15,-2 0 11-15,-3 2-7 0,-5 1-8 0,-4 0-7 16,-1 0-7-16,-2 0 9 0,-3 0 19 0,0 21 21 16,-1-21 19-16,-3 26 7 0,3-8 8 0,-3 6-10 15,0 2-15-15,0 2-1 0,0 4-4 16,-23 0-15-16,23 0-9 0,-25 2-8 0,10 0 0 15,0 2-5-15,-2-3 2 0,2 1 0 0,-3-2-9 16,2 0 3-16,1 3-3 0,2-4-24 0,-1-1-9 16,2-1-37-16,2-1-31 0,0 2-40 0,1 0-44 15,1-3-46-15,1-6-61 0,1-1-5 0,-1-2-42 16,-3-4-22-16,3-3 16 0,-3-5-99 0,0-6-163 16,-2 0 106-16</inkml:trace>
  <inkml:trace contextRef="#ctx0" brushRef="#br2" timeOffset="186219.08">8827 11462 2508 0,'-2'0'24'16,"1"0"37"-16,-1 0 30 0,1 0 35 0,1 0-3 16,0 0 1-16,0 0-16 0,0 0-20 0,0 0-15 15,0-1-31-15,0 1-13 0,0 0-16 0,0 0 13 16,0 0-3-16,0 0-9 0,0 0 8 0,0 0-17 15,0 0-4-15,25 0 8 0,-25 0-7 0,32 0 6 16,-9 0 15-16,1-16 7 0,5 16 22 0,4-11 13 16,3 11 4-16,2-16 21 0,3 7 3 0,3 0 1 15,0-2 3-15,4 2-7 0,3-1 11 16,-2 2 11-16,-4-1 6 0,0 1 31 0,0 0 15 16,-8 2-13-16,-7-1-3 0,-7 2-21 0,-6 2-57 15,-3-1-16-15,-4 1-36 0,-3 2 7 0,-4 0-21 16,-1 0-24-16,0 1 28 0,-2 0-36 0,0 0-21 15,0 0-17-15,0 0-69 0,0 0-36 0,0 0-14 16,0 0-40-16,-22 0-41 0,22 0-82 0,-14 0-74 16,14 17-70-16,-20-17-115 0,20 0-168 0,-17 16 68 15,17-16 149-15</inkml:trace>
  <inkml:trace contextRef="#ctx0" brushRef="#br2" timeOffset="187169.05">9737 11138 3091 0,'0'-4'26'16,"0"-3"36"-16,0 1 27 0,0 2 39 0,0-5 6 16,19 5 1-16,-19-2 10 0,0 3-29 0,14 3-36 15,-14-1-17-15,0-1-49 0,0 2-21 0,13 0 1 16,-13 0-24-16,0 0 11 0,0 0 15 15,0 0 1-15,0 20 9 0,0-20-2 0,0 30-1 16,0-11-4-16,0 3 6 0,0 4-2 0,17 1-4 16,-17-2 17-16,0 3-19 0,0 2 5 0,0-3-7 15,0 0-29-15,-21 0 3 0,21-1-9 0,-27 0 1 16,12-3 34-16,-1-3-2 0,0-3 3 0,-2 0 14 16,-3-5-14-16,3-2 13 0,1-4-4 0,4-4-3 15,-3-2 4-15,-2 0 3 0,7 0-9 0,0-22 9 16,6 22-8-16,3-31-7 0,2 12 6 0,0-3-7 15,0-2 5-15,28-5-5 0,-28 0 8 16,43-2 5-16,-20-2-12 0,3-3 5 0,4 1 1 16,3 1-4-16,-1 2 22 0,-1 1-9 0,1 1 11 15,-5 6-4-15,0 0 5 0,0 4 15 0,-5 3-8 16,-6 3-5-16,-2 3-18 0,-4 3-10 0,-3 2-7 16,-2 3 4-16,-2 2-7 0,-3 1 6 0,0 0 8 15,0 20-7-15,0-20-20 0,0 28-9 0,-22-8-10 16,22 5-22-16,-18-1 3 0,18 1-5 0,-27 1 0 15,10 0-13-15,0 1 8 0,-4 0-13 0,4-2-27 16,-4-2 15-16,3 1-20 0,4-1 5 0,-1-3 32 16,2 1 3-16,1-4 52 0,7-1 7 0,1-3 8 15,3-2 13-15,1-1-6 0,0-5 19 0,0 0-6 16,21-3 21-16,-21-2-10 0,30 0-7 16,-10 0 3-16,-2 0-9 0,1 0-4 0,3-23-6 15,-2 23-37-15,-3-13-59 0,3 13-92 0,-7-13-127 16,2 13-133-16,-3 0-141 0,0-13 94 0</inkml:trace>
  <inkml:trace contextRef="#ctx0" brushRef="#br2" timeOffset="187387.47">10131 11535 3213 0,'12'0'39'0,"0"-19"66"0,-2 19 76 0,0-19 55 0,0 19-1 16,-3-23-17-16,-2 23-50 0,-2-17-39 0,1 17-38 15,-4-11-57-15,0 11-27 0,0 0-25 16,0-6 9-16,0 6-3 0,0 0-4 0,0 0 1 16,0 17-45-16,-22-17-6 0,22 25-31 0,0-6-44 15,-14 1-30-15,14 6-41 0,0 2-8 0,0 9-10 16,0 0-13-16,0 9-5 0,27 0-31 0,-27 0-24 16,24 2-107-16,-24-5-115 0,30-2-22 0,-12-11 87 15</inkml:trace>
  <inkml:trace contextRef="#ctx0" brushRef="#br2" timeOffset="187603.9">10613 11173 4051 0,'8'-38'20'0,"-2"4"30"0,0 3 28 0,1 3 30 16,3 2 13-16,-3 9-36 0,-5 7-41 15,2 5-35-15,-4 4-43 0,6 1 7 0,-5 0 13 0,-1 20 2 16,0-3 2-16,0 3 9 0,0 5 1 0,-18 5 5 15,18 4-5-15,0 4 0 0,0 4-14 0,0 0-55 16,0 0-12-16,0 2-64 0,0 1-16 0,0 4 3 16,0 0-39-16,20-4-27 0,-20 5-78 0,0-3-79 15,0-1-116-15,0-4-190 0,0-9 44 0,0-9 127 16</inkml:trace>
  <inkml:trace contextRef="#ctx0" brushRef="#br2" timeOffset="187851.23">10342 11387 3204 0,'0'-14'5'0,"0"3"22"0,0-1 38 16,0-1 22-16,15 2 35 0,-15 1 30 0,0 6-28 15,0 0-21-15,0 1-43 0,0 1-45 0,0 2-19 16,0 0 1-16,0-1 18 0,0 1-4 0,0 0-7 16,0-1 7-16,30 1-11 0,-8-2 0 0,0-3 13 15,9 0-15-15,4 1 1 0,3-4 4 16,1-1-20-16,5-3 22 0,0-1-5 0,3-2-7 15,-1 1-3-15,3-1-16 0,-4-2-18 0,-1 0-19 16,3 0-20-16,-8 2-43 0,-4 0-49 0,-5 1-59 16,-3 3-59-16,-7 2-105 0,-4 2-124 0,-1 3-173 15,-2 1 95-15,-3 3 147 0</inkml:trace>
  <inkml:trace contextRef="#ctx0" brushRef="#br2" timeOffset="188464.59">11038 10878 2734 0,'-5'-5'29'0,"1"1"32"0,2 0 30 0,2-2 21 15,0-1-31-15,0 4-8 0,0-1-11 16,0 1-7-16,18 0 6 0,-18-3-22 0,17 0-13 16,-17 1-4-16,26 1 7 0,-9 0 10 0,3-1-4 0,2 2-1 15,3-2 11-15,2-1 1 0,-2 4-5 16,4-3-2-16,0-1-12 0,-2 2-5 0,-1 1-1 15,-2-2 3-15,0 3-13 0,-3 2 0 0,-4-1-14 16,-3 1-7-16,-2 0-1 0,-2 0-13 0,-3 0 18 16,-1 0 2-16,-2 21 3 0,-3-21 5 0,1 29 9 15,0-9-14-15,-1 4 3 0,-1 4-6 0,0 1-16 16,-18 3 23-16,18-1-9 0,-26-1 20 0,8-1-8 16,0-2-16-16,-4-2 7 0,5 0-23 0,-5-4 16 15,4-4-1-15,2-2 1 0,1 0 20 16,7-6-6-16,1-1 2 0,7-2-1 0,-7-3 10 15,7-1 30-15,0 2 13 0,0-4 9 0,0 0-23 16,22 2-16-16,-22-2 3 0,35 0 15 0,-11 0 6 16,4 1 8-16,1 0-1 0,2 0-26 0,-2 4 9 15,1-4-8-15,0 5-12 0,-1-1 5 0,-6 1-9 16,-3 2-19-16,-3 1-13 0,-2-1 18 0,-3 4-2 16,-2 0 1-16,-6 3 1 0,-4-2-10 0,0 4-1 15,0 1 3-15,0 2 12 0,-25 0-16 0,8 0-8 16,-4 0-16-16,-7 1-41 0,1 2-29 0,-3-3-23 15,-5-2-32-15,-3 0-21 0,-1-1-19 16,-3 0-49-16,-2-5-31 0,0-2-77 0,-3-6-98 16,2-2-96-16,4-2-94 0,1 0 133 0</inkml:trace>
  <inkml:trace contextRef="#ctx0" brushRef="#br2" timeOffset="189417.4">11666 10849 2411 0,'8'-10'41'15,"1"-1"50"-15,1 0 34 0,3 1 62 0,-2 0 2 16,1 1-9-16,2 2 4 0,0-2-19 16,1 6-18-16,-3-2-27 0,1 3-16 0,-4 1-52 15,1-2-20-15,-2 3-12 0,-4 0-38 0,-3 0 10 16,0 0-2-16,0 0-1 0,3 0 18 0,-1 0-6 16,-1 24 0-16,3-24 1 0,2 33-6 0,3-10 5 15,-5 4-11-15,1 1 15 0,-2 4-2 0,-1-1-9 16,-3 4 15-16,0-2-3 0,0 0 1 0,0-2 1 15,0 2 1-15,0-4-14 0,-18 0 3 0,18-4 2 16,0-1-2-16,-14-3 5 0,14-2 1 0,-12-4 15 16,12-3-9-16,-12-4-5 0,12 0 5 0,-10-4-2 15,3-2 15-15,7-2-14 0,-5 0-4 0,5 0-7 16,-7-24 1-16,3 24 7 0,3-31-5 0,1 11 1 16,0-5-21-16,0-2 17 0,20-1 1 15,-20-4-6-15,32 0 16 0,-9-2-13 0,2-2 8 16,-1-1-6-16,3 2-20 0,2 2 17 0,1-2 9 15,0 5-9-15,-2 5 9 0,-3 3-15 0,2 3-4 16,1 7 27-16,-4-2 2 0,-1 6-12 0,-3 2 4 16,-4 0-13-16,-2 3 1 0,-2 0 16 0,-4 2-32 15,-5 0 1-15,-2 1 2 0,-1 0 10 0,0 0 8 16,0 18 10-16,0-18-6 0,-23 21-8 0,23-4 12 16,-21 3 3-16,7 4-11 0,1 1-9 0,-6 2 2 15,2 3-22-15,-3 1-3 0,0-1 1 16,2 1-26-16,-1 0-20 0,2-3 10 0,1 0-16 15,5 0 14-15,-3-2 11 0,5-3 5 0,2-1 15 16,-1-1-8-16,7-6 34 0,-2-2-18 0,1-2 9 16,2-2 26-16,0-1-13 0,0-5 23 0,21-2-6 15,-21-1 5-15,25 0-2 0,-10 0 15 0,3 0 6 16,0-21-7-16,2 21-9 0,0-20-10 0,-1 20 2 16,2-19-21-16,-2 19-1 0,2-21-51 0,-1 12-56 15,-5-1-89-15,-2 3-96 0,1 0-159 0,-5 3-155 16,-1-4-24-16,0 3 106 0</inkml:trace>
  <inkml:trace contextRef="#ctx0" brushRef="#br2" timeOffset="189920.06">12407 11202 2322 0,'0'-9'45'0,"0"9"38"0,0-7 38 0,0 7 39 15,0-4 3-15,0 1 5 0,0 2-13 0,0 1-7 16,0-2-18-16,0 2-41 0,0 0-14 0,0 0-22 16,0 0-12-16,0 0-20 0,0 0-3 15,0-1-14-15,18 0-25 0,-18-3 31 0,16 2-10 16,-16 0 3-16,15 0 18 0,-2 0-20 0,-1 1 5 15,0-1-7-15,0-2-22 0,-2 4 2 0,4-2 15 16,-2 2 1-16,3-1 12 0,-8 0-3 0,2 1-14 16,8 0 5-16,-8 0-1 0,4 0-3 0,-4 0 5 15,-1 21-1-15,-2-21 3 0,1 17 13 0,4-17-5 16,-9 22-16-16,-1-8-14 0,-1 0 6 0,1 1-27 16,-1 1 12-16,0 2 8 0,-20 0-2 0,1 0 16 15,19 1-1-15,-34-2 16 0,11 2-5 16,-4-4 1-16,-1 3 0 0,4-2-14 0,3 0-4 15,2-3-7-15,-1-1 14 0,6 0-6 0,4-6 10 16,4 3 13-16,6-4-1 0,-7-2 33 0,7-3 10 16,0 2-9-16,0-2 2 0,0 0-23 0,19 0-13 15,-19 0 13-15,33 0-14 0,-14-16 0 0,6 16-4 16,4 0-3-16,3-15 5 0,-3 15-3 0,1-12 3 16,0 12-15-16,-2-11-25 0,-3 11-42 0,-3-9-58 15,-2 9-68-15,-3-8-52 0,0 8-101 0,-3-4-115 16,-1 1-154-16,-2 1 7 0,1-1 141 0</inkml:trace>
  <inkml:trace contextRef="#ctx0" brushRef="#br2" timeOffset="190383.78">13107 10866 3467 0,'0'-5'5'0,"0"-1"8"0,0 0-2 0,0 2-2 0,0-4 3 15,0 3 14-15,0 5 17 0,0 0 18 0,0 0-30 16,0 0-14-16,0 0-18 0,0 15-15 15,0-15 32-15,-17 29-11 0,17-8 9 0,0 5-10 16,-18 4-6-16,18 7-2 0,-12 1-7 0,12 1 18 16,-11 4-6-16,11 0-18 0,0 2-35 0,-8-1-35 15,8 0-57-15,0-1-54 0,0-2-41 0,0 0-68 16,0 0-58-16,0-3-70 0,0-3-87 0,0-3-16 16,-25-5 118-16</inkml:trace>
  <inkml:trace contextRef="#ctx0" brushRef="#br2" timeOffset="190585.25">12761 11336 2827 0,'0'-8'5'0,"29"0"1"0,-16 2 5 0,-13-2 24 16,23 1 31-16,-11-2 26 0,-3 5 10 0,0 2-24 16,0 1-27-16,1 0-24 0,1 0-16 0,5 1-8 15,0 0-8-15,0 0 1 0,6 0 5 0,3 0 3 16,1 0 6-16,1 13-6 0,2-13-2 0,2 0 2 15,2 0-34-15,1 0-42 0,-1 0-59 0,1 0-82 16,-1 9-71-16,2-9-108 0,1 0-111 0,1 0-115 16,-2 0 98-16</inkml:trace>
  <inkml:trace contextRef="#ctx0" brushRef="#br2" timeOffset="190937.31">13500 11308 3357 0,'0'0'-6'0,"20"0"-14"15,-20 0-8-15,18 0-6 0,-18-21 2 0,20 21 15 16,-20 0 2-16,0 0-39 0,14 0-78 0,-14-11-110 15,10 11-133-15,-10 0-161 0,13 0-132 0,-6 0 107 16</inkml:trace>
  <inkml:trace contextRef="#ctx0" brushRef="#br2" timeOffset="191099.87">14016 11399 2755 0,'29'6'-7'0,"0"-6"-31"0,-1 0-9 0,-1 0-41 16,2 0-50-16,-6-17 15 0,-4 17-44 0,-1 0-64 16,-1 0-14-16,2 0-142 0,1 0-87 0,2 0 103 15</inkml:trace>
  <inkml:trace contextRef="#ctx0" brushRef="#br2" timeOffset="191234.51">14920 11454 2477 0,'23'0'-16'16,"-1"0"-74"-16,1 0-101 0,2 0-144 0,0 0-139 15,-1 0-55-15,0 0 101 0</inkml:trace>
  <inkml:trace contextRef="#ctx0" brushRef="#br2" timeOffset="191450.93">15411 11261 3546 0,'15'0'2'0,"-2"0"1"15,-1-16-8-15,-1 16 7 0,0-17-2 0,-4 17-7 16,-1 0-8-16,-3 0 10 0,-3 0-7 0,0 0 19 16,0 0 29-16,0 22-13 0,0-4 8 0,-20 3-10 15,20 6-4-15,0 4-18 0,-16 3 7 0,16 3-8 16,-11 2-7-16,11 3 33 0,-8 0-1 0,8 6-28 15,-15 4-46-15,7 2-79 0,-6 3-92 16,3 0-53-16,-4-2-89 0,-1-1-95 0,-1-3-130 16,0-7-40-16,-1-9 131 0</inkml:trace>
  <inkml:trace contextRef="#ctx0" brushRef="#br2" timeOffset="192235.83">15297 11509 2685 0,'-2'0'-2'0,"0"0"14"0,0 0-1 15,-1 0 19-15,3 0 57 0,0 0 9 0,0 0 30 16,0 0 3-16,0 0-39 0,0 0 4 0,0 0-28 16,0 0-9-16,0 0 10 0,0 0-36 15,0 0 15-15,19 0-10 0,-19 0-35 0,23 0 4 16,-5 0-10-16,6 0-6 0,5 0 7 0,4 0 14 15,4 0 2-15,2 0-11 0,1 0 27 0,0 0-19 16,-6 0-7-16,0 0-2 0,-4 0-29 0,-5 0 42 16,0 0-58-16,-7 0-20 0,-4 0-66 15,-5 0-128-15,2 0-42 0,-1 0-76 0,-7 0-93 0,1 0-87 16,-4 0-26-16,0 15 111 0</inkml:trace>
  <inkml:trace contextRef="#ctx0" brushRef="#br2" timeOffset="192582.9">16436 11360 3767 0,'34'0'-11'0,"-1"-27"17"0,-3 27 52 0,-8-27 39 16,-1 9 43-16,-12 18 18 0,-4-18-32 0,0 18-43 15,-5 0-35-15,0-11-35 0,0 11-16 0,-28 0 2 16,28 0 3-16,-40 0-12 0,14 0 11 15,-7 18-4-15,-6-18-8 0,-1 23 34 0,-4-7-22 16,-1 4-5-16,3 1 5 0,2 4-22 0,0 2 45 16,3 1-13-16,3 4-5 0,2 2 5 0,4 0-43 15,6 1 24-15,2 3-3 0,6 1-10 0,5 5 28 16,6-5-20-16,3-3 12 0,0 0 27 0,31 1-32 16,-11-6 38-16,7-7-2 0,4-2-32 0,7-10-8 15,5-1 1-15,0-5-3 0,1-6 11 0,1 0 8 16,2 0-36-16,-4-17-48 0,-1 17-28 0,-6-22-70 15,-2 22-45-15,-6-23-42 0,-4 9-105 0,0 3-34 16,-7-2-121-16,-9 0-128 0,-4-1-2 0,1-2 112 16</inkml:trace>
  <inkml:trace contextRef="#ctx0" brushRef="#br2" timeOffset="198851.45">9607 10974 1045 0,'0'0'24'16,"0"0"42"-16,0 0-1 0,0 0 20 16,15 0 8-16,-15 0 16 0,0 0-5 0,0 0 7 15,0 0-16-15,0 0-28 0,0 0 16 0,0 0-12 16,0 0-5-16,0 0-9 0,0 0-9 0,0 0 7 15,0 0-16-15,0 0-15 0,0 0 3 0,0 0-24 16,0 0 10-16,0 0 1 0,0 0-8 0,19 0-4 16,-19 0-3-16,0 0 6 0,17 0-11 0,-17 0 18 15,0 0 0-15,15 0 1 0,-15 0 21 16,0 0-17-16,9 0-2 0,-9 0 5 0,12 0-10 0,-5 17 26 16,3-17-3-16,1 16-8 0,1-16-1 15,5 21-6-15,-4-9-9 0,2 1 1 0,0 1 9 0,-3 0-14 16,2 0 7-16,-3 2-12 0,3-2-11 15,-6 3 12-15,5-4 4 0,0 2 1 0,-2 0 15 16,-1-3-22-16,-1 2-8 0,0-2-40 0,-3 1-62 16,1-1-55-16,-7 0-84 0,1-2-92 0,-1-1-79 15,0 1-87-15,0-3 89 0</inkml:trace>
  <inkml:trace contextRef="#ctx0" brushRef="#br2" timeOffset="201964.9">9439 12334 2740 0,'12'0'42'0,"-12"0"38"16,15 0 47-16,-15-13 62 0,10 13 10 0,-10 0 21 16,0 0-9-16,0-7-16 0,0 7-29 0,0 0-48 15,0 0-23-15,0 0-48 0,0 0-22 0,0 0-5 16,0 0-47-16,0 0 22 0,0 0 3 0,0 0-11 16,0 0 45-16,0 17-40 0,0-17 8 0,0 17 4 15,0-3-18-15,0 0 12 0,0 4-30 0,0 3-13 16,0 1-35-16,0 2-24 0,15 3-39 0,-15-1-54 15,16 3 10-15,-16 4-13 0,21 2 3 0,-7 2 4 16,-4 1-51-16,1 0-89 0,1-1-68 0,0 1-77 16,-3-2-117-16,-1-6 129 0</inkml:trace>
  <inkml:trace contextRef="#ctx0" brushRef="#br2" timeOffset="202300.05">9749 12592 2802 0,'18'-15'14'0,"1"2"2"16,-1-1 44-16,-2 3 52 0,2-2 28 0,-3 3 46 16,-2 3 1-16,-3 3-37 0,-1-2-36 15,-4 2-57-15,0 3-42 0,-3 0-17 0,1 1-5 0,-3 0 19 16,0 0-17-16,0 0 21 0,0 23-7 0,0-23-23 16,0 24 20-16,0-10-10 0,0 1 1 0,0-1 10 15,-17 6-9-15,17-4-25 0,0 3-12 16,-20-2-19-16,20 4-24 0,-20-1-9 0,12-2 1 15,-6-2-7-15,0-2-2 0,0-4 6 0,-2-1-4 16,3-3 5-16,0-4 15 0,-1-2 21 0,1 0 19 16,1 0 27-16,4 0 10 0,1-25-15 0,0 25 5 15,0-26 4-15,4 10 8 0,3-3 25 16,-2 1-7-16,2 1 16 0,0 1-19 0,0 0-20 16,19 0 8-16,-19 0-15 0,20 3 13 0,-20 3 3 0,24-1-17 15,-6 2-31-15,-3 0-27 0,0 1-27 16,0 3-60-16,-1 1-32 0,-1 1-86 0,4 2-134 15,-6 1-139-15,0 0 53 0,1 0 111 0</inkml:trace>
  <inkml:trace contextRef="#ctx0" brushRef="#br2" timeOffset="202683.02">10114 12563 2984 0,'19'-13'15'0,"-2"1"17"0,-4 1 47 16,0 1 42-16,-2-2 25 0,-5 5 24 0,0 1-41 16,-5 4-35-16,3 0-49 0,-4 2-41 15,0 0-9-15,0 0-4 0,0 0 13 0,0 0-10 16,0 0 4-16,-21 16-17 0,21-16 12 0,0 21-3 16,-18-21-16-16,18 24-2 0,0-14-36 0,-13 4-6 15,13 4-13-15,-7-1-12 0,7-1-4 0,-9 0 13 16,2 3-15-16,1 0 24 0,-3-1 3 0,-1 0-16 15,-1-3 28-15,0-3-20 0,-4-3 8 0,0-1 6 16,3-5 7-16,-3-3 30 0,1 0 6 0,1 0 17 16,0-20 12-16,3 20 3 0,-1-28-1 0,3 12 24 15,1-4 6-15,2 0 6 0,3 1 9 0,2-2-7 16,0 0-7-16,0 2-8 0,0 1 3 16,0-1-17-16,29 5 6 0,-29-3-14 0,20 4-3 15,-20 2-5-15,23 1-26 0,-23 0-35 0,21 4-49 16,-21 1-67-16,17 0-94 0,-10 5-104 0,1 0-138 15,1 0-10-15,-2 0 112 0</inkml:trace>
  <inkml:trace contextRef="#ctx0" brushRef="#br2" timeOffset="203049.05">10363 12514 2899 0,'9'-15'26'0,"2"5"39"0,-4 0 27 16,0 1 54-16,2-1 3 0,-8 4-7 0,3 1-5 16,-2 2-69-16,-2 3-26 0,3 0-40 0,-3 0-26 15,0 0 2-15,0 0 12 0,0 0-3 0,0 0 15 16,0 23 12-16,0-23-21 0,0 17 10 0,0-1-6 16,0-1 10-16,0 2 4 0,0 1-4 0,0 0-20 15,0-1-22-15,0 1-13 0,0 4-15 0,0-2 17 16,0-2-10-16,0 0-5 0,0-1 23 0,0-2-26 15,-23-3 11-15,23 0 9 0,-27-5-20 16,8-5 10-16,2-2-15 0,-3 0-8 0,0 0 9 16,-2-21 13-16,1 21 17 0,-1-32 14 0,5 12 10 15,1 0 17-15,2 1-3 0,4-2 2 0,2 0 10 16,4 4-3-16,3-1 15 0,1 2 8 0,0 2-16 16,0-3-7-16,21 3-4 0,-21-2-9 0,23 4-21 15,-23 1-35-15,26 3-64 0,-13 3-88 0,0-2-126 16,0 6-138-16,-1 1-115 0,-1 0 92 0</inkml:trace>
  <inkml:trace contextRef="#ctx0" brushRef="#br2" timeOffset="205248.36">11807 12183 2207 0,'10'0'54'0,"-10"0"53"0,0 0 74 16,0 0 53-16,0 0-4 0,0 0 19 0,0 0-1 16,0 0-2-16,0 0 10 0,0 0-36 0,0 0-45 15,0 0-7-15,0 0-6 0,0 0-10 0,0 0-8 16,0 0-17-16,0 0-38 0,0 0-8 0,0 0-26 16,0 0 1-16,0 0-43 0,0 0-14 15,0 0 5-15,0 0-44 0,0 0 24 0,0 17 16 16,0-17-11-16,0 17 22 0,0-17-6 0,0 27-17 15,0-11 12-15,0 2-1 0,0 2 15 0,0 0-24 16,0 3-29-16,0-2-16 0,0 2-59 0,0 2-12 16,19-1-16-16,-19 0-35 0,0-1-24 0,0 1-57 15,0-4-66-15,0 1-81 0,0-1-46 16,0-4-67-16,0-1-86 0,0-5-113 0,0-3 124 16</inkml:trace>
  <inkml:trace contextRef="#ctx0" brushRef="#br2" timeOffset="205615.37">12162 12284 2801 0,'16'-1'32'0,"0"1"35"0,-3 0 39 0,-1 0 47 16,0 0 20-16,-1 0 15 0,-2 0 11 0,-1 0-31 15,1 0-26-15,-4 0-49 0,1 0-47 0,-4 0-14 16,1 0-22-16,0 0 10 0,-2 16 3 15,-1-16 0-15,0 12-12 0,1-12-10 0,-1 17-3 0,1-7 8 16,-1 3 2-16,0-2 2 0,0 3-4 0,0-2-10 16,0 2-19-16,0-3-9 0,-20 5-11 15,20-3-8-15,-16 0 10 0,16-1-4 0,-23-3-11 16,7-1 10-16,1-1 8 0,-2 2 12 0,0-5 20 16,-1-2 4-16,4-2 7 0,-2 0-14 0,3 0 17 15,2-22-7-15,0 22-10 0,4-29 32 0,1 12-5 16,2-1-2-16,0 1 16 0,3-1-19 0,1 0 0 15,0-1 27-15,0 0-16 0,0 1 0 0,0 3-19 16,23-1-12-16,-23 1 8 0,16 3 1 16,-16 2-13-16,18 1-56 0,-18 2-57 0,16 3-75 0,-16 1-72 15,15 2-40-15,-6 1-54 0,-2 0-69 0,0 0-104 16,0 17-115-16,-1-17 113 0</inkml:trace>
  <inkml:trace contextRef="#ctx0" brushRef="#br2" timeOffset="211896.85">8714 10553 1073 0,'-2'0'41'0,"1"0"8"0,1 0 55 0,0 0 31 15,0 0-14-15,0 0 32 0,0 0-21 0,0 0-13 16,0 0-30-16,0 0-17 0,0 0-36 0,0 0-1 16,0 0 4-16,0-13-10 0,15 13 12 0,-15 0-17 15,0-13-8-15,12 13-10 0,-12-10-7 0,11 10 4 16,-4-12 1-16,0 6-8 0,5-2-7 0,2 0 2 16,1 1 10-16,3-2 0 0,2 1 5 15,4-2-27-15,3 1 18 0,4 1 0 0,4 0-6 16,0-1 26-16,3 0-31 0,1-1 22 0,2 2-5 15,1-2-3-15,-3 3 7 0,2-2-18 0,-3 2 10 16,1 1 0-16,-2 2-3 0,0 0 3 0,0 2 6 16,2 1-8-16,-4 1 3 0,0 0 4 0,0 0-13 15,-1 0 3-15,2 0-6 0,-1 14 9 0,-2-14-8 16,0 0 5-16,-1 21 25 0,0-21-31 0,5 16 20 16,-2-6 19-16,-2 0-31 0,3 1 20 0,-2 1-7 15,1-2-19-15,-1 1 36 0,1 3-16 0,-4-3 0 16,0 2 8-16,-1-1-16 0,-3 2 14 15,1-2 5-15,-4 4-8 0,-1-2 1 0,0 3-9 16,-2 1 14-16,1-1-15 0,1 3 2 0,-2 0 7 16,2 2-18-16,1 0 11 0,-2 3-12 0,5 1 7 15,-2 3 9-15,2 1 1 0,-5 2 8 0,1 4-11 16,-3 1 2-16,1-1 9 0,-1 1 3 0,-6 0 15 16,3 1-15-16,-6-1-8 0,2-2-3 0,-2-1-18 15,-3-2 8-15,-1 0 3 0,0-1 1 0,-2-2 10 16,-1-1 2-16,-4-1 5 0,0 0-18 0,0-1 17 15,0 1-14-15,0-4 2 0,0 2 13 0,-19 3-9 16,19-2 11-16,0 3-31 0,-16-2 22 0,16 1-9 16,0 2-4-16,-14 0 41 0,14 4-24 15,-14-4-3-15,14 0 7 0,-12 0-19 0,5 1-3 16,-1-1 7-16,-2-3-10 0,0 2 7 0,0-4 11 0,-2-1 4 16,-2-1 5-16,-2-1 11 0,-3-1-15 15,4 0 7-15,-6-4-1 0,3 0-3 0,-6-1 3 16,4 1 5-16,-5-1-10 0,3-2-8 0,-3 0 6 15,-2-1-13-15,3 3 2 0,-4-3-5 0,1 1 8 16,-2-1-8-16,4-1 16 0,-2 1-11 0,2-1-5 16,-1-2 2-16,1 1-19 0,0-1 19 0,3 0 11 15,-2-3 3-15,-1 3 1 0,-2-1 3 0,2-1-16 16,-2-1 2-16,-1-2 11 0,0 2-14 0,0-2 8 16,-3 0-3-16,0-1-10 0,5-3 18 15,-1 2 8-15,-2-1 2 0,-1 0 3 0,0 1-12 16,-2-3-1-16,0 0 2 0,1 1 1 0,-4-1 0 0,0 0-16 15,0 0-7-15,1 0-5 0,0 0 6 16,2 0 4-16,0 0-8 0,2 0 10 0,0 0-8 16,0 0 11-16,2 0 7 0,1-14-17 0,-2 14 2 15,2 0-4-15,1-10-4 0,0 10 15 0,2-11 4 16,0 5-25-16,0-1 5 0,2-1 7 0,-1 0-7 16,0-2 16-16,1 1 3 0,1-3-16 0,-3 2 7 15,3-2-4-15,0-1 4 0,3-1-3 0,-2 1-1 16,3-1-1-16,1-2-5 0,0 0 6 0,1-1-4 15,4-3 3-15,0 0 1 0,0 0 0 16,3-1-3-16,0-3 7 0,1 3-7 0,0-3 4 16,4 0 4-16,-4 0-2 0,-3-2 2 0,0-1-12 15,3 2 13-15,-2-4-9 0,-2 1 8 0,1 1 7 16,-1-2-12-16,0 3 2 0,0 0 9 0,3 2-10 16,-2 1 7-16,0 1 9 0,0 1-15 0,3 1 13 15,-1 0-6-15,4-3-1 0,3 3 10 0,-6 0-1 16,3 0 5-16,1 1-7 0,2-2-1 0,-2 4 0 15,3-2-9-15,0 0 2 0,-1 2-1 0,1 0-8 16,0-3 11-16,0 0 3 0,0 2-4 0,0-2 5 16,0 0 2-16,0-1-4 0,0 0-1 0,0 0 3 15,0 0-3-15,0-1-10 0,0 1 8 0,0 0-10 16,0-1 6-16,0 3 17 0,0-1 0 0,0 1 13 16,0 1-9-16,0-2-11 0,0 3-5 0,0-3 7 15,0 3-12-15,19 0 5 0,-19-4-1 16,12 1-13-16,-12-2 18 0,14 1-1 0,-14 0-4 15,19 3 3-15,-7-3-24 0,-3 1 6 0,4 3 2 16,1-2 2-16,1 5 4 0,-3-2-3 0,0 2 10 16,-1-3-6-16,1 2 14 0,0 1-7 0,0 3-2 15,-5-2 14-15,2 2 0 0,-3 2 13 0,3 0-24 16,-1 0 7-16,-1 2 8 0,-4 0-14 0,0 0 27 16,1 3-7-16,1-1-20 0,1 1 2 15,-4 2-13-15,2-1-8 0,-2 1 10 0,1 1 6 16,-1 1 5-16,0-2-6 0,-2 2 1 0,0 0 12 15,0-2-3-15,0 2-1 0,0 0-2 0,0 0-3 16,0 0-11-16,0 0 8 0,0 0 4 0,0 0-11 16,0 0 14-16,0 0-6 0,0 0-4 0,0 0 0 15,0 0-6-15,0 0-16 0,0 0-40 0,0 0-57 16,0 0-86-16,0 0-109 0,0 0-77 0,0 0-40 16,0 0-45-16,0 0-69 0,-17 0-151 0,17 15 98 15</inkml:trace>
  <inkml:trace contextRef="#ctx0" brushRef="#br2" timeOffset="213881.06">11174 10423 1612 0,'-10'0'21'0,"3"0"8"16,4 0-18-16,3 0 33 0,0-18-16 0,0 18 1 15,0 0 40-15,29-17-28 0,-29 17-11 0,31-12 17 16,-10 12-27-16,3-11 4 0,4 11 11 0,2-10-33 15,4 10 14-15,3-11-5 0,2 6-5 0,5 0 3 16,0-1 15-16,1 0 1 0,0-1-16 16,-2 0 22-16,6 0 1 0,-4-1-14 0,6 1 31 15,-4 0-15-15,4 0-16 0,1 0 12 0,1 2-20 16,3 0 17-16,-2 2-6 0,1 0 0 0,-1 1 15 16,-4 2-20-16,-3 0-7 0,-1 0 8 0,-7 0-13 15,1 22 2-15,-4-22 5 0,-2 24-24 0,0-6 24 16,-1 2-7-16,-4 4-5 0,-4 3 18 0,-1 1-11 15,-4 5 3-15,1 2 11 0,-4 6-1 0,-3 0 1 16,-3 3-4-16,-1 9 1 0,-2 2-6 16,-2 5 4-16,-3 4 20 0,-1 2-15 0,-2-1 5 0,0 3-3 15,-21-1-9-15,21-7 0 0,-22-3 11 16,22-4-15-16,-31-3-5 0,7-5 14 0,-3-3-10 16,0-5 15-16,-6-1 9 0,-5-2-17 0,-3-3 5 15,-4-3-9-15,-6-2 15 0,-3 1 17 0,-2-6 2 16,-3-2 2-16,-7 2-14 0,2-7 4 0,-5-3-3 15,-5-4-1-15,0-4-12 0,0-3 9 0,-1 0-15 16,-1 0 13-16,-1-31 5 0,-1 15-13 0,4-5 10 16,5-2-9-16,1-1 0 0,6-3-7 0,1-3 2 15,9-1-6-15,6-2 11 0,7-1-18 0,2-4 0 16,7-1 1-16,3-4-20 0,5-4 25 0,5-3-10 16,3-4-4-16,3-5 1 0,1-5-3 0,2 0 6 15,7-1 4-15,1 3-3 0,0 0-15 16,0 4-4-16,21 4 10 0,-21 6-1 0,26 5 12 15,-9 5-5-15,1 2-9 0,-1 5 6 0,4 0-3 16,-1 5-2-16,1 2 6 0,-1 2 4 0,1 4-13 16,-2 2-2-16,0 3-15 0,-4 2-33 0,0 2-25 15,-6 4-25-15,-1-1-57 0,-2 3-47 0,0 2-51 16,-4 0-16-16,0 1 2 0,-1 0 5 0,2 0-8 16,-1 21-32-16,2-21-59 0,-1 18 74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5:07:21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14961 4297 1233 0,'-5'0'11'0,"2"0"27"16,0 0 63-16,2-13-1 0,0 13 34 0,0 0-5 15,-1 0-28-15,-2 0 11 0,4 0-30 0,0 0 2 16,-3 0-38-16,-1 0 3 0,1 0-7 0,2 0-10 16,1 0 18-16,0 0 9 0,0 0 4 0,0 0-12 15,0 0 8-15,0 0-13 0,0 0-1 0,0 0 4 16,0 0-10-16,0 0 10 0,0 0-14 16,20 0 5-16,-20 0-13 0,17 0-15 0,-2 0 10 15,1 0 1-15,9 0 9 0,6 0 9 0,7 0-4 16,5 0-8-16,7 11-4 15,8-11-6-15,3 0 0 0,7 0-5 0,4 8 2 0,1-8 8 0,1 0 12 16,4 0 18-16,-6 0 13 0,-1 0-2 16,-5 0-3-16,-4 0-9 0,-2 0-11 0,-6 0-3 0,-5 0 14 15,-5 0 3 1,-7-13 30-16,-5 13 22 0,-6 0-8 0,-5 0 7 0,-6 0-27 0,-5-10-23 0,-3 10-8 16,-2 0-15-16,-4 0-5 0,-1 0-4 0,1 0-16 15,-1 0 6 1,0 0-7-16,0 0-4 0,0 0 3 0,0 0-16 0,0 0 9 0,0 0-7 0,0 0-20 15,0 0-20-15,0 0-31 0,0 0-51 0,0 0-43 16,0 0-48-16,0 0-64 0,0 0-30 0,0 0 6 16,0 0 6-1,-16 0-13-15,16 0-72 0,-12 0-97 0,12 20-55 0,-19-20 100 0</inkml:trace>
  <inkml:trace contextRef="#ctx0" brushRef="#br0" timeOffset="1958.67">1813 5003 1031 0,'0'0'31'0,"0"0"15"0,0 0 10 15,0 0 34-15,0 0-13 0,0 0 14 0,0 0 33 16,0 0-11-16,0 0 3 0,0 0-24 0,0 0-35 16,0 0-14-16,0 0-34 0,0 0 8 0,18 0-17 15,-18 0 1-15,15-10 9 0,-15 10 4 0,26 0 16 16,-7 0 11-16,-1 0 9 0,7 0-9 0,2 0 5 16,3 0-15-16,4 0 0 0,2 0 1 0,2 0-6 15,4 0 6-15,3 0-9 0,0 0-11 16,1 0 5-16,3 11-16 0,0-11 0 0,2 0 8 0,-3 0-4 15,4 0-1-15,-1 0 3 0,8 6-7 0,2-6-6 16,1 0 11-16,5 4-10 0,4-4 11 0,3 0-10 16,2 0 4-16,2 0 3 0,-4 0-4 0,-3 0 3 15,-2 0-1-15,-2 0 4 0,-3 0-4 0,-4 0 3 16,2 0-7-16,-3 0 5 0,-2 0 0 0,0 0 6 16,3 0-5-16,-1 0-4 0,0 0 7 0,0 0 2 15,0 0 0-15,0 0-6 0,2 0 6 16,-3-13-8-16,0 13 2 0,-4 0 8 0,-2-9-5 15,2 9-2-15,-6-8 11 0,-4 8-7 0,-1-8-6 16,-4 8-2-16,0-7-7 0,-3 4 3 0,-3-1 7 16,-5 1 3-16,2 1-7 0,-4 0 11 0,-2-1-13 15,-1 3 9-15,-6-1 0 16,1 0-16-16,-3 0 11 0,-3 1-11 0,-1 0 5 0,-2 0 5 0,-4 0-5 16,0 0-2-16,-1 0 3 0,-3 0 6 0,2 0-7 15,-3 0 16-15,0 0-12 16,0 0 7-16,1 0 4 0,-1 0-10 0,0 0 11 0,0 0-8 0,0 0 2 15,2 0 5-15,-2 0 0 0,0 0 7 0,0 0 9 16,0 0 4-16,0 0 8 16,0 0-3-16,0 0 3 0,0 0-5 0,0 0-8 0,0 0 4 0,0 0-15 15,0 0 0-15,0 0-6 0,0 0-1 0,0 0 2 16,0 0-6-16,0 0 0 0,0 0-7 16,0 0 4-16,0 0 1 15,0 0 1-15,0 0-1 0,0 0-1 0,0 0-4 0,0 0-32 0,0 0-31 16,0 0-47-16,0 0-63 0,0 0-32 0,0 0-66 15,0 0-117-15,-21 0-86 0,21 0 9 0,-15 0 99 16</inkml:trace>
  <inkml:trace contextRef="#ctx0" brushRef="#br0" timeOffset="2769.08">6885 5073 1396 0,'0'0'20'0,"0"0"5"15,0 0 15-15,0 0 15 0,0 0 23 0,0 0 27 16,0 0 14 0,0 0 15-16,0 0-27 0,0 0-14 0,0 0-14 0,0 0-23 0,0 0-7 0,0 0-9 15,0 0-3 1,0 0 4-16,0 0-4 0,19 0-7 15,-19 0-4-15,22 0-5 0,-4 0 8 0,6 0 7 0,8 0-3 0,6 0 11 0,6 0 2 16,8 0-6-16,6 0 3 0,8 0-8 0,2 0-13 16,5 0 9-16,1 0-13 0,5 0-1 0,5 0-5 15,6 0-3 1,7 0 20-16,3 0 8 0,5-12 16 0,3 12 4 0,4 0-4 0,-7 0 2 0,-5 0-9 16,-8 0 1-16,-8 0-3 0,-7 0 1 0,-13-8 13 15,-6 8 7-15,-10 0 9 0,-4-4 8 0,-10 4 2 16,-5-3-14-1,-8 0-6-15,-7 2-26 0,-4 1-18 0,-6 0-8 0,-1-1-13 0,-3 1 4 0,0-1-8 16,0 1 3-16,0 0-17 0,0 0-34 0,0 0-35 16,0 0-59-16,0 0-50 0,0 0-42 0,0 0-31 15,0 0-33 1,-16 0-39-16,16 0-91 0,-20 0-149 16,8 0 25-16,-6 0 106 0</inkml:trace>
  <inkml:trace contextRef="#ctx0" brushRef="#br0" timeOffset="4199.35">10958 5079 1150 0,'1'0'18'0,"0"0"33"0,1 0 3 15,-1 0 43-15,-1 0-4 0,3 0 19 0,-3 0 26 0,0 0 4 16,0 0 9-16,0 0-15 0,0 0-8 16,0 0-22-16,0 0-7 0,0 0-12 0,0 0-4 0,0 0-9 15,18 0 4-15,-18 0 1 0,16 0-1 0,-16 0-2 16,26 0-4-16,-9 0-20 0,-1 0-11 0,5 0-8 16,3 0-4-16,0 0 5 15,3 0 2-15,2 0 8 0,4-10-2 0,0 10-2 0,4 0-3 16,0 0 0-16,5 0-6 0,2-7 1 0,1 7-7 15,0 0-11-15,3 0 9 0,2-4-2 0,1 4 14 16,4-3 8-16,2 3-4 0,-1-2 0 0,4 2-6 0,4 0-8 16,2 0-2-16,3 0-2 0,3 0-6 0,-1-1 4 15,-1 0-3-15,1 1 3 16,1-1 4-16,-4 1 0 0,0 0 3 0,-2-1-11 16,-3 1 8-16,-1 0-6 0,5 0-10 0,-1 0 7 15,2 0-13-15,3 0 12 0,4 0 10 0,3 0-2 16,1 0 8-16,3 0 2 0,-3 0-3 0,-3 0-2 15,-6 0 3-15,-1 0-13 0,-1 0 3 16,-6 0-1-16,-1 0-16 0,-3 0 2 0,-1 0-3 16,3 0-2-16,4 0 9 0,1 0-9 0,1-12-1 15,3 12 3-15,-1 0-1 0,7 0-8 0,-1 0 2 16,-3 0 1-16,-1 0-3 0,-3 0 19 0,-3 0-9 0,-1 15-2 16,-3-15 2-16,-7 0-8 0,0 0 15 0,-3 0 8 0,-3 0 6 15,-2 10 16-15,-3-10-7 0,-3 0-4 0,-4 0 1 16,1 0-21-16,-3 0 2 0,-2 0 5 0,-1 0-14 15,-2 0 1-15,-1 0-14 16,1 0 1-16,0 0 15 0,2 0 7 0,-5 0 9 0,4 0-18 0,1 0-6 16,-2 0-3-16,-1 0 5 15,-3 0-2-15,0 0 5 0,-1 0-4 0,2 0-2 16,-1 0 11-16,-2 0-2 0,-1 0-2 16,2 0-2-16,1 0 6 0,1 0-7 0,0 0 0 15,-1 0 0-15,-2 0-8 0,3 0 4 0,2 0 2 16,1 0 1-16,0 0-8 0,-1 0 8 0,1 0 4 15,-1 0 3-15,2 11 0 0,-2-11 10 0,-3 0 13 0,0 0 1 0,-1 8 22 16,-4-8-9-16,-2 0 5 0,-3 4 1 0,-3-4 1 16,-1 0-5-16,-3 0-9 0,-2 0-3 0,-1 0-16 15,-4 0-1-15,0 0-4 0,0 0-4 16,2 0 8-16,-2 0-5 0,0 0-15 0,0 0 2 0,0 0-48 16,0 0-39-16,0 0-54 0,0 0-74 0,0 0-64 15,0 0-93-15,0 0-17 0,0 0-17 16,-25 0-29-16,10 0-21 0,-3 0-155 0,-5 0-23 15,-7 0 130-15</inkml:trace>
  <inkml:trace contextRef="#ctx0" brushRef="#br0" timeOffset="6260.15">1033 5698 1485 0,'0'2'43'16,"0"-1"16"-16,0-1 30 0,0 0 26 16,0 0-14-16,0 0 27 0,0 0 3 0,0 0-2 0,0 0 0 0,0 0-21 0,0 0-20 15,0 0-7-15,0 0-19 0,0 0-16 0,0 0-2 16,0 0-15-16,20 0 10 0,-20 0-6 0,18-13-4 15,-18 13 1 1,21 0-15-16,-7 0 8 0,2 0 0 0,3-8 2 0,1 8-3 0,2 0-1 16,3 0-6-16,3-3 0 0,0 3 6 0,4 0 5 0,1 0 3 15,1 0 2-15,1 0-1 0,1 0-3 0,-1 0 1 16,-2 0 0 0,-3 0-2-16,2 0-5 0,-1 0 7 0,0 0-1 0,-4 0-5 0,4 0-1 15,0 11-11-15,1-11 10 0,4 0 8 0,-1 0 3 0,0 0 9 16,5 0-7-1,-2 0-2-15,-1 6-2 0,3-6-3 16,2 0-5-16,-1 4 11 0,1-2-5 0,2-1-5 16,1 0 9-16,0 1-16 0,0-2 5 15,1 1 7-15,0-1-8 0,-1 0 9 0,-3 0 1 16,-1 1-4-16,-3-1 7 0,1 0-15 0,0 0-1 16,0 0-3-16,0 0-11 0,0 0 9 0,3 0-3 15,1 0-3-15,-2 0 5 0,4 0 1 0,0 0-3 16,2 0 2-16,-1 0 4 0,3 0-13 0,-1 0 4 15,3 0 2-15,-2 0-8 0,2 0 8 0,-2 0-1 16,1 0-4-16,-3 0 5 0,-2 12-1 0,-2-12 15 16,-2 0 4-16,0 0 8 0,-2 0 2 0,-1 7-11 15,-1-7-3-15,-2 0-6 0,2 0 5 0,-3 3-5 16,3-3 4-16,0 0-5 0,-1 0-6 0,0 0-1 16,2 0 3-16,-1 0 1 0,3 0-1 15,1 0 2-15,-3 0-3 0,1 0-2 0,-1 0-2 16,1 0 6-16,-3 0-11 0,1 0 5 0,-2 0-2 15,-1 0-6-15,1 0 4 0,-3 0 0 0,0 0 2 16,-5 0 1-16,2 0 2 0,0 0-8 0,-1 0 6 16,0 0 3-16,-1 0-9 0,3 0 7 0,1 0-3 15,2 0-4-15,0 0 12 0,1 0-7 0,0 0 2 16,3 0 4-16,-1-9-12 0,2 9 6 0,0 0-1 16,0 0-5-16,2-5 9 0,-2 5-7 0,-2 0-4 15,1-4 2-15,-3 4 3 0,-2 0 5 0,-2-1-4 16,-2 1-1-16,-1 0-5 0,-2 0 4 0,0 0 7 15,-3 0-4-15,0 0-1 0,0 0 1 0,-3 0-2 16,-1 0 2-16,2 0 3 0,-3 0-5 0,-3 0-1 16,0 0 0-16,0 0 0 0,-4 0-2 0,4 0 4 15,0 0 4-15,-1 0-4 0,3 0 8 16,0 0-3-16,1 0-6 0,-2 0-2 0,3 0-13 0,0 0 9 16,-3 0-6-16,2 0 3 0,0 0 11 0,-2 0-12 15,1 0 13-15,1 0-4 0,-1 0 4 0,-1 0 0 16,1 0-8-16,1 0 20 0,0 0-18 15,0 0 0-15,1 0 5 0,-2 0-10 0,3 0 7 16,-1 0 3-16,0 0 1 0,-2 0-5 0,-1 0 7 16,1 0-4-16,-2 0 1 0,0 0 4 0,-1 0-3 15,-3 0 4-15,0 0-6 0,-1 0-3 0,1 0-2 16,-2 0 0-16,0 0 7 0,0 0-3 0,-1 0 4 16,1-12-4-16,0 12-5 0,2 0 4 0,1 0-5 15,-1 0-2-15,1 0 9 0,1 0-4 0,0 0 8 16,-1 0-4-16,-1 0-3 0,1 0 1 0,-1 0-7 15,0 0 9-15,0 0-4 0,-2 0 3 0,-1 0-1 16,-1 0 7-16,1 0 3 0,-4 0-4 0,1 0 5 16,-2 0-7-16,-1 0-10 0,0 0 7 0,-1 0 3 15,0 0-6-15,0 0 9 0,0 0-7 0,0 0-2 16,0 0 6-16,0 0-5 0,0 0 5 0,0 0-3 16,0 0 2-16,0 0 3 0,0 0-5 15,0 0-1-15,0 0-1 0,0 0 6 0,0 0 1 0,0 0-1 16,0 0-6-16,0 0-3 0,0 0 1 0,0 0 6 15,0 0 3-15,0 0 0 0,0 0-3 0,0 0-7 16,0 0 3-16,0 0-5 0,0 0-2 0,0 0 12 16,0 0-22-16,0 0-34 0,0 0-50 0,0 0-90 15,-11 0-67-15,11 0-64 0,-8 0-70 16,-1 0-77-16,0 0-167 0,-3 0-150 0,-1 18 125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5:09:0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9207 5848 498 0,'-6'0'-2'15,"6"0"1"-15,-4 0 2 0,4 0-4 16,-2 0 12-16,0-13-13 0,0 13 4 0,1 0 5 0,1 0-16 16,0 0 15-16,0 0-26 0,0 0-53 0,0 0-46 15,0 0-2-15</inkml:trace>
  <inkml:trace contextRef="#ctx0" brushRef="#br0" timeOffset="2394.42">2151 6659 447 0,'-3'0'33'0,"0"0"-5"0,1 0 18 16,-1 0 19-16,0 0-22 0,0 0 23 0,1 0-21 0,-1 0 11 15,0 0-1-15,3 0-1 0,-1 0 22 0,1 0-2 16,0 0 0-16,0 0 5 0,0 0-8 0,0 0 0 16,0 0-10-16,0 0-4 0,0 0-17 15,0 0 0-15,0 0-7 0,0 0 15 16,14 0 4-16,-14 0-4 0,0 0 27 0,0 0-21 0,0 0-3 0,11 0-3 16,-11 0-29-16,16 0-1 0,-4 0 16 0,4 0-16 15,3 0 4-15,4 0 13 0,1 0-9 16,4 0-1-16,3 0 9 0,-2 0-16 0,3 0 6 15,3 10-13-15,0-10 7 0,0 0-8 0,-2 0-9 16,0 0 21-16,2 0-13 0,0 6 9 0,-2-6 16 16,0 5-14-16,0-2 20 0,-1 0-7 0,4-1-7 15,1 0 0-15,0 1 0 0,2 0 3 0,3-1-9 16,0 0 20-16,4 0-16 0,1-1-4 0,5 0 9 16,1 1-11-16,-1-1-3 0,4 1-7 0,3-1 1 15,0 1-6-15,-1-2-1 0,1 3 10 0,2-1-6 16,-2-1 2-16,-1 1 3 0,-1 0-3 0,-2-1 0 15,1 0-2-15,4 1-2 0,-1-1 11 0,-1 1-5 16,2-1-5-16,2 1 8 0,2-1-19 16,-1 1 12-16,1 1 5 0,-1-1 2 0,0 0 3 0,-2 0-10 15,1-1 9-15,0 0-3 0,0 2 5 0,0-2 4 16,2 1-10-16,3-2-8 0,0 1 1 16,4-1 1-16,0 2 2 0,3-1 7 0,-1-1 7 15,3 1-7-15,-7-1 5 0,0 0 2 16,-3 0-7-16,-2 0 1 0,-1 0-5 0,-4 0-1 0,1 0 1 15,-4 0-7-15,7 0 9 0,-1 0-4 0,3 0 1 16,-1 0 7-16,2 0-10 0,2 0 0 0,2 0-4 16,1 0 1-16,-3 0 2 0,0 0 0 0,-4 0-1 15,3-11-1-15,-1 11 1 0,0 0-3 0,-1 0 1 16,0 0 0-16,3 0-5 0,0-4 7 0,0 4 1 16,2 0 2-16,-2-5 7 0,-1 2-8 0,-3 1-2 15,-1-1-2-15,-3 2-9 0,-2-1 8 0,-4-1 1 16,-1 2 1-16,-3-1 4 0,0-1-8 0,-2 1 2 15,2 0-1-15,-1 1-1 0,1-1 6 16,3 1-8-16,2-1 4 16,2 2 1-16,1-1-8 0,2 1 11 0,0 0-9 0,-1 0 0 0,2 0 6 15,-5 0-7-15,-2 0 8 16,-2 0 0-16,-2 0-1 0,-1 0 0 0,0 0-2 0,-7 0 0 0,0 0 3 16,2 0-1-16,0 0-1 15,0 0 0-15,1 0 0 0,0 0-4 0,3 0 9 0,2 0-7 0,1 0-3 16,1 0 5-16,2 12-2 0,0-12-1 0,3 0 5 15,-1 0-3-15,-3 0-2 16,6 7 10-16,-3-7-8 0,1 4 3 0,-3-4-1 0,2 3-4 16,1-2 1-16,-1 1 0 0,1-2 1 0,2 2-1 0,5-2 5 15,0 1 0-15,2-1-5 0,0 0 3 0,3 1-4 16,-2 0-1-16,1-1 5 16,-2 0 0-16,-1 2-3 0,-3-2 6 0,-1 2-2 0,1-1 1 0,-1 0-4 15,1-1 0-15,2 2 0 0,3-2-3 0,0 1 6 16,4 0-2-16,3-1 1 0,2 0 0 0,-2 0 3 15,-2 2-4-15,2-2 2 16,-2 0-1-16,-1 0 1 0,0 0-2 0,-1 1-1 0,-3-1 1 16,7 0-5-16,2 0 4 0,-1 0 2 0,2 2 0 15,5-1-3-15,-4 1 0 0,-3-1 1 0,-4 1-4 16,-3-1 5-16,-2 0 2 0,-6 2-4 16,-2-2 7-16,-6 1 8 0,-1-1 8 0,-2 1 6 0,2-2 9 15,-2 2-2-15,-2 0-9 16,-3-1 1-16,-1 1-4 0,-1-1-3 0,-2 0-3 0,-5 1-5 15,1-1-3-15,-4 1 9 0,-3-1 11 0,-3-1 8 0,-4 0 3 16,-2 0 1-16,-5 0-14 0,-4 2-9 0,-3-2-6 16,-3 0-11-16,-4 0 1 0,-1 0-3 0,1 0 1 15,-1 0-2-15,0 0-1 0,0 0 2 16,0 0-1-16,0 0 5 0,0 0 4 0,0 0-7 16,0 0 0-16,0 0 0 0,0 0-4 0,0 0 5 0,0 0 4 15,0 0-8-15,0 0 0 0,0 0 2 0,0 0-2 16,0 0 5-16,0 0 2 15,0 0-5-15,0 0 13 0,0 0-42 0,0 0-21 0,0 0-14 16,0 0-50-16,0 0-6 0,0 0-35 0,0 0-50 16,0 0-47-16,0 0-27 0,0 0-5 0,-19 0-28 15,19 0-40 1,0 0-55-16,0 0-65 0,-18 0 96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5:10:0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7382 2248 0,'-34'7'-6'0,"2"1"1"0,5-2-3 16,0-1 15-16,7-1 33 0,0 0 10 0,1 1 29 15,-1 3 9-15,0-1-26 0,1 0-11 0,2-1-10 0,4-1-30 16,5-1 7-16,-1 0 11 0,4-1 13 16,3 0 48-16,2-1 17 0,0 2-3 0,27-2-29 15,2 1-38-15,7 0-24 0,16 0-6 16,21-3-2-16,20 0-5 0,19 0 4 0,23 0-4 15,24 0 0-15,24-17 10 0,21 17 12 0,20-17 30 16,20 17 21-16,11-17 15 0,16 17-7 0,5-15-22 16,6 15-4-16,-4 0-15 0,-4-10-8 0,-10 10-8 15,-10 0-15-15,-12 0-6 0,-14 0 1 0,-17 0-1 16,-20 0-1-16,-17 0-4 0,-16 0-10 0,-19 0-11 0,-20 0-21 16,-23 0-29-16,-21 0-60 0,-18 0-105 15,-19-17-104-15,-22 17-158 0,-16 0-149 0,-30-17-26 16,-17 17 124-16</inkml:trace>
  <inkml:trace contextRef="#ctx0" brushRef="#br0" timeOffset="298.87">2488 7533 1478 0,'-179'34'14'16,"29"-1"-11"-16,24-3 23 16,28-4-8-16,24-3 28 0,21-5 54 0,18-1 49 0,11-1 89 15,14-5 23-15,8-2 12 0,2-4-31 16,26 0-53-16,-5-4-40 0,11-1-32 0,10 0-20 0,9 0-9 15,11 0-11-15,11 0-7 0,15-21-10 0,7 21-14 16,16-18-9-16,13 18-4 0,18-21-8 16,17 21-4-16,13-21-6 0,9 12-9 0,10-1 1 15,13 3-5-15,7 1 6 0,3 6-1 0,-2-7 4 16,-5 7 5-16,-3 0-4 0,-3 0 5 0,-7 0 12 16,-10 0 19-16,-17 0-5 0,-8 0 8 15,-14 0-8-15,-12 0-16 0,-13 0 3 0,-19 0-12 16,-18 0-10-16,-14 0-4 0,-13 0-3 0,-17 0-40 15,-10 0-65-15,-13 0-94 0,-8 0-83 0,-8 0-51 16,0 0-41-16,-31 0-70 0,4 0-157 0,-4 0-95 16,-8 0 108-16</inkml:trace>
  <inkml:trace contextRef="#ctx0" brushRef="#br0" timeOffset="5798.83">1554 6722 3159 0,'19'-8'12'16,"-4"0"1"-16,-4 0 0 0,-3-2 1 0,-8 3-9 0,4-1 4 16,-4 4 10-16,0 4-3 15,0 0-1-15,0 0-13 0,0 0-18 0,0 0-3 0,0 17 2 16,0-17 8-16,0 24 21 0,0-5 12 16,0 4-3-16,0 2 4 0,0 3-13 0,0 2 2 15,0 1-2-15,0-1-2 0,0 1 5 0,19-1-8 16,-19-3 1-16,15 0-3 0,-15-4-1 0,18-1 2 15,-18-2 4-15,13-4 1 0,-13-4-1 16,8-1 6-16,-8-5 25 0,0-2 32 0,0-2 1 0,7-2-9 16,-7 0-23-16,0 0-36 0,0-26 0 0,3 11-3 0,0-5 0 15,-1-1-3-15,-1-3 1 16,-1-3 3-16,1-3-2 0,-1-1 2 0,0-2-4 0,0-3 0 16,0 2-4-16,0 0 15 0,-20-1 9 15,20 1 5-15,0 2 14 0,0 2 1 0,0 2-4 0,0 3 3 16,0 5-18-16,0 3-13 0,0 4-10 0,19 4-18 0,-19 1 1 15,0 7-5-15,15 1 4 16,-15 0 6-16,21 0 7 0,-9 28 5 0,4-10-24 0,3 3-11 16,2 3-11-16,2 2-9 0,2 1 17 15,-1 1 3-15,-2 1-20 0,-1-1-12 0,-1-1-9 16,-2-1-11-16,-3-1-3 0,-3-2-4 16,-4-1-9-16,-1-3 2 0,-1-3 29 0,-4-1 17 15,-2-4 19-15,0-1 22 0,0-6 7 0,0 0 25 16,0-2 12-16,0-2-4 0,-19 0 6 0,19 0 11 15,0-23 16-15,-19 23 26 0,19-28 15 0,-16 9 6 16,16-3-7-16,-14-3 0 0,14-1-9 0,0-3-4 16,0 0 7-16,0-1-14 0,0-1 11 0,25 2-7 15,-25-1-22-15,26 3 1 0,-26 3-25 0,30 1-12 16,-14 3-6-16,-1 5-20 0,3 1-2 0,1 4-14 0,-2 4 1 16,3 4 7-16,-2 2-2 15,2 0 3-15,-2 19-3 0,3-19-20 0,-1 37-29 0,-1-12-31 16,0 4-28-16,-5 2-25 0,0 3-6 15,-4 2-26-15,-1 0-28 0,-7 2-57 0,-2-1-79 0,0 0-116 16,0-1-185-16,-18-4 68 0,18-3 116 16</inkml:trace>
  <inkml:trace contextRef="#ctx0" brushRef="#br0" timeOffset="6147.65">2460 6719 3194 0,'28'-20'24'0,"-8"-1"18"16,-2 5 36-16,-1 0 33 0,-3 3-3 0,-8 2-16 0,0 5-40 16,-3 4-34-16,-2 0-38 0,-1 2-6 0,0 0 0 0,0 0 6 15,0 19 11-15,0-19 2 16,0 25 7-16,0-6-4 0,0 3 2 0,0 3 5 0,0 2-1 16,0 2 0-16,0 2 4 0,0 0 0 15,18 0-2-15,-18-1-16 0,0-1-20 0,0-1-34 16,0-1-19-16,0-3-8 0,-24-2-3 0,24-4 19 0,-25-1 15 0,25-5 23 15,-29-4 24-15,14-2 20 16,-2-6 5-16,0 0-4 0,-2 0 1 0,2-29-7 0,-2 11-1 16,3-3 3-16,0-4 10 15,3-4 0-15,3-1 13 0,2-2 16 0,4 0-5 0,3-3 8 16,1 1-8-16,0-1-11 0,19 3-5 16,-19 0-7-16,26 2-9 0,-26 2-9 0,30 6-6 0,-14 0-19 15,1 7-44-15,1 3-53 0,-4 4-65 16,1 5-61-16,0 3-46 0,2 0-82 0,1 17-79 0,-1-17-96 15,-1 29 95-15</inkml:trace>
  <inkml:trace contextRef="#ctx0" brushRef="#br0" timeOffset="6397.52">2913 6466 3699 0,'14'-26'-1'0,"-5"0"11"0,1 4 37 16,-1 3 38-16,2-4 44 0,-6 9 31 16,-2 4-28-16,0 4-42 0,-3 5-59 0,0 1-46 15,0 0-20-15,0 0 4 0,0 18 18 0,0 0 6 16,0 5 16-16,0 9 1 0,0 4-7 0,0 6-21 16,0 7-14-16,22 2-16 0,-22 0-31 0,20 2-27 15,-20-1-45-15,24-1-53 0,-11-2-44 16,-1 1-44-16,-2-4-38 0,0 1-48 0,-1-5-93 0,-3-2-50 15,0-5-43-15,-6-4 116 0</inkml:trace>
  <inkml:trace contextRef="#ctx0" brushRef="#br0" timeOffset="7738.1">2954 6838 2567 0,'0'-25'33'15,"18"-1"28"-15,-18 2 31 0,0 5 24 0,15-1-20 0,-15 3-17 16,0 5-25-16,0 3-25 0,0 3-24 15,0 2-14-15,0 3-7 0,-25 1 2 0,25 0 1 16,-30 0-11-16,13 27-23 0,-5-27-12 0,-2 31-16 0,1-11 5 16,3 3 1-16,1 0-15 15,1 3 2-15,-1 0-1 0,6 1-17 0,0 0 13 0,4 0-4 0,3 0 15 16,6-3 28-16,0-1 18 16,0-3 14-16,0-1 8 0,20-2 9 0,-20-3 4 0,27-3 45 15,-7-3 19-15,-3-4 32 0,3 0 20 16,1-4-24-16,-1 0 0 0,1 0-25 0,0-17-15 0,-1 17 0 15,0-23-24-15,-2 23-2 0,2-25-7 16,-2 11-2-16,2 1-3 0,-2-1-2 0,0 0-12 16,-1 0-9-16,-1 2 1 0,-1 1-1 0,1 2 6 0,-3 0 7 15,-2 1-10-15,0 0 1 0,-3 4 0 16,0 0-9-16,0 1 7 0,-2 2-9 0,-2-1-9 0,-1 0-22 16,1 2-20-16,-1 0-10 15,-1 0 6-15,1 0 21 0,0 0 22 0,0 0 14 0,2 0 0 16,2 0 13-16,-2 0-6 0,2 15 1 0,0-15 7 0,0 0-5 15,0 0 6-15,0 0-1 0,1 0 11 16,-1 0 14-16,0 0 24 0,1-19 15 16,-3 19 7-16,1-14 8 0,1 14-8 0,-3-17 15 15,2 17-1-15,-1-18 2 0,1 10 16 0,0-1 4 0,-2-1 2 16,3 1-9-16,-3-1-23 0,1 0-22 16,0 1-12-16,0-1-1 0,-1 0-2 0,0 0-9 15,-1-1 11-15,1 1-7 0,-3 0-1 16,2 0 6-16,0 2-15 0,-2-1-10 0,2 2-3 0,-2 0 3 15,1 2-13-15,2 1 1 0,-2 0-6 0,-2 3-15 0,1 0-1 16,0 1 0-16,0 0-6 0,-1 0-17 16,0 0-32-16,0 0-8 0,1 0-7 0,-1 0 18 0,0 16 31 15,0-16-4-15,0 19-4 16,0-19-4-16,0 26-4 0,-17-10 7 0,17-1 12 0,0 2 8 16,-17 0 1-16,17-1-2 0,-12-2 0 15,12-1-3-15,-10 0 9 0,10-5 10 16,-7 1 5-16,7-5 10 0,0 2 4 0,-5-4 26 0,5 0 15 15,0-2-4-15,0 0-2 0,0 0-25 0,0 0-3 16,19-20 10-16,-19 20 6 0,18-19 5 16,-18 19-3-16,19-25-7 0,-19 12 0 0,23 2 9 15,-14-3-9-15,1 1 9 0,-3 0 0 0,1 0-10 0,-8 2 5 0,8 1-14 16,-8 1-6-16,0 1-1 16,0 1-6-16,0 2-13 0,0 2-5 0,0 1-11 15,0 0-3-15,0 2 11 0,0 0 3 0,-21 0-10 16,21 0-6-16,-16 0 1 0,16 21-6 0,-19-21 12 15,7 23 8-15,3-10-6 0,1 3 2 0,8 1 3 16,-13 1 0-16,8 1 0 0,5 1 2 0,-7 0-11 16,6-1-2-16,-1 1 4 0,2-1 4 0,0 0 4 15,0-2-13-15,0 0 6 0,17-1 5 0,-17-2 4 16,20-1 15-16,-20-2 4 0,29-1-7 16,-14 0 4-16,7-4 3 0,-2-2-7 0,1-3 4 15,2-1 3-15,-2 0-3 0,2 0 6 0,-1-18-5 0,2 18-2 16,0-28 2-16,0 10 3 0,-2-2 14 15,0-2 7-15,-1-3 8 0,-3-3-4 0,1-1 5 0,-3-2-1 16,-4-2-6-16,-3-1 16 0,1-1-5 16,-4-1 7-16,-2-1 20 0,-2 0 4 0,-2-2-3 15,0 2 8-15,0 0-11 0,0 1-12 0,0 1-3 0,-20 3-13 16,20 2 16-16,0 2-3 0,-17 3 7 16,17 4-15-16,0 3-23 0,-9 6-17 0,9 2-11 15,0 4 3-15,-8 2-10 0,8 2-7 16,0 2 4-16,-3 0-18 0,3 0 11 0,-3 0 1 0,0 19 2 15,-1-19 15-15,0 35-18 0,0-8 19 16,-2 6 4-16,0 4 1 0,4 5 14 0,0 4-10 0,2 0-7 16,0 5 1-16,0-4 2 0,0 3 1 0,21-2-24 0,-21-2-11 15,0 1-14-15,24-3-11 16,-24-3 6-16,19 0-9 0,-7-3 11 0,0-1 6 0,-1-2 10 16,3-1 20-16,-3-1 4 0,3-3-10 15,-1-5 4-15,-2-3 5 0,1-3 0 0,-1-5 21 0,0-5 1 16,3-2 4-16,-2-7 0 0,-1 0-3 0,3 0-4 0,-3-21-9 15,3 21 13-15,0-30-11 16,0 11 3-16,1-3 5 0,-2 0-25 0,3-4 15 0,-5 2 1 16,2-3-9-16,0 0 7 15,-2 1 4-15,-1-1-10 0,1 3 13 0,-1 0 10 0,-3 0 4 16,1 4 17-16,0 0 3 0,-2 1 0 16,-1 2-10-16,-1 3-2 0,-2 1-6 0,-1 2-3 0,-1 3-9 15,0 2-11-15,0 1-15 0,0 3-8 16,0 1-3-16,0 1 9 0,0 0 12 0,0 0-6 0,-15 17 17 15,15-17-13-15,0 22 0 0,-12-7 3 16,12 2-14-16,0 3 7 0,-11 1-15 0,11 3-14 16,0 0-15-16,0 2-14 0,0-1-26 0,0 5-29 0,0-2-40 15,0-2-41-15,0 2-27 0,0-2-23 16,0 0-18-16,16 0-51 0,-16-4-75 16,0-3-98-16,0-3-96 0,0-5 108 0</inkml:trace>
  <inkml:trace contextRef="#ctx0" brushRef="#br0" timeOffset="7889.27">4123 6647 3162 0,'18'-26'3'0,"-18"1"7"0,0 4 3 0,15 0 15 16,-15 4-2-16,0 4 6 0,11 3-6 0,-11 4-17 16,0 3-47-16,0 2-66 0,0 1-40 15,0 0-57-15,0 0-27 0,0 23-42 0,0-23-115 16,0 31-98-16,-15-11-71 0,15 0 97 0</inkml:trace>
  <inkml:trace contextRef="#ctx0" brushRef="#br0" timeOffset="8337.56">4346 6761 2942 0,'12'-24'28'0,"-1"24"57"15,0-27 61-15,-4 13 55 0,2-1 28 16,-3 3-15-16,-3 1-30 0,-1 11-48 0,-2-13-59 15,1 13-44-15,-1-9-35 0,0 9-17 0,0-3-4 16,0 3 6-16,0 0 2 0,0 0 3 0,0 0 8 16,-21 24-11-16,21-24-16 0,-13 26-4 0,13-10-5 15,-13 2-17-15,13 3 3 0,-13 2-1 0,13 0-6 0,-6 0-3 0,6 3-5 16,0-2-7-16,0 2-10 16,0 1 10-16,0-3 6 0,22-1-1 0,-22 0 3 0,23-1 1 15,-23-2 8-15,29-2 1 0,-16-3-1 0,1-1 10 0,-1-2-3 16,0-4 17-16,-13-2 21 0,15-2 12 15,-15-2 13-15,8-2 0 0,-8 0-4 16,4 0-5-16,-4 0-1 0,0-28-2 0,0 28 4 16,0-27 3-16,0 9 0 0,0-2 11 0,-15-2 9 0,15-2 4 15,0-1 16-15,0-2 4 0,0 0 1 16,0 0 9-16,0 0-10 0,0 1 3 0,26 0-4 0,-26 1-6 16,21-1 1-16,-21 4-16 15,26 1-12-15,-13 1-2 0,2 3-15 0,-2 4-4 0,3 2-1 16,-2 4-12-16,2 4 3 0,-1 3 5 15,3 0-1-15,0 0 2 0,-1 29 5 0,1-12-21 16,2 3-7-16,-2 6-21 0,-1 2-22 0,-4 2-13 16,0 3-17-16,-5 1-17 0,-1 1-29 0,-1 1-31 15,-6 1-57-15,0 3-75 0,0-2-101 0,0 2-147 0,-21-3 89 16</inkml:trace>
  <inkml:trace contextRef="#ctx0" brushRef="#br0" timeOffset="8817.81">5067 6766 2388 0,'10'-24'-4'0,"-3"0"9"0,-5 3 1 16,-2 2-5-16,0 4 3 0,0 4-9 0,-22 4 2 0,22 4-2 16,-34 3 3-16,15 0-3 15,-5 0-8-15,-1 18 1 0,-1-18-18 0,1 23 1 0,1-9-2 0,-1 2 3 16,2 1 11-16,1 1 1 15,2 0-1-15,3-1-7 0,4 0-4 0,6-3 6 0,0-1 6 16,4 0 5-16,3-2 5 0,0-1 3 0,20-4 4 0,-20 1-2 16,29-3 5-16,-10 0 0 15,2-2 9-15,3-2 31 0,1 0 12 0,1 0 20 0,-3 0 5 16,2-21 6-16,-1 21 11 0,-2-22 9 16,-1 8-7-16,-1 1 5 0,-1-4-1 0,-2-1-23 0,-1 0 8 15,-2-3-2-15,-4 0 5 0,1-3 16 16,-3 2 14-16,-2-1-5 0,0 1-9 0,-2 2-2 0,0 0-8 15,1 4-9-15,-2 2-8 0,-1 3-24 16,0 3-20-16,-1 3-27 0,0 2-19 0,0 0-8 16,0 3-16-16,-1 0 8 0,0 0 7 0,0 19-2 0,1-19 13 15,0 31-1-15,0-8 2 0,1 4 2 16,0 3 0-16,1 5 0 0,1 1-1 0,-1 2 6 0,-2 1 3 16,2 0-3-16,-1 0 2 15,0 0 4-15,-2 0-6 0,0 0 9 0,0-1 3 0,0 4-2 16,0-2 2-16,-21 1 0 0,21-1-11 0,-24-1 5 0,10-1-33 15,-2-5-38-15,-2-1-26 0,-1-5-63 16,-1-6-20-16,-1-3-36 0,-2-3-47 16,2-7-42-16,-3-4-126 0,-1-3-162 0,-2-1-106 15,2 0 98-15</inkml:trace>
  <inkml:trace contextRef="#ctx0" brushRef="#br0" timeOffset="10819.91">5842 7006 1922 0,'0'5'0'16,"0"-2"-1"-16,17-1-8 0,-17 0 12 16,0-2 24-16,18 3 27 0,-18-2 35 0,23 2 20 15,-10 1 3-15,-1 2 6 0,5-3-10 0,1 1-7 0,1-1-3 16,2 0-5-16,-1-1 0 0,4-1-6 16,0-1-13-16,3 0-15 0,1 0-16 0,2 0-9 15,4-17-7-15,2 17-9 0,4-19 2 16,5 19-6-16,3-23-8 0,7 8 1 0,2-3-4 0,5-1-5 15,5-3 6-15,6-3 3 0,5-4 6 0,2-2 11 16,6-3-2-16,1-4 7 0,3-3-1 0,2-4 3 16,-3-2-1-16,-2-6-15 0,-4-2-3 0,0-3 0 0,-3 0-4 15,-4-1 5-15,2-1-1 16,-3 2-3-16,-1 1 14 0,0 2 8 0,1 1 3 16,-4 4-2-16,-5-5-6 0,-2-1-9 0,-3-2-1 15,-5-3 1-15,-1-3-2 0,-3-5 2 16,-7-3-1-16,-4 1 5 0,-2 1-7 0,-4-1 2 0,-3 3 19 15,0 4-4-15,-6 2 7 0,-3 5 3 0,2 2-5 16,-4 2-4-16,2 4-2 0,-3-2-2 0,-3 2-25 16,0 1 3-16,-2-1 3 0,-1 3-10 15,-1 0 5-15,-2 1-2 0,3 3 3 0,-2 3 7 0,1 5 7 16,3 1-6-16,-1 5-17 0,2 3 7 16,0 1-14-16,3 4 2 0,-2 4 6 0,4 1-12 0,0-1 7 15,2 4 2-15,3 0 2 0,1 2-5 16,4 2 2-16,3 0 3 0,2 4-5 0,2 1 7 0,5 1-3 15,0 2-2-15,0 0 5 0,2 0 0 16,-3 0 4-16,1 0-6 0,0 0 4 0,-4 18-4 16,2-18 6-16,-1 0-2 0,-1 13-5 0,-1-13 10 0,-2 11-7 15,0-11 8-15,-5 11-6 0,-1-11-9 16,-4 6 1-16,-8-6 2 0,-2 9 12 0,-5-9 2 0,-1 0-8 16,-4 3 5-16,-3-3-3 15,-1 0-6-15,-3 0 14 0,2 0-6 0,-2 0-2 0,0 0-2 16,0 0 2-16,0 0 1 0,0 0-4 15,0 0 5-15,0 0-18 0,0 0-37 0,0 0-28 0,0 0-49 16,0 0-57-16,0 0-46 0,0 0-52 0,0 0-57 16,0 0-41-16,-12 0-85 0,12 0-108 15,0 0 13-15,0 0 108 0</inkml:trace>
  <inkml:trace contextRef="#ctx0" brushRef="#br0" timeOffset="13500.31">10600 4008 3143 0,'0'-15'29'0,"18"5"45"0,-18 1 51 16,19-1 44-16,-19 0 20 0,15 2-1 0,-15 2-16 15,10 1-13-15,-10 3-42 0,8 2-34 0,-8-3-37 16,0 3-32-16,0 0-18 0,0 0-10 0,0 0-1 16,0 0-5-16,0 17 13 0,0-17 0 0,0 27 7 15,-18-5 4-15,18 2-1 0,0 5 9 16,-15 2-4-16,15 1 7 0,0 2 10 0,0 1-8 15,0 0 31-15,18 1 1 0,-18-2-7 0,0 0 13 16,19 2-13-16,-19 1-11 0,0-3 5 0,15-1-15 16,-15-2-19-16,0-4 7 0,15-4-6 0,-15-2-2 15,7-7 12-15,-7-4 8 0,0-4 50 0,0-2 66 16,0-4 37-16,0 0 16 0,0 0-62 0,0 0-49 16,0-29-47-16,0 11-29 0,0-4 23 15,0-4-22-15,0-5-16 0,-19-5-40 0,19-1-19 0,0-2-7 16,-15-1-2-16,15 0 41 0,0-2-13 0,-10-1 15 15,10 2 18-15,0 0 0 0,0 2 12 0,0 2-13 16,0 0 11-16,0 3 3 0,0 3 6 16,16 1 2-16,-16 3-5 0,19 3 7 0,-19 2-10 0,24 4 13 15,-9 2-6-15,0 3-6 0,2 2-7 0,-4 2-17 16,4 2 5-16,-5 3 2 0,4 1 8 0,-5 3 6 16,-2 0-42-16,1 0-6 0,2 0-22 15,-1 23 7-15,2-23 47 0,-1 24-6 0,-3-8 8 16,3 0-8-16,-2 3-19 0,0 0 10 0,-3 2 9 15,-1 1 4-15,-2-1 1 0,-2-1-9 0,-2 1 5 16,0 1-11-16,0-1 3 0,0-2 3 0,-26 2-12 16,26-2 11-16,-30-1 2 0,16 2-2 0,-5-4-2 15,-1 1 6-15,2-3 1 0,-3 0 11 0,4-4 14 16,-1 0 1-16,7-1 9 0,0-4 8 0,0-2 5 16,4 0 26-16,3-2 22 0,4-1 25 0,0 0 8 15,0 0-17-15,0 0-24 0,0 0-23 0,0 0-5 16,20-14-7-16,-20 14-10 0,14 0-7 0,-14-11-15 15,17 11-3-15,-6 0 1 0,0 0-1 0,2 0 5 16,4 0-8-16,4 0 12 0,0 0 2 0,3 21-3 16,0-21 3-16,-1 28-6 0,1-12-36 0,-4 1-28 15,1 1-35-15,-6-1-56 0,-1 3-30 0,0 2-52 16,-6-5-45-16,-2 2-29 0,-3-3-46 0,-3 1-44 16,0-3-89-16,0 0-184 0,0-6 111 0</inkml:trace>
  <inkml:trace contextRef="#ctx0" brushRef="#br0" timeOffset="13735.63">11127 3950 3737 0,'17'-14'25'0,"-6"1"43"0,1-1 45 16,-3 2 55-16,1-3 15 0,-4 6 0 0,-2 5-26 15,-3 1-52-15,-1 3-50 0,0 0-54 0,0 0-20 16,0 0 0-16,0 0-2 0,0 16 16 0,0-16 0 15,0 24-2-15,-18-7 6 0,18 3-8 0,0 3 5 16,-12 4-4-16,12 2 15 0,0 2-5 16,0 1-5-16,0 0-27 0,0 2-52 0,0 0-47 15,0-1-47-15,19 2-64 0,-19-3-49 0,0-1-52 16,14 1-71-16,-14-4-57 16,0-1-103-16,0-6-133 0,0-4 121 0</inkml:trace>
  <inkml:trace contextRef="#ctx0" brushRef="#br0" timeOffset="13971.94">11123 3823 3446 0,'16'-17'14'16,"-1"1"32"-16,-2 3 28 0,0 1 28 0,-13 0 8 0,17 4-9 0,-17 5-6 16,0 0-14-16,7 3-28 0,-7 0-17 0,0 0-27 15,0 0-18-15,0 0 7 0,0 0-4 0,0 0 8 16,0 0 3-16,0 0-6 15,0 0 1-15,0 0-4 0,7 0-1 0,-2 0 4 0,3 0-3 0,4 0 5 16,1 0-19-16,4 0-20 0,0 0-28 0,5-12-37 16,-2 12-30-16,2 0-30 0,-3 0-37 15,-2-9-34-15,0 9-36 0,-3 0-65 16,-2-6-141-16,-2 6-188 0,-3-4 49 0,-4 4 116 0</inkml:trace>
  <inkml:trace contextRef="#ctx0" brushRef="#br0" timeOffset="14144.94">11107 4054 2353 0,'0'15'29'0,"0"-4"31"0,0-2 51 15,30-3 66-15,-30-4 22 0,32-2 42 0,-15 2-4 0,1-2-40 16,2 0-44-16,1 0-69 0,0 0-44 16,-1 0-24-16,0 0-11 0,-2-16-7 0,2 16-37 0,-1 0-54 15,-3-15-61-15,3 15-72 0,0-10-62 16,1 10-80-16,-2-8-128 0,2 8-220 0,2-11 66 0,-2 4 133 15</inkml:trace>
  <inkml:trace contextRef="#ctx0" brushRef="#br0" timeOffset="14481.18">11621 3919 3491 0,'21'0'16'0,"-11"0"12"16,-10 0 19-16,18 0 34 0,-18 0 32 0,11 0 26 15,-11-15 15-15,5 15-31 0,-5 0-48 0,0 0-45 16,0 0-38-16,0 0-6 16,0 0 2-16,0 0 6 0,-19 23 5 15,19-23 3-15,-17 30-6 0,17-11 5 0,-16 3-5 0,16 4-1 0,-20 0 1 0,20 3 0 16,-14 2-1-16,14 1 10 0,-10 0-3 0,10 1-6 16,0 0 9-16,0 2-9 0,0-2 13 0,0-2-4 15,0 0-2 1,0 0 6-16,21-1-7 0,-21-7 2 0,16 0 7 0,-16-5-6 0,18-2 7 15,-9-2 6-15,3-5-15 0,0 0 12 0,0-5-8 0,3 0 2 16,2-4 4-16,-1 0-13 0,4 0 2 0,-1 0-17 31,3 0-28-31,-1-26-43 0,1 26-44 0,-2-24-61 0,-3 8-46 0,1 3-60 0,-1-4-64 16,-4 0-110-16,-1-3-144 0,-1-1-91 0,-4-3 108 16</inkml:trace>
  <inkml:trace contextRef="#ctx0" brushRef="#br0" timeOffset="14718.78">11665 3920 2937 0,'-1'-3'31'0,"1"0"41"16,0-1 40-16,0 1 42 16,0-2 7-16,0 2-14 15,0-1-16-15,0 1-27 0,0 0-35 0,15-1-30 16,-15 1-28-16,0-2-15 0,16 0 0 0,-16 2 0 15,16-1 4-15,-7-1-2 0,2 2-3 0,3-1 2 16,2 0-8-16,-1 1-22 0,1 0-25 0,-1 2-35 16,-1-1-39-16,3 1-35 0,-2-1-36 0,-2 1-53 15,-3 0-36-15,-3 0-86 0,1 1-120 0,-4 0-140 16,1-1 86-16</inkml:trace>
  <inkml:trace contextRef="#ctx0" brushRef="#br0" timeOffset="14901.57">11582 4161 2753 0,'0'10'19'15,"0"-3"25"-15,18-3 43 0,-18-3 54 0,19-1 29 16,-19 0 16-16,26 0-14 0,-26 0-41 0,20 0-45 16,-9 0-38-16,-1-15-32 0,2 15-18 0,1 0-30 15,3-12-55-15,-1 12-60 0,4 0-77 0,3-12-68 16,1 12-89-16,3-6-140 0,4 6-214 0,3-10 97 15</inkml:trace>
  <inkml:trace contextRef="#ctx0" brushRef="#br0" timeOffset="15122.65">12686 3936 4056 0,'4'0'-3'16,"-2"0"-3"-16,-1 0 7 0,0 0 2 0,4 0 23 15,-5 0 37-15,0 0 9 0,0 0 3 16,0 0-27-16,0 0-38 0,0 0-18 0,-20 0-15 0,20 0 8 16,-15 0 8-16,15 28 0 0,-21-11 8 0,9 5 4 15,12 3-7-15,-16 4 8 0,9 2-22 0,7 4-24 16,-7 2-39-16,7 1-45 0,0 4-47 16,0-2-64-16,0 2-46 0,0 2-34 0,19 3-37 0,-19-1-77 15,0-1-121-15,0-4-87 0,0-5 105 0</inkml:trace>
  <inkml:trace contextRef="#ctx0" brushRef="#br0" timeOffset="15374.35">12130 4257 3024 0,'0'-7'0'16,"19"0"8"-16,-19 1 22 0,18 2 39 0,-18-1 43 15,18-1 37-15,-18 3 22 0,14 1-14 16,-14 0-26-16,15 2-46 0,-15-2-42 0,17 1-20 15,-6 0-15-15,1-1-3 0,3 2 4 0,3 0 4 16,2 0 6-16,3 0-9 0,3 0 5 0,8 0-9 16,-1 0-3-16,5 0 12 0,2 0-14 0,3 0 4 15,0 0-5-15,1 0-6 0,1-13-6 0,0 13-28 16,0 0-44-16,-1-13-47 0,2 13-54 0,-2-8-72 16,1 8-48-16,3-13-62 0,-4 6-99 0,-3 0-222 15,-2-6 49-15,0 1 114 0</inkml:trace>
  <inkml:trace contextRef="#ctx0" brushRef="#br0" timeOffset="16035.6">13279 3914 3808 0,'0'0'12'0,"0"0"-1"16,0 0 5-16,0 0 24 0,0 0 33 0,0 0 66 16,0-16 45-16,0 16 9 0,0 0-35 0,0 0-81 15,0 0-48-15,0 0-36 16,0 0-16-16,0 0 11 0,0 0 1 0,-18 19 2 0,18-19 1 15,-19 30 4-15,8-10-6 0,-2 4 7 0,0 3 5 16,-1 3 4-16,2 3-4 0,0 0-3 0,1 2-1 16,2 4 7-16,3-3 9 0,-1 6-4 0,1-5-2 15,2 2 4-15,1 2-7 0,1-3 4 0,0-1-2 16,1-3-13-16,-1-3-7 0,1-7-1 0,1-2 0 16,0-5 5-16,0-5 25 0,0-5 9 0,0-5 1 15,0-2 0-15,0 0-19 0,0-18-6 0,0 18-8 16,21-37 2-16,-21 12 2 0,15-4-5 0,-15-6-7 15,18-4-11-15,-18-5-14 0,16-1-4 16,-16 0 19-16,12-2 3 0,-12-1 16 0,10-2-1 16,-10 0-1-16,10 3 5 0,-4-1-4 15,1 1 6-15,-1 3 0 0,2 1 1 16,2 2 8-16,1 5-1 0,-1-1 5 0,2 6 0 0,-1 2 0 0,2 7-10 16,-1 2-4-16,0 4-3 0,-2 3-2 0,0 3 1 15,2 4-1-15,-3 2-4 16,0 2-4-16,1 2-11 0,0 0-10 0,2 0 5 0,2 22-10 0,-2-22 14 15,1 35 3-15,1-13-8 0,3 2 2 0,-1 3-6 16,1 5-10-16,-2-2 3 0,-1 2 2 16,-2-2 5-16,1 0 6 0,-3 1-13 15,-4-1 0-15,-3-1-5 0,-3-1 2 0,0-1 9 0,0-2-3 0,-21-1 0 16,21 0-8-16,-31-2 14 0,13-3-19 0,-6-1 14 16,1-2 5-16,1-1-3 0,-3-1 30 0,1-4-6 15,2-2 8-15,0-1 7 16,5-2-2-16,3-1 7 0,3-3 31 0,4 2 38 0,2-3 42 0,3 0 36 15,2 0-24-15,0 0-26 0,0 0-47 0,0 0-34 16,19 0-3-16,-19-17-5 16,20 17 7-16,-20 0-11 0,25-17 2 0,-9 17-19 0,-2 0-4 15,4-11 6-15,-2 11-10 0,1 0 8 0,-3 0-1 16,1 0 3-16,4 0 3 0,-2 17-11 0,-2-17-19 16,2 20-28-16,-3-20-32 0,-1 27-28 15,-1-12-18-15,-3 3-25 0,-1 2-28 16,-1 0-23-16,-1 1-23 0,-6 0-34 0,7-1-45 0,-7 3-107 0,2-3-111 15,-1-2-39-15,-1-4 109 0</inkml:trace>
  <inkml:trace contextRef="#ctx0" brushRef="#br0" timeOffset="16271.79">13724 4245 3200 0,'10'-14'34'0,"1"-2"45"0,-2 3 54 16,-1 0 53-16,2-4 23 0,-4 5 8 0,1 1-5 15,-4 4-20-15,0 0-43 0,-2 4-61 0,0-1-51 16,1 1-39-16,-1 2-14 0,2 1 2 0,-3 0-8 16,3 0 4-16,-3 0-4 0,1 18 7 0,-1-18 8 15,3 24 7 1,-2-5-13-16,-1 3-11 0,5 4-20 0,-1 4-24 0,-2 2-18 0,2-2-20 16,2 4-23-16,-1 2-38 0,1 0-30 0,0-1-36 15,-2 1-27-15,0-4-24 0,1 0-29 0,-3-2-61 16,1-8-87-16,-3-5-164 0,0-7 79 0,0-6 127 15</inkml:trace>
  <inkml:trace contextRef="#ctx0" brushRef="#br0" timeOffset="16429.52">13874 3851 3008 0,'0'-39'6'0,"12"5"1"0,-12 1 7 0,13 5-5 0,-13 1-5 0,11 4 1 0,-7 4-6 0,-4 8-3 16,3 2-56-16,-2 4-46 0,-1 4-41 0,0 1-41 31,0 0-16-31,0 21-93 0,0-21-111 0,-18 34-161 0,18-16 70 0</inkml:trace>
  <inkml:trace contextRef="#ctx0" brushRef="#br0" timeOffset="16686.81">14180 3729 3423 0,'12'-17'39'0,"-1"3"39"16,-1 0 25-16,-1 1 32 0,-1-2-5 0,-2 4-25 15,-2 6-20-15,-3 2-31 0,-1 3-39 0,0 0-17 16,0 0-9-16,0 0-10 0,0 0 1 0,0 28 5 16,0-9 11-16,0 3 13 0,0 7-1 0,0 6-8 15,0 3 0-15,0 6-6 0,0 3 3 0,0 0-21 16,0 1-33-16,0 1-39 0,0-1-47 0,0-1-20 15,0 0-43-15,17 1-29 0,-17-1-23 0,0 2-40 16,0-1-58-16,11-3-86 0,-11-2-181 0,0-7 85 16,0-5 129-16</inkml:trace>
  <inkml:trace contextRef="#ctx0" brushRef="#br0" timeOffset="16916.84">14162 4235 2465 0,'0'-20'18'0,"0"0"-2"0,17 3 17 15,-17 1 3-15,0-1-16 0,0 6-3 0,0 0-8 16,0 5-8-16,-24 1-4 0,24 3 9 0,-31 2-13 16,12 0 8-16,-2 0-7 0,-2 0-14 0,-4 25 6 15,3-25-20-15,0 27-7 0,1-11 0 0,1 2 2 16,4 1 6-16,0 1 10 0,6-2-11 0,3 2-7 16,4 0 8-16,1 0 0 0,4-2 10 0,0 0 12 15,24 0 1-15,-24-3 0 0,34-1 13 0,-9-6-31 16,2-2-26-16,3 1-34 0,2-3-69 0,2-2-89 15,1-2-97-15,2 0-108 0,-1 0 67 0</inkml:trace>
  <inkml:trace contextRef="#ctx0" brushRef="#br0" timeOffset="17450.34">14749 4146 2492 0,'13'-10'45'0,"-1"0"28"15,-7 0 9-15,0-2 2 0,-4-2-38 0,3 1-28 16,-4 0-6-16,0 2 3 0,0 0-8 0,-24 0-6 16,24 0-4-16,-24 2 1 0,9 1 5 0,-8 2-5 15,2 0-7-15,-6 2-21 0,-1 1-14 16,-1 3 1-16,-1 0-7 0,1 0 0 0,0 0 8 0,3 16-9 16,2-16 15-16,1 16-2 0,4-16 15 15,4 22 6-15,5-8-2 0,3-1 24 0,4 2-16 16,3 0 3-16,0 0 14 0,20 2-18 0,-20-2 3 0,35 2-3 15,-13-1 11-15,2-3 0 0,1-2-1 16,0-1 10-16,-1-1-2 0,2-4 7 0,0 0 14 16,-5-4 3-16,2-1 1 0,-7 0 24 0,5 0-2 15,-5-20 22-15,1 20-7 0,-5-23 9 0,0 9 11 16,-2-3 17-16,-2 0 14 0,7-2 20 0,-7-1 9 16,2-2-3-16,-2 2 8 0,-4-2-11 0,3 2-8 15,0-1-4-15,0 1-6 0,-5 3-17 0,2 1 0 16,-2 2-16-16,-2 4-22 0,0 2-29 0,0 2-21 15,0 2-30-15,0 3-17 0,0 1 12 0,0 0-12 16,0 0 8-16,0 0 15 0,0 22-14 0,0-22 12 16,0 30 10-16,0-9-12 0,0 4 10 0,0 3-5 15,0 2-1-15,0 3 6 0,0 1-1 0,0 3 6 16,0 1-6-16,0 1 5 0,0 0-6 0,0 3 1 16,0 5 7-16,0 0-10 0,0 2 3 15,0 2 1-15,0 0-2 0,-24-3-4 0,24 2-9 16,-19-5-25-16,19-4-21 0,-21-4-8 0,7-7 1 15,3-2 5-15,-2-7 6 0,0-2 13 0,-2-5 6 16,-3-3-4-16,2-2-8 0,-6-4-48 0,-4-4-68 16,-2-1-64-16,-3 0-76 0,-1 0-78 0,1-28-115 15,-3 11-210-15,4-5 38 0,4-5 130 0</inkml:trace>
  <inkml:trace contextRef="#ctx0" brushRef="#br0" timeOffset="17875.43">14960 4249 3775 0,'36'-3'1'16,"-5"0"3"-16,-4-3-3 0,-5-1 16 0,-2-2 41 16,-6 1 47-16,-4 4 50 0,-3 3 1 0,-2-1-30 15,-1 1-57-15,-2-1-33 0,-2 1-29 0,2 1-9 16,-1 0 9-16,0-1-20 0,0 1 17 16,2 0-15-16,2 0 7 0,1 0 7 0,2 0-4 15,2 0 6-15,2 0-4 0,2 0 0 0,2 0-6 16,1 0 16-16,4 0-9 0,-1 0 2 0,2 0 4 15,1 0-6-15,1 0-2 0,0-22-11 0,-2 22 2 16,1-27-13-16,-5 9-3 0,1-2 5 16,-3-1-1-16,-3-4 7 0,-3 0 1 0,-3-2 3 0,-2 1-5 15,-3-3 0-15,-2 1 4 0,0 1-1 16,0 0 5-16,0 1 2 0,-27 3 3 0,27 1-7 0,-22 3-2 16,7 3-2-16,-2 5-4 0,-4 4 0 15,-1 6-12-15,-4 1-8 0,-3 0 3 0,-2 29-5 0,-4-4 15 16,1 4 7-16,-1 6 1 0,1 6-4 0,3 3-9 15,2 3-2-15,3 2 2 0,5-1 9 0,4 3 10 16,6-2-2-16,4 0-5 16,6 0-2-16,1 1-6 0,0 1 4 0,19-2-6 0,-19 1-3 0,29-4-4 15,-10-3-6-15,1-3-1 0,1-5-2 0,2-6-9 16,0-5-13-16,2-4-1 16,-1-6-38-16,2-5-34 0,-3-1-41 0,2-7-69 0,-1-1-101 15,2 0-160-15,-1 0-153 0,-3-26 83 0</inkml:trace>
  <inkml:trace contextRef="#ctx0" brushRef="#br0" timeOffset="19957.99">15810 4342 1766 0,'0'4'38'0,"-9"-4"21"0,9 0-6 0,0 0 33 0,0 0-34 0,0 0-4 15,0 0 35-15,0 0-15 0,0 0 20 0,0 0 10 16,0 0-3-16,0 0 2 15,0 0-5-15,0 0-18 0,0 0-15 0,0 0-7 0,0 0-12 0,16 0 0 16,-16 0-6-16,0 0-22 0,24-16-1 0,-9 16-4 16,3 0-10-16,8-20 12 0,5 20-8 0,7-17 0 15,10 17-5-15,10-18-3 16,8 7 6-16,9 2-10 0,6-1 13 0,5 0-10 0,6-2 1 0,-1 1 8 16,-2 0 12-16,0 2 25 0,-3-2 13 0,-6 0-4 15,0 1-14-15,-5 2 13 0,-4 0 31 0,-8 0 39 16,-7 1 34-16,-10 0-24 15,-6 1-43-15,-9 2-39 0,-12 0-33 16,-6 2-6-16,-7-1-2 0,-3 3-7 0,0-1-34 0,-2 0-42 0,-1 0-82 16,0 0-81-16,0 1-96 0,0 0-107 0,-19 0-128 15,19 0-144-15,-19 0 125 0</inkml:trace>
  <inkml:trace contextRef="#ctx0" brushRef="#br0" timeOffset="20920.62">17182 3933 1720 0,'-7'0'49'16,"3"0"24"-16,1 0 30 0,2 0 33 0,-1 0-10 16,2 0 30-16,0 0 13 0,0 0-2 0,0 0 3 15,0 0-20-15,0 0-1 0,0 0-6 0,0 0-23 16,0 0-18-16,0 0-28 0,0 0-13 0,0 0-17 16,0 0-13-16,0 0-14 0,16 0-12 0,-16 0-7 15,23 0-5-15,-3 0-1 0,1 0 1 0,8 0 1 16,2 0 4-16,5 0 0 0,2 0-2 15,0 0 1-15,3 0 0 0,-4 0-7 0,-2 0 8 16,-2 0-2-16,-4 0-1 0,-1 18 0 0,-8-18 1 16,-1 0-5-16,-6 16 0 0,-1-16 7 0,-4 11-5 15,-1-11 4-15,-1 15 1 0,-5-7 0 0,-1 2-2 16,0 1 4-16,0 0 1 0,0 4-3 0,0-2 13 16,-24 3 0-16,24 0-10 0,-25-1 9 0,25 3-18 15,-30 0 11-15,15 0 1 0,-2-1-25 0,-2 2-27 16,-1-2-56-16,1 1-42 0,3 1-41 0,-3-2-43 15,2 0-27-15,0 0-62 0,0-1-97 16,4-2-98-16,3 1-51 0,-1-4 110 0</inkml:trace>
  <inkml:trace contextRef="#ctx0" brushRef="#br0" timeOffset="26251.84">18301 3612 3771 0,'0'0'57'0,"5"0"47"16,-5 0 56-16,4 0 54 0,-4-22-16 15,0 22 17-15,0 0-3 0,0-14 3 0,0 14-14 0,0 0-50 16,0 0-34-16,0 0-69 0,0 0-40 0,0-8-17 15,0 8-47-15,0 0 13 0,0 0 1 0,14 0 12 16,-14 31 19-16,0-10-3 0,0 6 8 0,14 6 1 16,-14 5 22-16,19 7-27 0,-6 4-27 0,6-1-46 15,2 1-67-15,2-1-30 0,2-3-23 0,2-2-32 16,-1-3-29-16,-1-4-31 0,-1-5-58 0,-3-2-50 16,-6-5-50-16,-2-5-118 0,-1-3-180 0,-7-6 104 15,-2-5 132-15</inkml:trace>
  <inkml:trace contextRef="#ctx0" brushRef="#br0" timeOffset="26440.41">18375 3968 4360 0,'0'-25'24'0,"0"2"71"0,0-1 50 0,20 1 69 0,-20-1 56 0,15 5 36 16,-15 4 30-16,0 7-53 0,0 3-96 0,0 1-113 16,0 3-94-16,0 1-22 0,0 0 18 0,0 23 8 15,-31-5 14-15,10 4-10 16,-6 4-14-16,-3 5-75 0,-4 6-72 0,-2 0-82 0,2 3-76 0,3 2-1 15,2-1 23-15,3 0 48 0,4 2-1 16,4-1-42-16,2-2-62 0,4 2-24 0,-1-1-71 0,7-3-75 16,0-1-103-16,3-7 11 15,3-5 161-15</inkml:trace>
  <inkml:trace contextRef="#ctx0" brushRef="#br0" timeOffset="28143.99">18867 4028 2564 0,'-9'3'27'0,"9"1"24"0,-4-4 38 0,4 2 42 0,0-2 24 15,0 0 35-15,0 0 15 0,0 0 4 0,0 0-18 16,0 0-39-16,0 0-34 0,0 0-49 0,0 0-24 16,0 0-25-16,0 0-13 0,0 0 6 0,0 0-6 15,0 0 3-15,0 0 4 0,0 0-12 0,0 0 1 16,15 0 0-16,-15 0-6 0,27 0 13 0,-3 0 15 15,5 0 10-15,7 0 17 0,8 0 17 0,5 0 4 16,4 0 24-16,5 14-2 0,0-14 18 16,0 0 18-16,-1 14-2 0,-4-14 4 0,-4 0-15 15,-6 9-17-15,-7-9-15 0,-8 0-6 0,-3 0-17 16,-6 0-24-16,-7 0-6 0,-5 0-17 0,-4 0-16 16,-1 0-22-16,-2 0-54 0,0 0-92 0,0 0-85 15,0 0-64-15,0 0-66 0,0 0-31 0,0 0-40 16,-26 0-48-16,26 0-49 0,-20 0-109 0,5 0-74 15,-2 0 139-15</inkml:trace>
  <inkml:trace contextRef="#ctx0" brushRef="#br0" timeOffset="28464.65">19065 4236 2797 0,'-4'4'5'16,"-5"-4"16"-16,6 5 12 0,-2-5 8 0,5 0 22 15,0 0 16-15,0 0 19 0,0 0 24 0,0 0-14 16,0 0-16 0,0 0-26-16,0 0-27 0,0 0-3 0,0 0-16 0,0 0-6 15,0 0-4-15,0 0-8 0,0 0 7 0,24 0 17 0,-24 0 12 16,24 0 15-16,-7 0 20 0,7 0-2 0,0 0 6 16,3 0-5-16,2 13-7 15,4-13-3-15,3 0 3 0,-1 0 5 0,5 8 6 0,1-8 28 0,-1 0-1 16,0 7 0-16,-4-7 6 0,-1 0-31 0,-6 0-10 15,-1 3-6-15,-5-3-24 16,-7 0-15-16,-4 0-2 0,-4 0-17 0,1 0-7 0,-9 0-22 0,2 0-57 16,-2 0-54-16,0 0-70 0,0 0-65 0,0 0-88 15,-17 0-76-15,17 0-82 0,0 0-178 0,-24 0-149 16,24-12 137-16</inkml:trace>
  <inkml:trace contextRef="#ctx0" brushRef="#br0" timeOffset="28785.42">19534 3933 3699 0,'25'0'-2'0,"-9"0"4"15,-16 0 4-15,23-23-1 0,-8 8 21 0,-15 15 28 16,14-14 30-16,-14 14 6 0,13 0 1 16,-13 0-40-16,11 0-41 0,-11 0-6 0,6 0-12 15,1 0 5-15,-2 0 6 0,5 0 5 0,0 0-9 0,7 25-3 16,-3-25 3-16,3 28-15 0,0-11 18 15,2 0 0-15,1-1 0 0,-3 1 5 0,2-2-10 0,-1-3 6 16,-2 0-3-16,4-2 7 0,-5 0-7 0,-1-2 10 16,-1-1 0-16,0 0 7 0,-3-1-7 0,-3-1-11 15,0 1 0-15,-5-1 1 16,3 2 10-16,-5 1-13 0,0 2 10 0,0 3-8 0,-20 3 4 0,20 2 12 16,-34 4 1-16,8-1-10 0,0 5-20 15,-7 1-24-15,-4-1-47 0,-2 0-43 0,1-1-57 16,-3-1-65-16,6 3-47 0,0 1-35 15,-2 2-19-15,6-5-4 0,8 3-83 0,5-1-154 0,4-1 89 16</inkml:trace>
  <inkml:trace contextRef="#ctx0" brushRef="#br0" timeOffset="29399.17">20564 3840 3871 0,'20'-20'11'16,"-7"1"20"-16,-1-2 6 0,-4-2 9 0,-1 0-4 15,-5 1-6-15,1 5 6 0,-3 4 8 0,0 2-2 16,-20-1-12-16,20 0 0 0,-26 2-26 0,26-1-16 16,-30 5-6-16,7-2-13 0,-1 6 10 15,-4 2 3-15,-3 0 7 0,-1 20 4 0,-1-5-3 16,-5 4 15-1,1 6-13-15,-2 5-18 0,3 2-7 0,-1 1-19 0,1 3-14 0,0 2-7 0,2-1-9 16,2 1-18-16,5-1 6 0,5 1 5 0,-2-1 9 16,11-2 32-16,4-1 19 0,9-3 15 0,0 2 16 15,0-4-13 1,34-3 5-16,-14-4 4 0,8-2-9 0,1-1 18 0,4-3 16 0,0-2 13 0,-1-8 26 16,0-1 16-16,2-1-11 15,-6-4-10-15,-2 0-23 0,-6 0-26 16,-2 0 3-16,-4-20-11 0,-4 20 2 0,-5-19-5 0,-2 19-9 0,-3-21 6 0,0 8-10 15,0-1 15-15,-18 1-6 0,18-1-1 0,-24-2 4 16,24 5-12-16,-28-2 10 0,28 0-2 0,-24 2 5 16,24 2 8-1,-16 1-11-15,16 2 2 0,0-1 1 0,0 0 9 0,0 2 6 0,0 0-5 16,0-1-4-16,19 1-17 0,-19-1-6 0,34 2 8 0,-10 1 2 16,2 0 12-16,5 1 12 0,3 0 16 15,-1 0 15-15,0 1 10 16,-3 0 19-16,-3 1 6 0,-1-2 7 0,-2 0 4 0,-6 1-20 0,-4 0-1 15,-5 0-15-15,-1 0-16 0,-3 0-7 0,-1-1-31 32,-4 2-13-32,0-1-1 0,0 1-12 0,0 0 0 0,0 0 13 15,0 0-7-15,0 0 5 0,-19 0 13 16,19 18-15-16,-14-18 2 0,14 23-17 0,-15-8-24 16,15 3-19-16,-20 0-29 0,20 2-15 0,-14 6-34 15,6-1-30-15,8 0-39 0,-5 2-41 0,0-2-28 16,5 3-46-16,0-3-37 0,0 2-66 0,0-3-61 15,0-2-115-15,0-4 106 0</inkml:trace>
  <inkml:trace contextRef="#ctx0" brushRef="#br0" timeOffset="29792.68">20692 4205 3271 0,'13'-29'66'16,"1"2"62"-16,-3 2 50 0,3 0 62 0,0-4-8 15,-4 4-4-15,-4 4 7 0,2 1-14 0,-1 0-4 16,-1 4-19-16,1 2-42 0,-2 3-26 0,-4 1-65 15,2 3-47-15,1 4-22 0,-4 0-1 0,0 3-27 16,0 0-12-16,0 0 10 0,0 0-1 0,0 20 16 16,0-20 22-16,0 26-10 0,0-8-18 0,0 5-7 15,0 2-12-15,0 3-15 0,0 2-18 0,0-1 11 16,0 1-7-16,0 0 4 0,0-1 5 0,0 2-4 16,0-6-8-16,0 1-6 0,0-4-23 0,19-1 37 15,-19-3-6-15,0-2 2 0,0-1-8 0,0-7-37 16,14 2 16-16,-14-6 21 0,0 0 38 0,0-2 33 15,0-1 16-15,0-1-1 0,0 0 7 0,0 0-11 16,-22-28-3-16,22 28 4 0,-18-30-1 16,18 10-8-16,-17-1 20 0,17 1 5 0,-14-3 9 0,14 1 6 15,0-1-9-15,0 1-10 0,0-1-7 0,0 2 12 16,0-1-15-16,30 0 2 0,-30 2-3 16,34 0-10-16,-11 4 12 0,0 2-6 0,-1 1-1 15,1 1-6-15,-2 3-32 0,1 3-31 0,-4 1-58 0,1 4-60 16,0 1-28-16,-3 0-50 0,2 0-10 15,-3 22-36-15,0-22-28 0,-3 28-89 0,2-13-71 16,-2 1-25-16,-2 0 87 0</inkml:trace>
  <inkml:trace contextRef="#ctx0" brushRef="#br0" timeOffset="30032.69">21143 4154 3115 0,'0'-22'31'16,"0"11"44"-16,21-3 32 0,-21 0 43 0,16-4 11 15,-16 3 8-15,12 4 23 0,-12 1-10 16,0 2-37-16,0 2-41 0,10 1-60 0,-10 3-36 0,0 0-26 16,0 2-6-16,0 0 3 0,0 0-7 0,0 0 16 15,0 25-1-15,0-25 12 0,-17 31 4 0,17-10 7 16,0 4-17-16,-15 2-20 0,15 6-27 16,0-2-9-16,0 1-36 0,0 6-18 0,0-2-29 15,0 2-48-15,0-1 4 0,0 1-31 0,0-4-15 16,0 1-2-16,0-3-35 0,0-6-4 0,0-4-7 15,0-7-59-15,0-6-141 0,0-8 29 0,0-1 79 16</inkml:trace>
  <inkml:trace contextRef="#ctx0" brushRef="#br0" timeOffset="30210.23">21360 3923 3242 0,'18'-46'34'0,"0"4"14"0,-2 4 9 15,-5 7 10-15,4-3-28 0,-7 12 8 0,-4 7-15 16,0 5-10-16,-1 5-18 0,-3 0-25 0,3 5 3 15,-3 0-7-15,0 0 5 0,0 24-21 0,0-24-14 16,0 36-27-16,0-9-24 0,-17 4-28 16,17 4-19-16,0 3-63 0,0 2-46 0,0 1-89 0,0 0-140 15,0-2-85-15,0-2 77 0</inkml:trace>
  <inkml:trace contextRef="#ctx0" brushRef="#br0" timeOffset="30422.42">21569 3943 3120 0,'14'-20'15'0,"-2"3"36"0,2 0 13 15,-5 1 14-15,4 2-12 16,-7 4-41-16,-6 4-18 0,7 2-21 0,-4 4-6 0,0 0 1 0,-3 0 8 16,0 25 8-16,0-7 12 0,0 4-4 0,-21 4 3 15,21 7-4-15,-19 2-9 0,19 4 4 0,-19 3-36 16,19 1-36-16,-14 0-44 15,14 3-57-15,-13-2-51 0,13 3-81 0,-17 0-127 0,9 4-195 0,2-3 43 16,-3-1 119-16</inkml:trace>
  <inkml:trace contextRef="#ctx0" brushRef="#br0" timeOffset="30710.36">21416 4302 2677 0,'0'-18'29'0,"18"0"29"0,-18 2 12 0,0 4 18 0,19-2-18 0,-19 3-19 16,0 1 5-16,0 5-31 0,0 2-13 0,0 0-11 16,0 3-23-16,0 0 12 0,-18 0 1 15,18 0-7-15,-27 17 5 0,11-17-14 0,-2 22-10 0,-2-7-8 16,-1-1-10-16,-1 3-7 0,0-1-1 0,2 1 6 16,0 2-23-16,3 0 18 0,0-2 7 0,4-2 0 15,3 2 21-15,3-1 11 16,4 2 11-16,3-2 8 0,0-4 22 0,0-1-14 0,20-3 1 0,-20-1-3 15,25 2-5-15,-6-7 4 0,1-2-3 0,0 0-2 16,3 0-4-16,1 0 11 0,0 0-10 0,1-18 5 16,-1 18-10-16,1-13-87 0,0 13-80 15,1-14-115-15,-2 14-160 0,0-17-72 0,-1 9 86 16</inkml:trace>
  <inkml:trace contextRef="#ctx0" brushRef="#br0" timeOffset="31145.68">22054 4087 3202 0,'11'0'8'0,"-2"0"20"16,0-19 20-16,-4 19 46 0,2-18 44 0,-3 18 13 16,-3-12-1-16,-1 12-51 0,0 0-55 0,0-10-29 15,0 10-10-15,-18 0-8 0,18-6 0 0,-19 6-12 16,19 0-13-16,-29 0 23 0,11 0-12 0,-3 0 1 15,3 20-2-15,-5-20-23 0,1 22 4 0,-1-9 2 16,-1 1-12-16,0 2 9 0,3-2 7 16,4 0 0-16,1 3 11 0,5-1 3 0,0-2 4 15,6-3 7-15,2 1 8 0,3-1-2 0,0-1 5 16,0-1 7-16,0-3 2 0,0-1 26 0,23 1 8 16,-23-2 13-16,23 2 13 0,-7-1 12 0,4-1 1 15,-4 1 7 1,8-1 9-16,-3 0-8 0,-4 2 14 0,3-2-17 0,-5-1-10 15,1-1-13-15,-6 2-23 0,1-2-24 0,-1 1-22 0,-4-1-13 0,0-2-8 16,-3 4 21 0,-1 0 10-16,-2 2-9 0,1 1 14 0,-1 1-19 0,0 5-9 0,0 0 22 0,0 2-30 15,-18 4 34-15,18 2-2 0,0 0-32 0,-20 3-15 16,20 0-39-16,-23 2-42 0,23 2-17 0,-27 1-21 31,13-2-44-31,-8-2-34 0,6-1-41 0,-3-3-26 0,1-1-66 0,-5-5-73 0,1-6-184 16,-4-5-44-16,0-4 127 0</inkml:trace>
  <inkml:trace contextRef="#ctx0" brushRef="#br0" timeOffset="31557.58">21922 4396 3764 0,'39'-12'-2'16,"-1"4"5"-16,0-4 23 15,-6 1 65-15,2-3 58 0,-2 5 64 0,-7 3 10 0,-4 4-16 0,-5 2-45 16,-4-4-57-16,-3 4-45 0,-2 0-47 0,-3 0-4 15,-3 0-18-15,0 0 6 16,1 0 7-16,-2 0-9 0,0 0-4 0,0 0 8 0,0 0-20 0,0 0 13 16,0 0 11-16,0 0-2 15,0 0 9-15,0 0 0 0,0 0 2 0,0 0-6 0,15 0 11 0,-15 0 24 16,22 0-49-16,-22 0 2 16,26 0-6-16,-10-22-39 0,-1 22 47 0,2-20 3 0,0 7-3 0,-2 0 9 15,-2 0-6-15,-1-1 10 0,-2 0-12 16,2 3-28-16,-6-4 27 0,-1 3-18 0,-1 1 5 15,-1 0 32-15,-2 1-22 0,-1 2-9 16,0 1-1-16,0 0-24 0,0 2-14 0,-25 1 9 0,25 3-1 16,-24 1 6-16,7 0 17 0,0 0-21 0,-4 0 13 15,-1 18 14-15,0-18-22 0,-2 26 14 0,-1-9-20 16,0 3-19-16,4 0 12 0,-2 3 7 16,6 1 8-16,-1 3-4 0,7 1-21 0,3 1 18 0,3 1-10 15,4 2 1-15,1 3 10 0,0-1-22 0,0-2 2 31,20 0-16-31,-20-1 4 0,23-4-22 0,-8 0-21 0,-1-4-18 0,4-4-26 0,-1-4-44 0,0-4-21 16,3-4-48-16,-3-1-101 0,0-6-170 16,0 0-32-1,0 0 97-15</inkml:trace>
  <inkml:trace contextRef="#ctx0" brushRef="#br0" timeOffset="32388.18">22645 4302 2797 0,'10'-6'1'0,"-4"-2"1"15,3 0 0-15,-2 0 34 0,-2-1 38 0,5 1 28 32,-7 0 3-32,-3 2-28 0,0 2-47 0,0 0-29 0,0 0 0 0,0-1-11 0,-22 2 0 0,22 1-2 15,-30 0-26-15,30 2 2 0,-26 0-9 16,8 0-6-1,-2 0 11-15,3 16 3 0,-3-16 3 0,1 16 13 0,1-16-2 0,-4 17-9 0,3-17 4 16,3 18-23-16,1-18 20 0,2 21 13 0,6-12-13 16,2 6 19-16,-1 0-10 15,6-5-3-15,0 3 15 16,0 4-7-16,21-2 3 0,-21-4 21 0,24 3 31 16,-9-2-36-16,0-4 1 0,3 0-12 0,-1-5-35 15,4-3 53-15,-4 0 39 0,-3 0-8 0,7 0 32 16,0-17 16-16,-1 17-1 0,-5-21 21 0,4 21-4 15,-8-24-3-15,3 10-22 0,5-4-11 0,-7 0 4 16,-2-1-10-16,1 3-6 0,-3 0-3 0,1 1-23 16,1 4-2-16,-4-2 1 0,-4 5-10 0,-2 2-1 15,3 3-24-15,-3 0-3 0,0 2-10 0,0 1 4 16,0 0 8-16,0 0-6 0,0 0 7 0,0 17-3 16,-21-17 1-16,21 21-3 0,-23-8 4 0,23 6 3 15,0 1 0-15,-24 0-34 0,24 1 19 16,-12 0-18-16,12 6-17 0,0-4 33 0,0 1-27 15,0-4 11-15,0-1 17 0,0-2 2 0,0-2 12 16,0-1 7-16,0-10 3 0,0 2 11 0,17-5-14 16,-17-1 8-16,19 0 7 0,-19-26 11 0,18 26 14 15,-3-30 18-15,-4 13-5 0,6-6-3 0,-4-2 7 16,5-2-17-16,-7 4 8 0,4-1-2 0,1-2 19 16,-1 1-18-16,0-1 7 0,-5 2-4 0,0 4-28 15,-5 1 28-15,3 2-9 0,-3 1-2 0,-1 4 9 16,2 0-26-16,-2 4-15 0,-1 2-9 0,1 0-17 15,-3 5-5-15,-1 0-4 0,2 1-7 0,0 0 9 16,-2 0 14-16,0 25 0 0,0-25 13 0,0 31-2 16,0-10-20-16,0 5 16 0,0 4 3 0,0 3 4 15,0 4 11-15,0 0-10 0,18 5-15 0,-18 0-15 16,0 2-5-16,18-2-11 0,-18-1-1 0,0 0-12 16,16-4-7-16,-16 0 1 0,0-9-2 0,10-1 13 15,-4-4 1-15,-6-5 11 0,4-4-10 0,-4-4 12 16,0-3 26-16,0-4 5 0,0-2 24 0,0-1-10 15,0 0 6-15,0-20-8 0,0 20 4 16,0-30 20-16,0 8-5 0,0-7 2 0,0-1 13 16,0-7-15-16,0-1 2 0,0-4 7 15,0 2-30-15,0-1 15 0,25 1-11 0,-25 3-9 0,28 0 20 16,-9 4-18-16,1 4 0 0,-2 6 3 0,2-3-17 16,4 7-17-16,-6 4-36 0,2 1-54 0,-2 7-81 15,0 2-77-15,-3 4-51 0,0 1-24 16,0 0-41-16,-3 18-44 0,-1-18-125 0,-1 28 79 0</inkml:trace>
  <inkml:trace contextRef="#ctx0" brushRef="#br0" timeOffset="33112.36">23477 4341 2784 0,'8'-19'21'0,"1"4"15"0,-3-2 9 0,4 4 8 16,1-4-13-16,-6 6-14 0,1 2-23 0,-6 4-2 15,0 3-3-15,0 2-8 0,0 0 7 0,-22 0-8 16,22 0 5-16,-32 27-4 0,9-27 5 0,0 26 1 16,-3-5-20-16,0 2 21 0,0 4-4 0,2 5-2 15,-1 2 9-15,5 3-2 0,2 4-30 0,1 1 23 16,0-1-1-16,3 4-11 0,1-4 40 0,2-1-46 16,4-2 0-16,0-4-9 0,6-3 7 0,1-4 16 15,0-4 5-15,0-5 10 0,0-5-21 0,31-3 11 16,-31-6 12-16,32-4 18 0,-11 0 18 15,5 0 6-15,3-28 4 0,1 8-16 0,3-6-3 0,3-8 12 16,0-4-17-16,2-6-1 0,-1-8 3 16,0-5 12-16,-2-2-21 0,7-3 6 0,-4-4 8 15,-3 2-5-15,1-4 43 0,-6 2 20 0,5 3 15 16,-3-3 3-16,-1 2 19 0,-9-3 10 16,3 5-13-16,-4 0-34 0,-1-1-11 0,-4 6-33 0,-5 4-15 15,-2 6 10-15,-2 6-45 0,-4 7 18 0,-3 6-14 16,0 5-8-16,0 9 4 0,0 1-22 0,0 5 0 15,-25 5 2-15,25 2 6 0,-15 1-10 0,15 0 5 16,-24 25-3-16,10-4 6 0,-3 11 13 0,3 8-2 16,4 11 7-16,-6 7-15 0,6 9 15 0,5 4 5 15,-1 1-6-15,6 0 15 0,0 1-17 0,0-3 2 16,0-2 21-16,0 0-12 0,23 1 10 0,-23-1-7 16,0 0-15-16,0 0 3 0,13-3-34 0,-13-4-1 15,0-3-3-15,0-8 0 0,0-9 26 0,0-8-5 16,11-6 2-16,-11-7 5 0,0-6 12 0,0-5 14 15,0-3 6-15,0-5 16 0,0-1 2 16,0 0-9-16,0 0-8 0,0-24-12 0,0 7-19 0,0-6 4 16,0-4-5-16,0-9-2 0,0-7 5 15,0-10 2-15,0 0-8 0,0-1-15 0,0-2-8 16,0 1 9-16,0 0-1 16,0 4 9-16,0 4 18 0,0 10-36 0,0 2 15 0,0-1 5 0,0 8-5 15,27 2 30-15,-27 7-9 0,35 3-3 0,-10 3-5 16,1 4 9-16,5 4-14 0,-1 4 3 15,3 1-2-15,0 0-3 0,1 25 6 16,0-9 1-16,2 5 3 0,-4 4-14 0,-1 4 19 0,-6 1-4 0,-1 5-2 16,-4 2 24-16,-2 4-35 0,-3 5 22 0,-6 7-20 15,-3 0-53-15,-6 4-26 0,0 2-59 0,0 0-47 16,-19 0-39 0,19-3-81-16,-32-5-104 0,14-8-59 0,0-2-118 0,1-9 139 0</inkml:trace>
  <inkml:trace contextRef="#ctx0" brushRef="#br0" timeOffset="33254.26">24721 4491 3284 0,'24'-17'-14'0,"-2"2"-7"0,0-1-76 16,-7 6-112-16,-2-3 5 0,-5 6-37 0,-8 7 41 0,0 0 59 0,0 0-66 0,0 0-118 15,0 28-92-15,-24-28-56 0,24 25 78 16</inkml:trace>
  <inkml:trace contextRef="#ctx0" brushRef="#br0" timeOffset="38610.08">6122 7115 1168 0,'0'0'15'32,"0"0"12"-32,-2 0-1 0,1 0 1 0,1 0 15 0,0 0 42 0,0 0 42 0,0 0 50 0,0 0 7 15,0 0-18 1,0 0-17-16,0 0-31 0,0 0-32 0,0 0-37 0,15 0-19 0,-15 0-5 16,12-12-5-16,-2 12 19 0,3 0-6 0,5-14-12 15,2 14 12-15,5-11-17 16,1 11-2-16,7-10-3 0,1 2-12 0,1 0 4 0,6 2-3 15,-2 1 13-15,4-1 2 0,-3 0-3 0,6 1 7 0,-2-1-2 16,4 0 6-16,2 3 10 0,-2-1 5 0,4 1-11 16,0 2-4-16,3 1-11 15,-2 0-4-15,1 0-6 16,-1 0 3-16,-4 0 1 0,0 0-4 0,-1 18-1 16,-6-18-1-16,2 19-4 0,-4-19 2 0,0 25 10 15,-2-10-12-15,0 3 4 0,-3 1 5 0,1 2-5 16,-3 4 6-16,-1 2-6 0,1 3-1 0,-2 1-2 15,0 3 4-15,-2 3 5 0,0 0-6 0,0-1-1 16,-2 2 8-16,4-1 5 0,-5 3 0 0,2-3 2 16,-3 1-13-16,1-1-3 0,-2 1 8 0,-1-1-1 15,2-1 4-15,-5 0 3 0,2-1-10 16,0 2 1-16,-3 0-2 0,0 1 10 0,0 1 12 16,-1 0 9-16,-3 5 7 0,2 0-16 0,-2 1-3 15,-1 2 1-15,-1-2 6 0,-2 2 7 0,2-1 4 16,-3-1-12-16,-3-3-6 0,3 0-2 0,-2-2-2 15,0-1 6-15,0 0-3 0,-3-4-4 0,2 1-1 16,-1-1-3-16,3 0-3 0,-1-2 8 0,1 1-4 16,-3 0 1-16,3 2 5 0,-1-3-2 0,0 2 0 15,0 2-2-15,-1 1-2 0,0 2 1 0,0 1-6 16,1-2 6-16,1-1 0 0,1 1-10 0,-1-2 10 16,2-2-5-16,3-5-2 0,1 0 4 0,2-4-3 15,0 1-1-15,1-4 4 0,5-1 5 0,0-3 12 16,0-1 7-16,1-2 11 0,1 0 10 15,4-4-6-15,3-1-2 0,1-2-9 0,3-3-8 0,5-1-1 16,4-1-1-16,5-3-3 0,4-1 0 16,0 0-1-16,3 0 2 0,3 0 9 0,2 0-2 15,1-20-2-15,-1 20 5 0,0-15 0 0,-5 15 2 0,-1-16 2 16,-1 16-4-16,-4-16-6 0,-5 16 2 16,0-15 4-16,-4 15 7 0,-3-13-1 0,-3 7 5 15,-2 2 1-15,-6 0-8 0,-3-1 2 0,-1 4-15 16,-8-2-6-16,-4 2-1 0,-1-1-13 0,-3 2-1 15,-3 0-9-15,-3-1 7 0,-1 1-2 0,-1-1-4 16,0 1 5-16,0 0-12 0,0 0 7 0,0 0 3 16,0 0 2-16,0 0-5 0,0 0 8 0,0 0-5 15,0 0-13-15,0 0-14 0,0 0-33 0,0 0-24 16,0 0-45-16,0 0-49 0,0 0-77 0,-11 0-98 16,11 0-98-16,0 0-194 0,0 0-236 0,-14 0 126 15</inkml:trace>
  <inkml:trace contextRef="#ctx0" brushRef="#br0" timeOffset="45045.41">10581 9029 3462 0,'19'-11'40'0,"-3"0"32"0,1 0 56 16,-4 0 47-16,-2 0-1 0,-1 2 14 0,-5 3-23 16,2 1 9-16,-7 4-22 0,3-1-19 0,-3 1-16 15,1 1-62-15,-1-1-28 0,0 1-33 0,0 0-22 16,0 0 7-16,0 0 25 0,0 0-8 0,0 18 17 16,0-18-7-16,0 31-7 0,0-7 18 0,-18 4-14 15,18 6-7-15,0 5 1 0,-15 4-6 0,15 0 3 0,0 4 17 16,-12 0-12-16,12 0 8 0,-13 3-3 15,4-3 0-15,-3 1 0 0,1 1 1 0,-3-1 3 0,2-1-3 16,-4-1-4-16,3-4 13 16,0-1-9-16,5-1 6 0,1-6-4 0,1-1-17 0,6-2 13 15,0-5-6-15,0-4 9 0,0-3 1 0,0-3-9 0,21-4 9 16,-21-3-3-16,24-5 2 0,-24-3 8 16,31-1-15-16,-11 0-2 0,-2-20 6 15,2 20-12-15,4-26-16 0,1 9-29 0,1 1-21 16,2-2-40-16,-3 2-15 0,-1 2-12 0,1-2-55 0,0 1-48 15,-3 2-55-15,-3 0-67 0,-1 4-42 16,-6-1-61-16,-3-2-145 0,2 0-101 0,-3 2 112 0</inkml:trace>
  <inkml:trace contextRef="#ctx0" brushRef="#br0" timeOffset="45547.06">11068 9317 3991 0,'18'-23'31'0,"-3"1"57"16,-1-3 79-16,-4 0 53 0,4-5 22 16,-8 6 23-16,1 4 11 0,-7 3 2 0,5 2-13 0,-5 4-76 15,0 0-95-15,0 4-47 0,0 1-59 16,-16 2 2-16,16 3-6 0,-21 1-9 0,21 0 15 0,-27 23-7 16,12-6 6-16,0 8 8 0,-1 2 3 0,0 7 4 15,2 6 6-15,-1 1-13 0,3 2 2 0,2 4 2 16,3-1 5-16,1 1-1 0,1-1-6 0,1 0 2 15,1-2-10-15,1-1 4 0,2-3 10 16,0-3-7-16,0-5 6 0,0-2-1 0,0-6 2 0,0-4 9 16,0-6 6-16,0-4 10 0,16-4 4 15,-16-5-13-15,0-1-9 0,14 0-7 0,-14-29-1 0,14 9-2 16,-14-4-21-16,15-5-8 0,-6-4-33 16,-1-5-5-16,0-5 0 0,-2-2 2 0,-1-2 33 15,-1-5-7-15,3 0 15 0,0-2 19 0,1-3 1 0,0 4 3 16,1-3 9-16,1 2 1 0,2 4-13 15,-1 3 24-15,0 5 15 0,-1 4 1 0,0 6 16 16,-1 3-12-16,1 5-14 0,-1 6-18 16,1 3-8-16,-3 3-6 0,-1 3-26 0,0 3-4 0,0 4 5 15,0 2 9-15,5 0 19 0,-1 21 10 0,4-21-14 0,3 36 10 16,4-8-2-16,-1 9-5 0,6 4 13 16,0 6-23-16,-1 4 19 0,-2 4-3 0,0 3-18 15,0 2-37-15,-3-2-65 0,0-1-53 16,-2-1-57-16,-6-2-23 0,0-4-15 0,-5 0-26 0,-4-5-35 15,-2-2-53-15,-1-4-59 0,0-3-71 16,-24-7-110-16,24-4-191 0,-31-8 126 0</inkml:trace>
  <inkml:trace contextRef="#ctx0" brushRef="#br0" timeOffset="45747.26">11048 9549 3242 0,'0'-13'21'0,"30"0"47"15,-30 1 51-15,30-2 69 0,-10-1 21 0,-1 3-16 0,1 0-26 16,-1 2-57-16,-2 2-41 0,0-1-35 16,-1 2-23-16,0 1-12 0,1 1-2 0,-3 0-5 15,3 1-44-15,0 1-28 0,2 2-65 0,0-1-65 0,-1 2-54 0,4-1-64 16,-3 1-40-16,1 0-58 16,0 0-68-16,2 0-144 0,1 0 44 15,-3 0 134-15</inkml:trace>
  <inkml:trace contextRef="#ctx0" brushRef="#br0" timeOffset="46147.69">11810 9165 3226 0,'18'-19'14'0,"-4"2"53"0,-2 0 61 0,0 1 50 0,-2-4 36 0,-2 3-13 16,-1 3-26-16,-3 3-30 0,-1 6-37 0,-1 0-45 0,-2-1-39 16,0 3-22-16,0 2-16 15,0 1 7-15,0 0-4 0,0 0 8 16,-23 20 1-16,23-20-2 0,-24 27 7 0,24-6-8 15,-28 2 6-15,10 3-7 0,3 1-2 0,-1 3-7 16,-1 1 6-16,2 0-7 0,2 2 3 0,1-3-5 16,3 0 8-16,1-2 0 0,3-1 1 0,1-4 10 0,4 0-9 15,0-6 13-15,0 0 1 0,0-3 1 16,29-4-1-16,-29 0 15 0,36-3 28 0,-11-1 20 0,4-2 12 16,1-1 19-16,4 0-2 0,0-2 7 0,2 1 24 15,-2-1 1-15,1-1 10 0,-2 2 30 16,-3-1-16-16,-2-1-21 0,-3 0-32 0,-7 1-60 0,-3 0-22 15,-3 1-24-15,-5 0-9 0,0 1 3 16,-4 3 3-16,-2 3 13 0,0 0-4 0,-1 4 7 0,0 1 1 16,0 3-7-16,0 3 16 15,-23 2-9-15,23 0-17 0,-29 2 7 0,10 2 5 0,-1 1-12 16,-3-1-34-16,-5 2-55 0,3 0-63 16,-6 1-62-16,1 0-11 0,0-3-10 0,-3-3-21 0,2-1-2 15,-2-4-51-15,2-4-53 0,2-4-69 0,1-6-101 0,1-4-134 16,6 0-100-16,2-31 143 15</inkml:trace>
  <inkml:trace contextRef="#ctx0" brushRef="#br0" timeOffset="46546.13">12397 9041 3766 0,'35'-21'1'0,"-1"-1"-1"0,-8 5 8 0,-9-1 16 0,-4 2 13 16,-2 2 24-16,-6 9 9 0,1 0-14 0,-5 3-13 0,-1 2-33 15,0 0-7-15,0 0-11 16,0 0 5-16,-26 17 13 0,26-17-4 0,-33 26 9 0,8-8-10 16,0 5 0-16,-4 2-12 0,0 3 8 15,0 2-7-15,1 3-10 0,0-2-5 0,3 2-9 0,1-1 9 16,4 0 4-16,2-3 5 0,5-1 8 0,6-4-2 0,3-1 5 16,4-3 4-16,0-2 8 15,21-2 13-15,-21-3 14 0,40-2 21 0,-13-1 13 0,5-1 14 16,2-2 12-16,3 0 0 15,3-3-13-15,2 2 3 0,0-3-1 0,-4 1 2 16,1-1 11-16,-6 0 1 0,-4-1-11 0,-5 1-14 16,-4-1-22-16,-6-1-37 0,-3 3-14 0,-3-1-12 0,-3 3 11 15,-1 2-1-15,-1 1 5 0,-1 4-1 0,-2 2-11 0,0 3 17 16,0 3 2-16,-21 5 1 0,21-1-2 16,-28 5-38-16,6 0-43 0,-2 4-29 15,-2-2-60-15,-3 3-11 0,-3 1-28 0,-2-1-28 16,0-1-20-16,0-2-58 0,1-1-29 0,0-4-48 0,2-3-22 15,1-6-31-15,4-5-143 0,2-9-44 16,6-4 98-16</inkml:trace>
  <inkml:trace contextRef="#ctx0" brushRef="#br0" timeOffset="47008.62">13033 9216 2855 0,'13'-5'24'0,"4"0"34"0,-1 1 46 0,2 1 48 16,-3-4 14-16,0 1 20 0,-1 3-16 0,-3 2-16 16,-2 1-23-16,-1-2-30 0,-1 2-22 0,0 0-27 0,-3 0-6 15,1 0-24-15,-1 0-2 0,1 0 8 16,1 0 1-16,1 18 24 0,1-18 12 15,1 21-3-15,0-8-5 0,3 4 4 0,-1 1-23 16,0 5-2-16,1 0 8 0,-2 0-16 0,-1 4 5 0,-3 0 1 16,1 3-7-16,-1 1-8 0,-3 0-3 15,0 1-6-15,-3 1-17 0,0 1 11 0,0 1 7 0,0 1-2 16,0-2 5-16,-28 1-8 16,28-2-2-16,-33 0 1 0,10 1 6 0,-2-5-14 0,-7-1-7 15,-2-4-25-15,-4-4-26 0,-3-5 1 0,-1-5-12 0,0-6-11 16,-5-4 6-16,2 0-5 15,4-30 8-15,1 9 19 0,7-5 7 0,1-6 3 0,3-1-6 0,4-4 16 16,8-2 5-16,3-5 9 16,6-2 11-16,4-2 12 0,1-3-9 0,3 1 0 0,0-3 4 15,31 2-13-15,-12-1 17 0,6 4 6 0,4 1-4 0,2 3 3 16,3 4-8-16,1 5-3 0,-1 4-29 16,-3 5-55-16,1 7-66 0,-7 3-96 15,-2 6-72-15,-3 4-56 0,-5 6-88 0,-2 0-98 16,-2 22-115-16,-4-4 108 0</inkml:trace>
  <inkml:trace contextRef="#ctx0" brushRef="#br0" timeOffset="51877.02">13937 9564 3104 0,'-7'4'1'0,"3"-4"-3"0,0 1-6 16,1-1 7-16,3 0 1 0,-2 0 16 0,2 0 28 15,0 0 26-15,-1 0 28 0,-1 0 10 0,2 0-3 0,0 0-18 0,0 0-32 16,0 0-10-16,0 0-4 16,0 0 1-16,0 0 22 0,0 0 13 0,0 0-2 0,0 0 4 15,19 0-20-15,-19 0-11 0,27 0 6 16,-7 0 5-16,6 0 15 0,7 0 10 0,5 0-4 15,5 0-5-15,3 0 2 0,5 0 13 16,-3-13-6-16,4 13-1 0,-2 0-6 0,-2 0-26 0,-2-10-4 16,-7 10-21-16,-1 0-6 0,-7 0-16 15,-4-8 2-15,-6 8 8 0,-7 0-37 0,-3-4-28 0,-5 4-68 16,-1-2-79-16,-5 2-54 16,0 0-40-16,0 0-64 0,0 0-63 0,-26 0-92 0,26 0-181 15,-31 19-137-15,12-19 136 0</inkml:trace>
  <inkml:trace contextRef="#ctx0" brushRef="#br0" timeOffset="52364.46">14486 9298 3576 0,'0'0'0'15,"0"0"6"-15,28-18 27 0,-28 18 27 0,25-23 30 0,-25 23 25 16,26-16 11-16,-12 16 6 15,-14 0-6-15,20-12-19 0,-20 12-33 0,18 0-31 0,-11 0-25 16,1-7-19-16,2 7 4 0,-4 0-3 16,4 0-2-16,-3 0 6 0,5 17-16 0,0-17 12 15,1 21-2-15,3-7 4 0,-1 2 7 0,3 2-3 16,2 1 9-16,0 0 7 0,-1 0 7 0,4 1-5 16,-3-2 10-16,-2-1-14 0,-2 1-4 0,-2-5 2 0,-2 0-5 15,-2-3 8-15,-3-1-4 0,-4-1 4 16,-1-4-18-16,-2 1 19 0,0-1 10 0,0 0 3 0,0 1 26 15,0 1-26-15,-23 0-4 16,23 1-8-16,-26 2-18 0,11 1-2 0,-8 0 5 16,-1 2-15-16,0 1-29 0,-4 1-44 0,-1 0-52 15,0 1-32-15,-1 2-38 0,-1 2-34 0,3 1-52 16,1 2-54-16,-2 0-29 0,4 0-10 0,5 3-2 16,4-3-53-16,6 2-96 0,6-3-23 0,4 3 98 15</inkml:trace>
  <inkml:trace contextRef="#ctx0" brushRef="#br0" timeOffset="52646.88">15716 9270 3937 0,'6'-21'19'0,"-2"-1"50"15,-2 3 59-15,0 0 50 16,2-5 34-16,-4 4 30 0,2 6 41 0,-2 4 48 0,0 2 15 15,0 1-71-15,0 1-99 0,0 1-101 16,0 2-67-16,0 3-26 0,0-1-19 0,0 1 0 0,0 0-3 16,0 17 30-16,0-17 4 15,0 32 16-15,17-10 8 0,-17 5-13 0,24 7 11 0,-9 3-5 16,4 5-14-16,1 0-10 0,3 4-41 0,3 0-108 16,3 0-68-16,-3 1-51 0,3-1-6 15,-2 1 22-15,-1-3-9 0,0 2-36 0,-4-2-73 0,-3 0-67 0,-3 1-80 16,-3-5-169-16,-4-1-121 15,-5-8 145-15</inkml:trace>
  <inkml:trace contextRef="#ctx0" brushRef="#br0" timeOffset="52914.56">15893 9683 4096 0,'0'-27'12'0,"0"3"55"0,0 0 83 15,23 1 77-15,-23 0 78 0,22 3 76 0,-22 4 19 16,0 3 4-16,15 4-87 0,-15 4-126 0,0 0-110 0,0 3-76 15,0 2-15-15,-30 0 2 0,9 0 8 16,-3 20-1-16,-5-20 1 0,-3 34 4 0,-3-11-8 16,-3 6-2-16,-2 3 10 0,3 4-15 0,2 2 8 15,0 5-31-15,0 1-29 0,4 2-22 0,3 2-46 16,4 1-25-16,4 0-36 0,3-4 5 0,6-3 21 16,3-3 38-16,5-8 42 0,3-5 20 0,0-8 16 15,0-4-7-15,20-7-36 0,-20-2-49 16,28-5-60-16,-13 0-44 0,3-19-35 0,-2 19-88 0,3-25-80 15,-1 7-120-15,-3-1-213 0,2-4-18 0,-3-3 151 0</inkml:trace>
  <inkml:trace contextRef="#ctx0" brushRef="#br0" timeOffset="54475.26">16516 9659 2512 0,'-6'0'31'0,"2"0"36"16,3 11 36-16,-1-11 43 0,2 0 18 15,0 0 17-15,0 0 11 0,0 0 4 0,0 0-9 0,0 0-21 16,0 0-10-16,0 0-51 0,15 0-41 16,-15 0-24-16,13 0-36 0,0 0-8 0,3 0 35 15,5 0 5-15,5 0 11 0,4 0 31 0,3 0-28 16,2 0 2-16,4 0 6 0,2-11-16 15,1 11 4-15,-1 0-8 0,0-7-16 0,2 7 1 0,-1 0-13 0,-4-7-4 16,-3 7 0-16,-6-3-5 16,-5 3-3-16,-3-3-34 0,-7 1-52 0,-5 1-62 0,-5 1-97 15,-1 0-72-15,-3 0-40 0,0 0-38 16,0 0-17-16,-28 0-67 0,11 17-96 0,-3-17-91 0,-6 0 120 16</inkml:trace>
  <inkml:trace contextRef="#ctx0" brushRef="#br0" timeOffset="54711.17">16637 9831 2443 0,'-3'12'13'0,"3"-3"25"0,0 0 38 16,0-2 41-16,0-3 37 15,21 3 7-15,-21-2 32 0,18 1 0 0,-18 1-11 0,13 0 7 16,-13-2-38-16,19 1-14 0,-19-2-25 16,12-2-17-16,-12 1-7 0,14-2-11 0,-3 0-8 0,3 1-7 15,0-2-18-15,2 0 3 0,6 0-4 0,2 0-23 0,2 0 9 16,2 0-34-16,1 0 11 15,-4 0 1-15,3 0-19 0,-1-17 15 0,1 17-33 0,-4 0-23 16,-1 0-34-16,-1 0-52 0,-4 0-37 16,0-10-53-16,-5 10-74 0,-3 0-84 0,-1 0-149 0,-3 0-193 15,-1 0-60-15,-3 0 134 0</inkml:trace>
  <inkml:trace contextRef="#ctx0" brushRef="#br0" timeOffset="55075.47">17002 9491 3458 0,'18'0'30'0,"3"-19"45"15,0 19 49-15,1-20 32 0,2 20 12 0,-5-21-7 0,-3 21-26 16,-4 0-26-16,-2-13-45 0,-2 13-34 0,-2 0-25 0,0 0 1 16,2 0-4-16,0 0-1 15,2 23 3-15,3-23-5 0,1 29 3 0,5-12-4 0,0 4 0 16,5 0-7-16,1 1 7 0,1-1-5 15,2-1 4-15,-1 1 0 0,1-2-2 16,1-4 12-16,-3 1-6 0,-5-3 3 0,0-4 4 16,-2-1 28-16,-5-2 32 0,-4-2 17 0,0 0 42 0,-6-2-16 15,-3-1-19-15,2-1 0 0,-3 0-54 16,0 0 0-16,0 0-18 0,0 0-21 0,0 0 19 0,-17 0-28 16,17 0 13-16,-20 0 9 0,4 0-9 0,-8 0 6 0,-3 0-4 15,-3 19-5-15,-7-19-4 16,-1 24-2-16,-2-9-17 0,0 3-33 0,0 4-36 0,4 0-45 15,1 6-36-15,2 5-20 0,4 4-33 16,2 2-38-16,6 4-24 0,4 2-34 0,2 1-14 16,5 1-34-16,6 1-98 0,2-6-155 15,2-3-36-15,0-4 120 0</inkml:trace>
  <inkml:trace contextRef="#ctx0" brushRef="#br0" timeOffset="56430.9">18666 9161 3379 0,'16'-17'7'0,"-1"-1"12"0,0 2 39 0,-3 0 31 15,-1-4 14-15,-4 5 6 0,0 5-4 0,-7 4-17 16,0 4-6-16,0-1-23 0,0 0-42 0,0 3-17 0,0 0-22 15,0 0 18-15,-29 0 3 0,9 27 4 16,-8-10 6-16,-6 3 3 0,-8 5-9 0,-3 0-2 0,-8 5 3 16,3 1-16-16,-6 0 12 15,1 2 5-15,4 0-9 0,2 0-7 0,3 0 0 0,6 1-8 16,6-3 5-16,5 2 12 0,4-5-5 0,10 0 5 0,7-3 1 16,5-2-6-16,3-2 2 15,0-4 11-15,36-1 3 0,-12-3 8 0,6 0 14 0,1-2-7 0,3-4 1 16,2 0-4-16,1-1-5 15,-1-3-1-15,-4-2-6 0,-1 0 14 0,-4-1-17 0,-3 0-9 16,-5 0 14-16,-2 0-9 16,-7-15 4-16,0 15 6 0,-5 0-40 0,-3 0-28 0,-2-17 2 15,0 17-25-15,0-17 22 0,-19 17 14 0,19-18-3 0,-22 6 8 16,22 3 9-16,-20 1 5 0,20 1 10 16,-16 2 15-16,16 1-6 0,0 2 1 15,0-1 0-15,0 1-8 0,0 0 9 0,29 0 13 0,-9-1 6 16,2-1 18-16,5 0 18 0,4-2 1 0,1 2 2 0,2-1 18 15,1-1-10-15,-3 1 8 16,-1-1 10-16,-2 0-10 0,2 0 19 0,-9 1 5 0,1-1 11 16,-7 2 1-16,-3 0-20 0,-2 1-26 15,-3 1-31-15,0 0-20 0,-8 1-17 0,3 1-2 0,-3 0-7 16,0 0 2-16,0 0 4 0,0 20 5 0,-20-20 12 0,20 29-5 16,0-9 3-16,-23 3-1 15,23 5-4-15,-15 3-5 0,4 2-28 16,11 4-24-16,-15-2-38 0,15 7-38 0,-13 0-20 0,13 2-45 15,-8 2-40-15,8 0-36 0,-4 0-48 0,4-4-2 16,0-1-23-16,0-6-58 0,0-4-70 16,0-7-169-16,0-11 101 0</inkml:trace>
  <inkml:trace contextRef="#ctx0" brushRef="#br0" timeOffset="57027.29">18924 9450 2694 0,'4'-8'29'16,"1"2"60"-16,-1 0 29 16,0-2 55-16,0 0 23 0,0 1-8 15,0 1 8-15,-3 0-21 0,1 1-39 0,0 1-50 0,-1 1-31 16,-1 0-41-16,4 1-12 0,-4 1 0 0,0 0-11 15,0 1-6-15,0 0 6 0,0 0-7 16,0 0 6-16,0 17 14 0,0-17-3 0,0 24 0 0,0-7 1 16,0 3 1-16,23 3-7 0,-23 3 9 15,21 3-2-15,-21 0-2 0,26-1 5 0,-13 3-8 16,0 1 0-16,-3-1-2 0,-10 0-19 0,17-1 25 0,-17-1-16 0,10-3-24 16,-10-2 6-16,0-4-44 15,0 1-9-15,0-4 12 0,-18-3 10 0,18-2 4 0,-27-4 23 16,10-4 11-16,-2-2 1 15,0-2 22-15,0 0-1 0,0-20 1 0,2 20 0 0,4-33-3 0,2 13 3 16,1-3 1-16,10-2 2 16,0-1-5-16,0-2 5 0,0-2-1 0,0 0 3 0,22 3 15 15,-22-2-8-15,30 2-3 0,-11-1 8 16,6 4-16-16,1-1 4 0,0 2 2 0,4 2-12 0,-3 0 11 16,1 4-15-16,-3 1-23 0,-3 5-43 0,-3 1-72 15,-1 4-64-15,-5 2-57 0,0 4-66 16,-2 0-77-16,-4 0-82 0,1 17-99 15,-1-17 109-15</inkml:trace>
  <inkml:trace contextRef="#ctx0" brushRef="#br0" timeOffset="57264.95">19329 9511 3340 0,'15'-16'29'15,"0"-1"61"-15,0-3 53 0,-4-2 44 0,7-1-12 16,-6 0-7-16,0 2-10 0,-5 2-7 15,0 2 14-15,-1 2-41 0,-2 3-50 0,2 0-32 0,-5 6-46 16,1 2-13-16,-2 4-13 0,0 0-5 16,0 0 23-16,0 0 0 0,0 29 20 0,0-10 1 0,0 3-14 15,0 7 10-15,0 5-4 16,0 0-17-16,0 4-10 0,0 2-42 0,0 3-45 0,0-1-33 16,0 4-42-16,0-2-31 0,0-1-41 0,-19 2-32 0,19-3-43 15,0 1-70-15,-23-5-133 0,23-5-197 16,-22-9 100-16</inkml:trace>
  <inkml:trace contextRef="#ctx0" brushRef="#br0" timeOffset="57431.53">19490 9074 3639 0,'21'-33'-1'0,"-5"3"-4"0,-2 4-6 15,-5 5 1-15,6 1 0 0,-12 7-1 0,-3 8-2 0,0 2-24 16,0 3-24-16,0 0-17 15,0 0-26-15,-22 0-25 0,22 31-19 0,0-8-33 0,-20 7-38 0,20 4-55 16,0 7-82-16,0 2-111 16,0 5-96-16,0-2 104 0</inkml:trace>
  <inkml:trace contextRef="#ctx0" brushRef="#br0" timeOffset="57658.82">19731 9158 3186 0,'6'-34'8'0,"0"1"22"0,-2 4 10 16,-1 4 8-16,4 0-7 15,-6 8-22-15,-1 6-12 0,0 4-5 0,0 5-9 0,0 2-5 16,0 0 11-16,0 37-6 0,0-11 4 16,0 5 12-16,0 8-11 0,0 8 6 0,0 4 3 15,0 1-25-15,0 3-29 0,0-3-45 0,0 2-38 16,0-2-55-16,0-2-54 0,0-2-98 0,0 1-155 15,0-4-149-15,0-4 87 0</inkml:trace>
  <inkml:trace contextRef="#ctx0" brushRef="#br0" timeOffset="57925.26">19657 9529 2913 0,'0'-21'6'0,"0"-1"26"0,0 2 17 16,17 1 18-16,-17 0 5 0,0 5-3 0,0 1-11 15,0 3-23-15,0 3-10 0,0 2-27 0,-20 3-3 16,20 2 2-16,-24 0-5 0,24 0-4 0,-31 17-2 0,15-17-8 16,-6 25-2-16,-2-8 0 0,3 1-16 15,-3 3 0-15,2 1-19 0,0 0-9 0,4 1-4 0,-1-2-13 16,3 3 10-16,3-2-18 0,3-2 38 16,6 0 13-16,4 0 19 0,0-2 28 0,0-1-13 15,23-2 11-15,-23-4-14 0,32-1 2 0,-11-2 10 16,-1-2-5-16,5-2 8 0,0-4 12 15,-3 0-8-15,5 0-22 0,-1 0-59 0,1 0-103 0,2-17-162 0,-3 17-160 16,-3-16-66-16,3 16 96 16</inkml:trace>
  <inkml:trace contextRef="#ctx0" brushRef="#br0" timeOffset="58395.37">20106 9342 3498 0,'4'-18'21'0,"-1"0"55"0,4-2 47 0,2 1 28 16,-1-5 2-16,-1 3-22 0,-5 2-21 16,1 5-10-16,-3 1-26 0,0 2-31 0,0-1-28 0,0 4-16 15,0 1-1-15,0 3 0 0,-19 3 2 0,19 1-9 0,-14 0-1 16,14 0-5-16,-24 19-4 15,10-19-2-15,-4 23-8 0,1-5-3 0,0 0 15 0,-2 4-5 16,1 0 6-16,3 2-4 16,2 1-24-16,-3 0 32 0,5 0-7 0,2-1 11 0,4-1 15 15,1-2-17-15,4-2 16 0,0-2-4 0,0-1 5 0,0-3-2 0,22-1-3 16,-22-2 18-16,24 0 2 16,-8-2 18-16,-2-2 13 0,7 0-1 15,-1-2 6-15,0 1 15 0,2-2-7 0,-2 0 7 0,1 0 5 16,-3-1-22-16,0 0 6 0,-2 1-12 15,1 0 6-15,-6-1 1 0,1 0-45 0,-2 1-8 16,-3-2-28-16,0 4-11 0,-1 0 26 0,-3 0 4 0,0 1 5 16,-3 4 3-16,0 0 8 0,0 1-8 15,0 4 1-15,0 1-1 0,-22 2-3 0,22 2 10 0,-19 1-11 16,19 2-29-16,-28 1-24 0,11 0-36 0,1 2-36 0,-4 2-14 16,0 0-41-16,-4 3-53 15,3-1-45-15,-3-2-42 0,2-2-13 16,-1 0-3-16,-3-4-61 0,2-7-123 0,1-6-159 15,1-9 84-15</inkml:trace>
  <inkml:trace contextRef="#ctx0" brushRef="#br0" timeOffset="58695.54">20195 9517 2505 0,'13'-5'29'0,"-3"1"50"0,0-4 56 0,-3 3 72 0,2-4 41 15,-6 2 16-15,1 3-3 0,0-1-44 16,-2 0-54-16,-1 1-66 0,2 1-35 0,-3-1-29 0,0 1-18 16,0 2 7-16,0-1-29 15,0 2-1-15,0 0-3 0,0 0-13 0,0 0 9 0,0 0 5 16,0 0-1-16,0 19 17 0,0-19-6 16,0 18-1-16,-14-18 2 0,14 24-16 0,0-11 18 15,0 1-3-15,0 1 4 0,0-1-3 0,0-1-6 0,0-1-5 0,0 3-8 16,0-2-9-16,0-1-16 15,0-2-19-15,0-1-14 0,0-2 1 0,0-1-14 0,0-2-2 16,0-3-12-16,0 1-13 16,0-2-24-16,0 0-58 0,0 0-88 0,0 0-116 0,0 0-142 15,0 0-157-15,0-24 118 0</inkml:trace>
  <inkml:trace contextRef="#ctx0" brushRef="#br0" timeOffset="59995.37">20203 9494 2571 0,'0'0'39'16,"22"0"35"-16,-22 0 53 0,25 0 63 0,-14 0 38 16,2 0 32-16,-13 0 1 0,17 0-12 0,-17 0-49 15,11-16-53-15,-11 16-40 0,5 0-48 0,-5 0-24 0,4 0-18 16,-4-7-15-16,0 7 5 0,0 0-11 0,0 0-3 0,0 0 0 16,2 0-8-16,-1 0 5 15,-1 0 1-15,0 0 6 0,0 0 20 0,3 0-23 0,1 0 4 16,3 0-6-16,-2 16-18 15,6-16 17-15,-2 0 9 0,1 15 2 0,2-15-6 0,1 7 18 16,-2-7-17-16,-1 0-2 0,1 6 4 16,-1-6-4-16,2 0 6 0,0 0 1 0,-2 0 2 0,0-17 16 15,-2 17-29-15,3-17 5 0,-3 17 0 0,0-21-20 0,-2 9 28 16,-3-2-1-16,-1-1-7 16,2-1-4-16,-4-1-3 0,0 0 0 0,0 1 4 15,-18-1 2-15,18 2 6 0,-17 1-7 0,17 3-3 16,-21 1-6-16,7 4-1 0,-1 2-2 0,-2 3 3 15,-2 1-7-15,1 0 9 0,-3 21-5 0,1-21-10 16,0 35 9-16,0-14-12 0,5 4 12 0,0 5 16 16,3-1-4-16,4 3-5 0,1 2 7 15,4-1-7-15,1 0 9 0,2 0-8 0,0 0-7 16,0-1-2-16,19-1-4 0,-19-3 9 0,23 1-4 0,-23-3 11 16,29-3 1-16,-12-3 5 0,4-6 10 0,-2-2-13 15,0-4 7-15,2-3 18 0,-1-3-17 16,4-2 7-16,0 0-5 0,-4 0-19 0,0-22 11 15,5 22 2-15,-4-28 0 0,-1 13 1 0,2-4-2 0,-8 0-6 16,6 2 5-16,-6-3 11 0,2 2-27 16,0 1 28-16,-4 0-8 0,0 1-14 0,0 2 27 0,2 0-25 15,-8 1 7-15,3-1 5 0,-2 1 1 16,-6 2 4-16,6-2-3 0,-6 0-2 0,1 3-5 16,0-2 7-16,-1-1 4 0,-1 2 3 0,2 0 6 0,1 1-9 15,-3 1 6-15,2 2-2 0,0 0-8 16,-2 2 3-16,0 0-6 0,0 1-1 0,0 1 13 15,0 0-25-15,0 2-5 0,0-1-4 16,0 2-6-16,-19 0 12 0,19 0-9 0,0 0-6 0,-29 0-8 16,29 20 2-16,-28-20-3 0,8 19-2 15,-1-19 2-15,3 26-2 0,-5-12-4 0,2 3 14 16,4-2 1-16,-4 1 8 0,9-1 10 0,1 1-3 16,0 0 5-16,4-2 1 0,4 2 1 0,3 0 2 15,0-1 0-15,0-2-5 0,0 1 14 0,30-3-2 0,-30-3 3 16,28 0 8-16,-11-2 0 0,4-4-8 15,-1 0 1-15,-2-2-4 0,4 0-1 0,-8 0 4 0,5 0 2 16,1-23 10-16,-9 23-9 16,1-21 27-16,5 8 0 0,-8 0 3 0,0-2 8 0,3-1-11 15,-6 2 5-15,-3-3 0 0,7 0-16 0,0-1 9 0,-8 0-2 16,3-2-9-16,-3 1 21 16,2 1-17-16,0 0-1 0,-4 1-1 0,0 1-11 15,0 2 16-15,0 2-22 0,0 2 1 0,0 3-10 16,-17 1-27-16,17 4 17 0,0 0-7 0,0 2 10 0,0 0 4 15,0 0 4-15,0 16 3 16,0-16-1-16,0 24 11 0,0-8-8 0,0 3-7 0,0 2 7 16,0 1-15-16,0 2 8 0,0 2 8 15,16 1-3-15,-16 0 1 0,0 0-2 0,14 2-1 0,-14-2 1 16,16 1 5-16,-16-1-7 0,11 0 4 0,-11-3-15 0,12-3 0 16,-12 1-8-16,10-2 4 15,-6-4 15-15,-1-3 1 0,-1-3 16 16,4-2-11-16,-2-2 1 0,0-3-2 0,2-3 5 0,-2 0-4 15,0 0 3-15,1-19 0 0,0 19-6 0,1-21 3 0,-2 21-5 16,3-29 1-16,-3 10 1 16,0-1-4-16,2-1 5 0,-2-3-3 0,-1 0 3 0,-2-3 3 15,4 1-8-15,-5 1 4 0,0-1-6 0,0 2 13 16,0 0-9-16,0 1-1 0,0 2 5 0,0 2-13 16,0 1 13-16,-18 2-2 0,18 3 1 0,0 2 0 15,0 4-5-15,0 1-5 0,0 4-27 0,0 0-3 16,0 2-8-16,0 0 5 0,0 0 22 0,0 22 9 15,0-22 4-15,0 29 8 0,21-9-2 16,-21 1-1-16,19 3-10 0,-19 4 5 0,15 0-2 16,-15 2-10-16,17-3 9 0,-17 6-30 0,16-2 0 15,-16 0 1-15,8 0-10 0,-8-2 8 0,6 0-13 0,-6-4 1 16,0-1 12-16,0-6 7 0,0-3 31 16,0-5 14-16,0-5 11 0,0-3 6 0,0-2-13 15,0 0-2-15,0-27 4 0,0 9-1 0,0-1 11 0,0-2-1 16,0-6 1-16,0-2-7 15,0-3-11-15,17 5 2 0,-17-5-11 0,15 2 16 0,-15-2-6 0,19 2 2 16,-9-1 2-16,1 3-14 16,3 0 9-16,-2 1-9 0,3 1-2 0,-1 3-6 0,0 2 2 15,0 5-13-15,0 2-34 0,-2 3-19 16,0 4-78-16,1 4-25 0,-2 3-54 0,1 0-38 0,-2 17-43 16,2-17-88-16,-1 30-48 0,-1-10-106 0,-1 0 121 0</inkml:trace>
  <inkml:trace contextRef="#ctx0" brushRef="#br0" timeOffset="60695.64">21386 9584 2640 0,'27'-14'11'0,"-9"1"-12"0,-2-1 38 16,-2 0 12-16,0-1-9 0,-2 3 23 0,0-1-21 0,-3 6 1 15,-9 0 1-15,8 2-12 0,-8 2-17 0,0 2-15 0,0 1 3 16,0 0-7-16,-19 0 2 15,19 18 2-15,-36-18-4 0,14 27 5 0,-5-9 8 0,-3 2-8 16,2 3-2-16,-1 3 30 0,5-2-32 16,1 3-1-16,2 1-3 0,1 2-35 0,5 0 26 0,2-1 17 15,3 0 0-15,1 1 6 0,4 2-6 0,2-4-6 0,3 1 8 16,0-4 3-16,0-2-12 16,0-3 17-16,28-2-6 0,-28-6-2 0,33-5 1 0,-10-3-4 15,2-4 0-15,3 0-3 0,3-24 23 16,1 4 4-16,9-3 4 0,0-7 8 0,1-2-11 15,1-5-13-15,-1-4 0 0,0-2 5 16,0-2 9-16,3 0 2 0,-4-8-4 0,-9-2-10 0,1-6 2 16,-5-3 5-16,3-6 11 0,-5-3 3 15,-2-4 29-15,-6 2 6 0,0 2 27 0,2 3 14 0,-5 8-2 16,2 5 19-16,-5 8-15 0,-1 9-9 16,-2 7-25-16,1 5-18 0,-4 7-33 0,0 3-10 15,-1 5-15-15,-3 6-21 0,-1 1 4 0,0 5-16 0,-1 1 11 16,0 0-9-16,0 0-1 0,0 28 25 15,-27-8-1-15,27 6 6 0,-23 6 15 0,8 9-6 0,15 7-6 16,-24 10 5-16,12 6-22 16,12 8 11-16,-14 3 4 0,14 4 2 0,-9 1 6 0,9 0-13 15,0-2-2-15,0-1 4 0,0-4 11 16,0-5 13-16,0 2-16 0,0-2 1 0,16-3-13 0,-16-2-2 16,0-7 16-16,0-4-9 0,0-7-4 0,0-7-13 0,0-8 9 15,0-9 12-15,-16-8 18 16,16-3 16-16,0-7-8 0,0-3-5 0,0 0-11 15,0 0-1-15,0-32-3 0,0 12-16 0,0-9 9 16,0-4-19-16,0-9 20 0,0-3 10 0,0-4-14 0,0 0 10 16,0 0-27-16,0 1-1 15,0 1 11-15,0 2 9 0,18 5-5 0,-18 1 8 0,23 2-9 16,-7 1-2-16,3 5 5 0,4 1 2 16,0 3 0-16,3 5-9 0,4 4 9 0,-1 4-12 0,3 3 0 15,0 4 0-15,3 5-2 0,-3 2 6 0,0 0 2 0,0 23 2 16,2-6-10-16,-5 6-15 15,-2 4-33-15,-5 4-27 0,-3 7-32 0,-5 3-40 0,-6 6-17 16,-4 5-42-16,-4 8-47 16,-20 7-16-16,-3 4-81 0,-5 3-82 0,-9 4-166 0,-5-2 4 0,-7-2 130 15</inkml:trace>
  <inkml:trace contextRef="#ctx0" brushRef="#br0" timeOffset="61176.7">18306 10260 1630 0,'-32'15'50'15,"2"-15"54"-15,2 16 49 0,3-9 23 0,2-1-7 0,5 1-29 16,-2-3-3-16,1-1 0 0,4 3-14 16,3-4-8-16,0 0-24 0,4-1 3 0,2-1 2 15,2 0 13-15,1 2 17 0,3-2-10 0,0 0-28 16,0 0-29-16,0 0-31 0,27 0-24 0,-6 0-5 0,9 0 1 15,12 0-11-15,14 0 6 0,15 0 3 16,15 0 0-16,15 18-5 0,13-18 0 16,18 0-2-16,19 0-6 0,16 10 38 0,11-10 34 15,9 0 34-15,12 0 24 0,10 0 2 0,3 0-44 0,1 0-24 16,-4 0-26-16,-7-22-27 0,-2 22 6 0,0-27-7 0,-9 12 5 16,-10-1-12-16,-9 1 5 0,-8-1-5 15,-11 3-17-15,-9-3-16 0,-15 4-22 0,-17 2-26 0,-11 0-28 16,-12 0-44-16,-15 3-45 15,-17 1-87-15,-19 2-88 0,-12 2-52 0,-16 2-65 0,-10 0-31 16,-33-1 12-16,-8 1 119 16</inkml:trace>
  <inkml:trace contextRef="#ctx0" brushRef="#br0" timeOffset="62055.42">20206 4525 2478 0,'-23'0'12'0,"2"0"-10"0,5 0 1 16,-1 0-3-16,8 0 2 0,-1 0-6 0,-1 0 5 0,-1 20 19 16,0-20-14-16,-2 0 46 15,3 13 11-15,4-13-7 0,-2 0 14 0,5 0-15 0,2 0-12 16,1 9 10-16,0-9-2 0,1 0 9 15,0 0 16-15,0 0 13 0,0 0 1 0,0 0-9 0,27 0-15 16,-5 0-25-16,12 22-19 16,13-22-9-16,13 22-3 0,16-8 3 0,12 0 4 0,11-2 13 15,16 0-3-15,14 0 0 0,15-3 8 16,10 2-13-16,10 0 5 0,8-1 4 0,10 0-13 16,11 3 10-16,7 1-7 0,1 2-14 0,1 0 1 15,3 2-16-15,11 2-8 0,6 0 12 0,-5 1 22 16,-3-1 38-16,-4-2 22 0,111 9-1 0,-11-5-14 15,-229-19-31-15,-3 0-9 0,170 9-19 0,-185-10-2 16,74 2-15-16,-13-1 4 0,-17-2 9 0,-19-1 2 0,-7 0 23 16,-11 0 16-16,-16 0-12 15</inkml:trace>
  <inkml:trace contextRef="#ctx0" brushRef="#br0" timeOffset="75304.84">9543 8538 2099 0,'0'0'50'0,"0"-7"32"0,0 7 48 0,0-6 45 15,0 2-4-15,0 1 24 0,0-1 1 0,0 0 8 16,0 1-1-16,0 0-16 0,0-1-25 0,0 3-36 16,0-1-26-16,0 1-36 0,0-1-22 0,0 1-18 15,0 1-25-15,0 0 1 0,0 0-13 0,0 0 0 16,0 0 3-16,0 0-11 0,0 0 10 16,0 0 6-16,0 0 2 0,0 21 9 0,0-21 2 0,0 17-5 15,0-5 4-15,0 2-1 0,0 0-1 0,0 0 3 16,0 2 0-16,0 0-3 0,0-1 2 0,0 1-1 15,0-1-6-15,0-1 3 0,17 0-5 16,-17-1 1-16,0-2 3 0,0 0-4 0,17-2 6 16,-17-1-2-16,0-2 3 0,0-2 2 0,0 0 1 0,0-2 2 15,0-1 6-15,0-1 12 0,0 0 43 16,0 0 38-16,0 0 9 0,0 0-15 0,0 0-43 16,0 0-42-16,0-22-16 0,0 22-2 0,0-23-7 15,0 9 11-15,0-3-4 0,0-2-3 16,0 2 3-16,0-1-7 0,0-1 5 0,0 0 1 0,17 2 3 15,-17-1-7-15,0 2 0 0,17 0 3 0,-17 1-9 16,11 1 17-16,-11 1-9 0,14 2-1 0,-7-1 6 16,-1 3-7-16,0 0 6 0,-2 0-2 0,2 2 6 15,-5 0 1-15,4 1-5 0,-1 0-1 0,-4 2-1 16,1 0-6-16,1 2 2 0,0-2 0 0,-2 3-8 16,1 0-6-16,-1 1 6 0,0 0 4 0,0 0 8 15,2 0-4-15,0 0-3 0,-2 0 0 0,5 0-3 16,-1 0 13-16,2 14 3 0,1-14-2 0,1 0-5 15,-2 14-1 1,1-14 5-16,2 12-4 0,-4-12 0 0,2 11-9 0,-2-11-19 0,0 11-7 16,-4-5 9-16,1 1-2 0,-2-3 9 0,2 2 10 15,-2 1-6-15,0-1 7 16,0 1 3-16,0-2-10 0,0 2 4 16,0-1 2-16,-17 1 3 0,17 0 2 0,-15-1 3 0,15 0-4 0,-14-1 0 0,14-1 2 15,-17 1 3-15,17-1-2 0,-13-1-9 0,13-1 17 16,-8-1-6-16,8 1 2 0,-5-1 10 0,5 0-15 15,0-1 12 1,0 0 0-16,0 0-1 0,0 0 5 0,0 0-16 0,0 0 5 0,0 0-3 16,0 2 0-16,0-2 0 0,0 1 6 0,0 0 1 0,17 1-4 15,-17 1 8 1,0 0-10-16,16 0 2 0,-16 1-1 0,16-1-3 0,-9 3 2 0,3-1 1 0,-2-1 6 16,-1 2-5-16,-1 1-21 0,2-1-31 0,-1 2-35 15,-1-1-29-15,0 1-24 0,-2 0-26 0,0-1-25 16,0 2-20-1,-4-2-39-15,5-1-21 0,-4 1-46 0,1-3-72 0,-2 2-67 0,0-3-132 0,0-2 86 16,0-1 129-16</inkml:trace>
  <inkml:trace contextRef="#ctx0" brushRef="#br0" timeOffset="75588.87">9934 8434 2621 0,'2'-1'18'0,"0"-1"20"15,-1 0 25-15,2 0 34 0,-3 0 7 0,2 1 12 16,0 1-3-16,-2 0-24 0,0 0-26 0,0 0-31 16,0 0-31-16,0 0-15 0,0 0-1 0,0 0 5 15,0 0 7-15,0 19 15 0,0-19 4 0,0 14 7 16,0-14 2-16,0 23 5 0,0-10-7 0,0 1-3 15,0 3-5-15,0-1-15 0,0 1 7 0,0 1-11 16,0 0 9-16,0 1 3 0,0 1-3 0,13-3-10 16,-13 1-44-16,0-1-31 0,0 0-51 0,0-3-33 15,0 0-20-15,0 0-44 0,0-4-48 0,0-1-101 16,0-2-90-16,0-3-101 0,0-1 96 0</inkml:trace>
  <inkml:trace contextRef="#ctx0" brushRef="#br0" timeOffset="75874.27">9914 8419 2030 0,'0'-1'29'0,"0"0"32"0,0 0 31 16,0 1 44-16,0 0 12 0,0-1 6 0,0 1 16 15,0 0-22-15,0 0-24 0,0 0-21 16,0 0-33-16,0 0-5 0,0 0 3 0,0 0-4 0,0 0 0 15,0 0-16-15,0 0-19 0,0 0-13 16,0 0-11-16,20 0 0 0,-20 0-3 0,18 0 2 0,-18 0-4 16,23-14-1-16,-10 14 4 0,0 0-4 15,1 0 6-15,-1-11-1 0,3 11-14 0,-3 0 8 0,2-8 0 16,-1 8-22-16,-3 0-18 0,1-6-50 16,-2 6-53-16,-3 0-46 0,0-3-45 0,-2 3-51 15,-1 0-66-15,-1 0-76 0,-3 0-55 0,0 0-43 16,0 0 113-16</inkml:trace>
  <inkml:trace contextRef="#ctx0" brushRef="#br0" timeOffset="76110.94">9975 8531 2150 0,'0'7'31'0,"0"-4"24"0,0 1 39 15,0-2 35-15,0-1 27 0,0-1 23 0,0 0 10 16,0 0 2-16,0 0-22 0,0 0-22 0,12 0-32 15,-12 0-13-15,0 0-19 0,0 0-14 0,0 0-15 16,0 0-31-16,0 0-17 0,0 0-12 0,0 0-2 16,0-14-4-16,0 14-22 0,18 0-38 0,-18-10-48 15,13 10-46-15,-13 0-42 0,17-10-40 16,-17 10-43-16,15-4-69 0,-15 4-87 0,16-4-110 0,-8 1-13 16,2 0 124-16</inkml:trace>
  <inkml:trace contextRef="#ctx0" brushRef="#br0" timeOffset="76474.92">10205 8468 2810 0,'4'0'35'16,"1"0"44"-16,-1-15 45 0,-1 15 51 0,1 0 17 16,0-17-1-16,1 17-6 0,-5 0-27 0,1 0-29 15,1-10-39-15,-1 10-39 0,-1 0-28 0,0 0-21 16,0 0-7-16,0 0-3 0,0 0 4 0,0 0-10 15,0 0-1-15,0 0-3 16,0 0-2-16,0 0 10 0,0 17 4 0,0-17 9 0,0 19 0 0,0-7 5 16,0 4-7-16,0 2 3 0,0 2-4 0,0 0-7 15,0 2 9-15,0-1-8 0,0 3 0 16,0-3 10-16,0 0-5 0,0 0 6 0,0-3 5 16,0 1-7-16,0-2 0 15,0-1-2-15,0-3-14 0,0-1-11 0,0-3 0 0,0-1 1 0,0-1 16 16,0-2 14-16,18-3 2 0,-18-1-3 0,0-1 2 0,18 0-8 15,-18 0-1-15,17 0 0 16,-5 0-25-16,-2 0-4 0,2-18-25 0,1 18-22 0,1 0-8 16,-2-18-31-16,-2 18-23 0,0-18-32 0,0 8-47 15,0 1-32-15,-2-2-50 0,-1 2-54 0,-2-2-92 16,-1 0-95-16,-1-1 8 16,-3-2 110-16</inkml:trace>
  <inkml:trace contextRef="#ctx0" brushRef="#br0" timeOffset="76717.19">10283 8432 1957 0,'0'0'39'0,"0"0"23"0,18-1 17 15,-18 1 41-15,0 0 5 16,0 0 16-16,0 0 25 0,0 0-3 0,0 0-17 16,0 0-14-16,0 0-20 0,0 0-15 0,0 0-12 15,0 0-17-15,0 0-18 0,0 0-19 0,0 0-14 16,17 0-5-16,-17 0-6 0,0 0-2 0,15 0 0 15,-15 0-4-15,12-14 5 0,-12 14-4 0,15 0 2 16,-6-10 0-16,-1 10-3 0,-1-8-2 0,-1 8-20 16,0-8-21-16,0 3-39 0,-2 1-32 0,-1 0-31 15,1 1-32-15,-3-1-22 0,1 1-37 0,1 1-62 16,-3 1-87-16,2 0-84 0,-2 0-84 0,0 1 109 16</inkml:trace>
  <inkml:trace contextRef="#ctx0" brushRef="#br0" timeOffset="76975.39">10234 8580 2149 0,'-5'4'57'16,"4"-1"45"-16,1-2 45 0,0 0 62 0,0-1-4 16,0 0-14-16,0 0-28 0,0 0-47 0,0 0-57 15,0 0-16-15,0 0-18 0,17-17-16 0,-17 17 6 16,0 0-20-16,17-12 2 0,-17 12 0 0,16 0-4 15,-16-11 6-15,15 11-1 0,-7-5-1 0,1 5 0 16,1-6-6-16,-3 6-21 0,4-4-30 0,-4 4-47 16,3-2-43-16,-2 1-25 0,1 1-41 0,-2 0-19 15,1 0-58-15,1 0-87 0,-1 0-76 0,-1 0-67 16,0 0 107-16</inkml:trace>
  <inkml:trace contextRef="#ctx0" brushRef="#br0" timeOffset="83861.74">10672 8415 1549 0,'0'-5'21'16,"0"1"49"-16,0 0 36 0,0-1 36 0,0 1 32 16,0 2-25-16,0-1 7 0,0 0 6 0,0 2-20 15,0-1 2-15,0 2-20 0,0 0-23 0,0-2-22 16,0 2-4-16,0-1-6 0,0 1-3 0,0-1 3 15,0 1-18-15,0 0-8 0,0 0-13 0,0 0-13 16,0 0-5-16,0 0-8 16,0 0-10-16,0 0-4 0,0 0 9 0,0 0-12 15,0 0 22-15,0 17 17 0,0-17-2 0,0 14 28 0,0-4-7 0,0 3-6 16,0 1 9-16,0 2-4 0,0 0 2 0,0 0-2 16,0 3-13-1,0-1-12-15,0 0-8 0,0 1-6 0,0 3-9 0,0-3 6 0,17 0-1 16,-17 1 2-16,0-1 13 0,0-1-12 0,0-1 0 15,15-1 1-15,-15-2-6 0,0-1 1 0,0-2 2 16,0-1-2-16,0-2 5 16,0 0 5-16,0-3-2 0,0-1-1 0,0-2-5 0,0 2-2 0,0-2-9 15,0-2-16-15,0 1-26 0,0-1-32 0,0 0-43 16,0 0-33-16,0 0-26 16,0 0-44-16,0 0-29 0,0 0-70 0,0 0-118 0,0 0-114 0,0-14-57 15,0 14 123-15</inkml:trace>
  <inkml:trace contextRef="#ctx0" brushRef="#br0" timeOffset="84254.99">10476 8613 2239 0,'-3'-1'32'15,"2"0"24"-15,0 1 36 0,-1-1 42 0,2 1 9 0,0-1 17 16,0-1-3-16,0 2-14 0,0 0-23 0,0 0-22 15,0 0-13-15,0 0-14 0,0 0-4 16,0 0-6-16,0 0-7 0,0 0-2 0,0 0 3 0,0 0 4 16,0 0-19-16,0 0-16 0,18 0-11 0,-18 0-16 15,17 0 3-15,-17 0 6 0,31 0-8 16,-12 0 3-16,3 0 10 0,2-16 11 0,-1 16 21 0,4 0 12 16,2-10 14-16,-3 10 3 0,0 0 3 0,-1-11 7 15,2 11-3-15,-2-6-3 0,-2 6 1 16,-5-4-8-16,-1 4-8 0,-2-3-4 0,-3 3-8 15,-4-2-17-15,-2 2-13 0,0 0-9 0,-5 0-9 16,-1-1 1-16,0 0 3 0,0 1-3 0,0 0 0 16,0 0-2-16,0 0-3 15,0 0 13-15,0 0-6 0,0 0-3 0,0 0 5 0,0 0-14 0,0 0-18 16,0-2-20-16,0 2-30 0,0 0-53 0,0 0-55 16,0 0-76-16,0 0-71 0,0 0-50 0,0 0-58 15,0 0-71-15,0 0-140 0,-20 0-71 0,20 0 131 16</inkml:trace>
  <inkml:trace contextRef="#ctx0" brushRef="#br0" timeOffset="-92508.12">12220 5153 1440 0,'-16'-4'22'0,"16"2"53"15,0-1 33-15,0 2 46 0,0 0 37 0,0-1-13 16,0 2 6-16,0 0-10 0,0 0-19 0,0 0-11 16,0 0-8-16,0 0-18 0,0 0-22 0,0 0-19 15,0 0-23-15,0 0-28 0,0 0-19 0,0 0-16 16,0 0-10-16,0 0 0 0,0 0 0 0,0 0 3 16,0 0 5-16,0 0 5 0,0 0 2 0,12 20 2 15,-12-20 5-15,11 20-2 0,-11-6-5 16,11 3 6-16,-2 3 1 0,-1-1 0 0,3 0 2 15,-1 0 3-15,-2 0-11 0,4 3 13 0,-3-3-1 16,0 2-7-16,1-3 7 0,2-1-12 0,-2 0 3 16,4-2 0-16,3-5-1 0,3-3 10 0,7-1 8 15,10-6-9-15,5 0-2 0,10-21-7 0,17 3 8 16,12-1-9-16,20-4-5 0,20-7 4 0,17 0-12 16,5-4 10-16,18 2 21 0,15-1 7 0,6 1 6 15,5-1 18-15,-5 3 2 0,-6 1 9 0,-3 1-10 16,-4 2 4-16,-3 2 3 0,-15 2 2 0,-13 1 0 15,-14 1 5-15,-5 0-11 0,-14 3-2 0,-17 2 10 16,-14 0-8-16,-22 3 16 0,-9 0-21 16,-14 3-9-16,-8 2-16 0,-7 2-23 0,-8 0 1 15,-6 2-34-15,1 2-40 0,3 0-82 0,-4 1-69 0,0 0-40 16,0 0-24-16,0 0 5 0,0 18-59 16,-21-18-65-16,21 25-127 0,-25-6-77 0,10-1 128 15</inkml:trace>
  <inkml:trace contextRef="#ctx0" brushRef="#br0" timeOffset="-91509.49">10409 10760 2658 0,'0'-14'-10'0,"0"0"11"0,0 2-1 16,0-1 7-16,17 0 3 0,-17 1-11 0,0 12 7 16,0-7-19-16,0 7 2 0,0 0 9 0,0 0-17 15,0 0 13-15,0 0-8 0,0 0-4 16,0 20 15-16,0-20 1 0,0 24 8 0,17-4 5 15,-17 2-3-15,0 6 0 0,15 2 1 0,-15 3-17 16,13 3 12-16,-13 0 0 0,14 1-5 0,-4-5 23 16,2 0-19-16,-2-4 1 0,0-1 14 0,1-6-29 15,-1-4 46-15,0-2 31 0,1-4 37 0,4-5 32 16,4-4-20-16,1-2-22 0,12 0-48 0,13-33-6 16,14 7-23-16,17-7-12 0,17-13 31 0,17-4 5 15,16-5 23-15,17-5 23 0,19-3-4 0,14-1-7 16,14 3 13-16,6 0 0 0,4 4 14 0,3 3 24 15,1 0-16-15,-5 4-21 0,-12 3-34 0,-17 3-32 16,-27 4-25-16,-16 4-8 0,-15 3 3 0,-20 5 20 16,-18 4 29-16,-16 3 11 0,-11 4 5 15,-12 2-19-15,-4 4-9 0,-8 2-36 0,-10 4-57 16,-6 1-99-16,-4 1-144 0,-2 3-131 0,-1 0-33 16,0 0-58-16,0 0-60 0,0 29-68 0,-19-13 43 15,19 3 155-15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5:15:53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 3539 648 0,'-2'-10'6'0,"-1"-2"22"0,2 2 33 15,0 1-8-15,-1 3 44 0,-1 1-16 0,0 0 14 16,3 3 34-16,0-1-41 0,0 2 19 0,-2-1-18 16,0 2-40-16,2 0-9 0,0 0-21 0,0-1-30 15,0 1 20-15,0 0 6 0,0 0-30 0,0 0 11 16,0 0-3-16,0 0-20 0,0 0 14 0,0 0 6 16,0 0-14-16,0 0 21 0,0 0 13 0,0 0-28 15,0 0 10-15,0 17-4 0,0-17 10 16,19 0 11-16,-19 21-9 0,0-9-11 0,12-1 14 15,-12-1-4-15,8 0 4 0,-8 3 19 0,9 1-38 16,-9 1 18-16,10-3-12 0,-3 0 0 0,-2 1 6 16,0-2-8-16,-2 1 24 0,4-4-12 0,0 2 24 15,-1-2 15-15,-1-5 8 0,-1 0 15 0,1-1 0 16,4-1-11-16,5-1-13 0,0 0 0 0,4 0-16 16,1-23-4-16,8 23-7 0,8-31-1 15,6 9-17-15,6-3 2 0,7-1 18 0,10-5-16 0,6 0 18 16,12-1-15-16,5 0-1 0,1-1-12 15,8 0-8-15,6-3 15 0,6 1-1 0,3 1 14 16,5-2 38-16,-3 2 1 0,-2-2 7 0,-1 2 19 16,-6 1-30-16,-15 2 7 0,-12 0-3 0,-12 4-10 15,-18 2 17-15,-12 4-7 0,-8 4-9 0,-10 3-4 16,-6 3-22-16,-4 3-36 0,-3 4-64 0,-4 1-66 16,1 3-64-16,-1 0-38 0,0 0-41 0,0 22-28 15,-22-5-27-15,22 3-20 0,-21 4 101 0</inkml:trace>
  <inkml:trace contextRef="#ctx0" brushRef="#br0" timeOffset="899.15">489 5991 1256 0,'0'0'-12'0,"0"0"5"16,0 0 10-16,0 0-9 0,0 0 21 0,0 0 19 15,0 0-6-15,0 0 26 0,0 0-3 0,0 0-1 16,0 0 0-16,0 0-21 0,0 0-6 0,0 0-23 16,0 0-2-16,0 0 2 0,0 0 8 0,0 0-5 15,0 0 0-15,0 16 6 0,0-16-6 0,17 0-6 16,-17 15 1-16,0-15 6 0,15 14-8 0,-15-14 24 16,20 12-6-16,-10-5-5 0,0-1 7 0,4 2-12 15,-1-3 2-15,4 1 1 0,4-4-5 16,-1 0 14-16,5 1 14 0,2-3 17 0,4 0 14 15,4 0-12-15,5 0 6 0,3-23-11 0,3 23-4 16,8-24-20-16,7 8 1 0,6-3-1 0,5-3 9 16,3-3 34-16,5-1-13 0,-1-3-1 0,6-3-21 15,3-1-7-15,5-1 11 0,1-2 3 0,2-1 17 16,1-2 24-16,-6 2-3 0,-3 2-4 0,-10 1 9 16,-12 5-19-16,-16 2-3 0,-14 7-13 0,-12 5-35 15,-10 5-54-15,-7 4-56 0,-7 3-43 0,0 3-64 16,-35 0-45-16,9 17-95 0,-5-17-90 15,-8 26-66-15,-4-9 85 0</inkml:trace>
  <inkml:trace contextRef="#ctx0" brushRef="#br0" timeOffset="16890.48">12475 4422 921 0,'-1'0'33'0,"-2"0"-3"0,2 0 25 0,1 0 57 15,-1 0-29-15,1 0 24 0,0 0 15 0,0 0-56 16,0 0 38-16,0 0-5 0,0-1-26 16,0 1-1-16,0 0-34 0,0 0-15 0,0 0-8 15,0 0 36-15,0 0-7 0,0 0-13 0,0 0 21 0,0 0-47 16,17 0-1-16,-17 0 23 0,0 0-36 16,14 0 8-16,0 0 5 0,-1 0-4 0,6 0 24 15,6 0-4-15,1 0 14 0,3 0-8 0,6 0-14 16,1 13 5-16,1-13-19 0,5 0 15 0,-1 0-1 15,7 13 10-15,4-13 1 0,5 0 2 0,2 7 1 16,5-7-18-16,10 6-2 0,10-6-7 16,9 10-2-16,4-5 13 0,6 0 0 0,10-3 1 0,7-1-9 15,6-1-3-15,4 0 6 0,1 0-1 16,-3 0 6-16,1 0-4 0,0 0 4 0,-1 0-9 16,0 0-2-16,3 19 10 0,-2-19-15 0,-3 15 9 15,4-15-4-15,-6 13 24 0,-1-13 10 0,-7 11-5 16,-5-11 28-16,-9 11-36 0,-11-11-2 0,-6 8-4 15,-1-8-16-15,-10 6 15 0,-3-3 5 0,-3-3 29 16,-11 0-1-16,-2 0 8 0,-12 0 2 0,-6 0-29 16,-7 0 12-16,-10 2-14 0,-8-2-12 0,-7 0-5 15,-2 0-2-15,-3 0-11 0,0 0 4 0,0 0 8 16,0 0-15-16,0 0-10 0,0 0-32 0,0 0-67 16,0 0-56-16,0 0-74 0,0 0-6 0,0 0-50 15,0 0 5-15,-19 0-24 0,19 0-67 0,0 23 47 16,-15-23 58-16</inkml:trace>
  <inkml:trace contextRef="#ctx0" brushRef="#br0" timeOffset="18962.56">265 8261 1744 0,'0'-6'15'0,"8"-2"17"16,-8 2 7-16,0-1 17 0,2 1 11 0,-2 2 17 15,2 1 25-15,-1 0 12 0,1 2-4 0,-2 1-20 16,1 0-18-16,-1 0-33 0,0 0-16 16,0 0-30-16,1 0-14 0,-1 0 0 0,0 0 0 15,0 0 8-15,0 0 1 0,0 0-6 0,0 20-7 16,0-20 20-16,23 17-4 0,-23-6 11 0,21 3-5 15,-6-1-3-15,3 1 1 0,-1-2-1 0,0 1 4 16,5-3-2-16,0-1 3 0,0-3-4 0,4-3 10 16,0-3-12-16,6 0 1 0,2 0 6 0,6-28-9 15,4 7 7-15,8-5 11 0,6-7 17 0,9-4 16 16,7-4 6-16,8-2-13 0,8-5-16 0,9 2-22 16,7-3 3-16,13 0 27 0,9 1 41 0,8-1 35 15,4-1 26-15,3-1 17 0,-5 1-14 0,-9 1-6 16,-10 2-32-16,-18 1-34 0,-17 6-16 15,-18 4-26-15,-20 6 19 0,-11 6-9 0,-14 6-7 16,-8 6-7-16,-6 3-44 0,-2 4-48 0,-5 3-64 16,0 2-56-16,0 0-57 0,-31 17-28 0,31-17-56 15,-28 32-52-15,8-8-87 0,-6 5-85 0,0 3 20 16,-2 2 114-16</inkml:trace>
  <inkml:trace contextRef="#ctx0" brushRef="#br0" timeOffset="19824.33">337 11468 1943 0,'-8'-14'27'16,"5"0"8"-16,-1 0 11 0,-1 2 20 0,5-3 8 15,0 5 18-15,0 2 22 0,0 4-7 16,0 0-20-16,0 2-17 0,0 1-36 0,0 1-18 16,0 0-24-16,0 0-12 0,0 0 2 0,0 0 0 15,0 0 10-15,16 0 3 0,-16 0 6 0,0 15 3 16,0-15-5-16,16 15-2 0,-9-15-3 0,3 20 2 16,0-7 6-16,2 0 5 0,0 3 3 0,0-4-6 15,1 2 3-15,-1-1 1 0,-1 1-9 0,-2-1 5 16,5-2-3-16,-4-1-1 0,1-2 15 0,2 1 25 15,0-3 18-15,0-2 21 0,1-2 5 0,2-2-20 16,6 0-6-16,5 0-13 0,10-29-11 0,7 14 4 16,8-7-2-16,14-3-7 0,10-4 11 0,11-2 1 15,9-6 1-15,6-1 24 0,3-5 9 16,2-2 5-16,4-2 1 0,-1-2 17 0,-2-1 5 16,-4 0 15-16,-7 1 3 0,-10 3-30 0,-6-1-23 15,-11 7-18-15,-12 6-4 0,-9 3-23 0,-11 8 2 16,-12 3-11-16,-6 6-15 0,-7 5 12 0,-6 3-17 15,-1 2-30-15,-3 2-47 0,-2 1-75 0,-1 1-89 16,0 0-52-16,0 0-15 0,0 0-14 0,0 18-20 16,-25-18-82-16,25 29-107 0,-27-11-90 0,6 2 121 15</inkml:trace>
  <inkml:trace contextRef="#ctx0" brushRef="#br0" timeOffset="36788.51">7056 12627 1244 0,'12'0'35'0,"2"-14"-8"0,1 14 31 0,-2-11 31 16,2 11-4-16,2-12 40 0,0 12 7 16,0-7-15-16,3 7-2 0,-1-10-27 0,2 6-22 15,4-2 0-15,-3-1-25 0,3 2 8 0,1-2-4 16,3-1-3-16,-2 4 13 0,2-1 2 0,1 1 7 15,0 0-9-15,2 0-2 0,1 2 1 0,-1-3-13 16,0 3 6-16,2-1-10 0,4 2-8 0,-1-3 7 16,2 3 4-16,6 0 2 0,3-2-3 0,0 2 1 15,7 0-1-15,1-2 6 0,3-1-2 0,3-2-2 16,3 0-10-16,0 2-5 0,3-1 1 0,-1 1-6 16,-2-3-7-16,1 2-15 0,0 2 19 0,1 0-6 15,0 1 1-15,0 0 0 0,5-1-21 0,4 0 5 16,5 1 13-16,5 1 13 0,0-2 11 0,4 0-7 15,2 0-2-15,0-1-8 0,0 0-6 16,0-1 1-16,-1 0-3 0,2-2-1 0,1 1-6 16,2 1-2-16,3-2-2 0,-1 3 9 0,3-2-5 15,-3 2 15-15,0 0-7 0,-3 0 0 0,-3 0 1 16,-3-1-1-16,0 1 6 0,0-2-13 0,-3 2 16 16,3 2-11-16,-1-3-6 0,4 2 12 0,-7 0-16 15,1 2 4-15,-2-2 5 0,0 0-10 0,-1 1 14 16,2-2 2-16,-1 0-1 0,1 1-5 15,6-1-2-15,-1-2 7 0,1 1-9 0,-1 0 7 0,0-2 9 16,-6 0-16-16,0 1 8 0,-5-2-11 0,-1 2-25 16,0 0 32-16,-1-2-8 0,-1 2 5 15,3 0 11-15,1 1-25 0,-1-2 19 0,0 4-17 16,-1-1 14-16,-2-1 4 0,-2 3-5 0,0-1 19 16,-2 1-32-16,1 0 1 0,0 0-10 0,4-1 5 15,-3 1 10-15,5 0 12 0,2 2-2 0,-2-2 0 16,-1 0-13-16,2 0-4 0,-2 2 12 0,-5-3-2 15,0 3 23-15,1-1-20 0,-4-1-3 0,-1 2-2 16,2 0 0-16,-1 0-1 0,1 0 2 0,1 0 2 16,0 0-3-16,-2 0 1 0,2 0-14 0,-1 0 14 15,-1 0-1-15,-4 0 15 0,-2 14-3 0,-5-14-16 16,2 0 8-16,-2 0-6 0,1 9 24 16,0-9-5-16,-1 0-21 0,4 9-2 0,-2-9 3 0,5 4-21 15,-1-4 25-15,-2 6-1 0,-1-5 11 16,0 2 6-16,-3-1-14 0,-4 0 0 0,-1 0-19 15,-5 2 26-15,-3-3-7 0,-2 2-6 0,1 1-15 16,-3-2 6-16,-1 1 18 0,0-1 7 0,-1 4 19 16,3-3-19-16,-2 0-11 0,3 0-9 0,-5-1 7 15,2 1-5-15,-4 2-12 0,-1-3 20 0,1-1-1 16,-3 2-9-16,0-1 6 0,0 1 2 0,-1-1-27 16,0-2 33-16,0 1 2 0,1 2-8 0,-4 0 0 15,3-2-4-15,-7 1 18 0,2-1-12 0,-3 3-7 16,4-1 11-16,-5-2-22 0,0 3 15 0,0-4 10 15,-5 2-7-15,8 1 10 0,-5 0-18 16,0-2 10-16,-7 1-33 0,3 1 22 0,2-3 6 16,-3 1-2-16,4 1 25 0,-4-2-26 0,1 1 2 15,1 2 1-15,3-3-18 0,-2 1 19 0,-2 2 6 16,5 0-6-16,-3-2 39 0,2 2-43 0,0 0-9 16,2 1 4-16,-1-2-5 0,4-1 35 15,-1 2-12-15,1 0 0 0,0 0 0 0,-3-2-34 0,6 2 19 16,-3-2-12-16,1 1 5 0,-1 1 18 0,0-2-5 15,0 0 22-15,2 2-28 0,-1 0-1 0,-1 0-5 16,-1 0 0-16,4-2 11 0,-2 2 2 16,-1-2 9-16,-1 2-12 0,-3 0-3 0,1-3 3 15,-4 3 5-15,0 1 2 0,0 0-8 0,-4 0 11 16,1 2-22-16,2-1 8 0,-1 1 5 0,2 1 4 16,5-5 14-16,-5 4-13 0,-1-2 2 0,2 1-19 15,2 3-3-15,-1-4 19 0,-1 0-7 0,-1 0 8 16,-1 6 20-16,0-6-33 0,-1 0 26 0,-3 0-18 15,2 0-12-15,-5 1 7 0,0 1-25 0,1 1 1 16,-1-3 8-16,-2 0-15 0,0 1 20 0,0 6 4 16,-1-4-8-16,1-2 35 0,-2 3-33 15,-1 1 25-15,0-1-43 0,1 2 16 0,-3 0 11 0,-2-1 4 16,1 3 28-16,-1 5-45 0,1-1 18 16,-2 2-6-16,3-2 10 0,-5 1 19 0,1 3-13 15,-1-3-12-15,3-1 7 0,-3-1 1 0,1 0-6 16,-1-2 3-16,0 4-6 0,0 0 21 0,0 0-9 15,0 1-3-15,-17 1 4 0,17-1-26 0,0 1 16 16,-17-1 9-16,17 1-4 0,-16 0 11 0,16-1 0 16,-11 0-6-16,1 1 6 0,1-1-18 0,-1 1-18 15,0 0 25-15,-2-2-20 0,-2 1 25 16,-2-2 34-16,1 1-32 0,-4 0 9 0,1 0-12 0,0-4-2 16,-1 3-14-16,0 1 20 0,-2-3-9 0,-1 3-11 15,-1 0 24-15,-2-3-11 0,0-1 14 0,-2 6-10 16,-2-4-1-16,-1-1-12 0,3 1 2 0,-2-3 22 15,-6 3 3-15,4-2-1 0,0 6-25 0,-1-4-2 16,0-3-19-16,-1 3 7 0,-3-4 27 16,0-1 2-16,3-3 41 0,-2 6 1 0,-1-6-49 15,-2 2 0-15,0-5-30 0,1 9-2 0,-1-2 61 16,-1 1-27-16,0 3-4 0,0-5 6 0,-2-1-17 16,2 1 19-16,-2 3 10 0,-2-6-10 0,1 1 0 15,-1-3-7-15,1 2 1 0,-4 1-7 0,5-2 2 16,-6 0 5-16,3 0 15 0,1-1-22 15,-2-2 13-15,-1 3-8 0,-2-1-12 0,4-3 27 0,-2 2 7 16,2-1-16-16,0 0 0 0,2 1-1 16,-1 0-15-16,4-2 14 0,1 2-6 0,1-1 4 15,-1-1-9-15,-1 3 9 0,3-3 23 0,-4 0 7 16,0-1-10-16,2 1 3 0,-2-2-10 0,-3 0-17 16,-2 0-5-16,0 0 17 0,-4 0-12 0,-2 0 10 15,-1-17 38-15,-4 17-43 0,-3 0 5 0,-1-14 4 16,1 14-33-16,-1 0 29 0,3-13-10 0,0 13 12 15,1 0 19-15,3-8-33 0,0 8 5 0,7 0-2 16,-3 0-7-16,4 0 4 0,5 0 13 0,-2 0-10 16,-1 0 4-16,0 0 30 0,-1 0-17 0,-3 17-7 15,0-17-11-15,-1 0 5 0,-6 10-26 16,1-10 21-16,-1 0 15 0,0 9-16 0,-4-9 50 16,1 0-33-16,-3 9 10 0,1-6 17 0,-2-1-48 15,3 3 37-15,0-3-30 0,3 2-14 0,1 1 22 16,0 1-21-16,3-2 14 0,-1 0-3 0,2 2-5 15,-1-2 6-15,-2 3 3 0,-1-1-2 0,0-2 9 16,0 1-7-16,-3 0-2 0,1 3 6 0,1-3 5 16,-1 2-2-16,-2 0-4 0,-2-1-8 0,5 0 12 15,-4-1 24-15,-2 0 10 0,-2-1-11 0,-3 1-14 16,-1-1-10-16,1 0-15 0,-1 1 11 0,-7-3 2 16,2 2-5-16,1 0 17 0,1-1-12 0,2-1 20 15,3 2-23-15,-3-3-5 0,5 2 19 0,2 1-31 16,1-2 28-16,-3 2-1 0,1 0-13 0,1-1 18 15,-3 0 2-15,2 0-23 0,-5 1 13 0,3-1-5 16,-2 0-3-16,1 1 10 0,1-2-15 0,1 2 1 16,-3 0-1-16,4-1 7 0,3 0 13 15,0 0-11-15,0-1-16 0,1-1 16 0,0 1-23 16,2 0 7-16,5-1 17 0,-3 1-3 0,-3-2 2 16,3 1 9-16,0 2-14 0,2-1-1 0,-2-1 7 15,0-1-6-15,2 2 16 0,0-1-8 16,-1 0-26-16,1 0 11 0,3 1 5 0,2-1 0 15,3 1 40-15,0-2-31 0,0 1-7 0,4 1-6 16,-4-2-7-16,4 1 8 0,-1-1 1 0,-2 0 12 16,-2 0-13-16,2 0 20 0,-1 0-16 0,-1 0-15 0,-1 0 21 15,3 0-9-15,-3 0 1 0,6 0 2 16,-1 0 16-16,3 0-17 0,0 11-1 0,4-11 19 16,4 0-30-16,1 0 38 0,1 8-13 0,1-8-11 15,2 0-10-15,1 4-18 0,0-4 29 0,3 0-6 16,-2 3 12-16,3 0-4 0,0-3-3 0,4 0 3 15,-1 0-6-15,3 0 15 0,-1 0-16 0,-1 0 4 16,2 0 2-16,-2 0-2 0,-2 0 9 0,-1 0-10 16,-1 0 11-16,-2 0-16 0,0 0 5 0,1 0-2 15,-2 0 2-15,0-13 1 0,-4 13-8 16,1 0 7-16,1 0-2 0,1 0-2 0,-5 0 9 16,2 0-9-16,-2-7 6 0,0 7 7 0,-1 0-3 15,-2 0 0-15,0 0-6 0,2 0 1 0,-5 0-4 16,-1 0 9-16,2 0-6 0,-3 0 2 0,2 0-4 15,-1 0-12-15,1 0 20 0,-2-6-8 0,2 6 2 16,1 0 6-16,3 0-8 0,1 0-15 0,1-3 19 16,-1 3-8-16,3 0-4 0,-1 0 11 0,2 0-1 15,-2 0 22-15,-1 0-5 0,0 0 3 0,1 0-26 16,-2 0 15-16,2 0-13 0,-2 0 5 0,2 0-7 16,-1 0-16-16,0 0 32 0,1 0-12 0,2-14 20 15,-2 14-5-15,-2 0-17 0,3-11 12 0,-4 11-1 16,1-9-8-16,-3 9-2 0,3-8-7 0,-3 5 5 15,3 0 6-15,-3-2 4 0,4 1 5 16,-2 2-18-16,4 0 1 0,-1-1-4 0,-3 1 9 16,4-2 16-16,-2 2-8 0,2 1 6 0,-2-1-18 15,-1-2 1-15,-3 2 8 0,0-1-23 0,-1-2 25 16,-3 3-10-16,-1-2 12 0,1-1 6 0,2 2-11 16,0-2 6-16,1 1-17 0,4-2 16 0,1 1-10 15,2-1-5-15,2 0 14 0,1 1-5 16,1-3-7-16,3 2 13 0,-1-1-12 0,2 0-1 15,2 0 23-15,0 0-14 0,2-2-7 0,1 2-2 0,-1-1 11 16,4-1 2-16,-1-2-8 0,-1-2 6 16,1 3-19-16,0-1 3 0,0 0 12 0,1-1 1 0,0-1-14 15,0-1 5-15,-1-1 18 0,1 3-8 16,0-3 6-16,1-3 3 0,-1 2-19 0,1 1 7 16,0-3 20-16,-2 3-4 0,3 2 5 0,1 2-11 15,-2-3 4-15,2-1-15 0,0 1 1 0,3 0 12 16,1-1-17-16,-1-1 17 0,1 0-6 0,0-1 1 15,0 5 0-15,-1-2 1 0,2 1-4 0,-3 3 6 16,1 0-4-16,-2 0-3 0,-3 0 17 0,3-1-23 16,1 1 9-16,0 0-4 0,-3 0 0 15,2 2 9-15,2-4-3 0,-1 0 1 0,1 1 0 16,1 3 10-16,1-3 12 0,-1 2-6 0,1-2-5 0,2 2-2 16,1-2-15-16,-2 2 15 0,1 0-7 0,0-2-5 15,-1-2-2-15,2 1-7 0,-1 2 2 16,1-2 11-16,0 1 7 0,0 1-4 0,0 0 19 15,0 1-18-15,0 0 11 0,0 0-1 0,0 0 3 16,0 2-9-16,0 0-14 0,0-1 7 0,0-1 2 16,0 2 9-16,0-2-2 0,0 3 7 0,0-2-32 15,0 0 25-15,0 0-14 0,0 1-1 0,0-1-1 16,0-1-20-16,0 1 26 0,0-2-17 0,14 1 10 16,-14-1-5-16,11 0-11 0,-11 0 11 0,12 0 8 15,-4 0 4-15,2 3-5 0,-1-2 2 0,-3-2-2 16,-2 4 10-16,5 0-15 0,-3-3 12 0,2 2-8 15,-3 0 1-15,1 0 16 0,1-2-3 0,-1 3 2 16,4-3-13-16,-3 2-7 0,0 0-10 16,3-1-6-16,0-3 11 0,0 2 12 0,1 1-7 15,0-1 7-15,2-1 8 0,1 2-24 0,-3 1 11 16,0 2 11-16,0 0 10 0,0 2-14 0,0-2 10 16,-3 5-19-16,-1-2-37 0,-2-1 47 0,2 1-18 15,1 0 4-15,-1 0 35 0,0-3-27 0,0 5 26 16,1-2 11-16,1-1-29 0,1 1 51 15,1-2-64-15,-2 3-3 0,1-1 9 0,-2 3-34 0,0-3 55 16,1 2-26-16,-1 0 9 0,-1-1-25 0,-2 2-4 16,1 0 31-16,-1 0-18 0,0 0 30 15,-1-1 0-15,1 1-27 0,0 0 16 0,-1 0-19 16,0 0 3-16,0 0-6 0,0 0 3 0,3 0 26 16,-3 0-19-16,3 0-1 0,-1 0 10 0,1 0-21 15,-1 0 8-15,-1 0 32 0,1 0-34 0,-2 0 4 16,2 0 28-16,-2 0-30 0,0 0 2 0,0 0 12 15,1 0-36-15,0 0 33 0,-1 0-5 0,-1 0-7 16,0 0 26-16,2 0-33 0,-4 0 25 0,0 0-8 16,1 0-37-16,-2 0 37 0,1 0 7 0,-1 0 6 15,0 0 17-15,0 0-15 0,0 0-7 16,0 0 1-16,0 0 20 0,0 0-17 0,0 0 10 16,0 0-12-16,0 0-17 0,0 0 13 0,0 0-12 15,0 0 6-15,0 0 7 0,0 0-49 0,0 0-70 16,0 0-63-16,0 0-108 0,-13 0-87 0,13 0-148 15,0 0-146-15,0 0-240 0,0 0-69 0,-10 0 212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3:38:48.0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732 4651 2310 0,'1'0'-9'16,"1"0"4"-16,-2 0-5 0,3 0 2 0,-1 0 1 15,-2 0-7-15,2 0 5 0,-1 0-1 0,3 0-4 16,-1 0 12-16,2 17-4 0,0-17 2 0,2 17 18 16,0-17-17-16,0 24 8 0,-3-10 0 0,3 3 1 15,2 0 12-15,-2 0-5 0,0-1 5 0,-1-1 0 16,2-1 7-16,-3-1 4 0,2-2 8 15,-1-1 6-15,0-3 15 0,-1 0 17 0,1 0 23 16,0-4 31-16,-2 1 22 0,2-3 7 0,2-1-16 16,1 0-28-16,6 0-27 0,5 0-13 0,4-25-2 15,6 25 1-15,5-29-6 0,8 11-2 0,2-5-19 16,6-2-12-16,1-4-8 0,3-1-1 0,4-5 6 16,0-1 7-16,2-2 15 0,-2-1 19 0,-1 4 12 15,-3 0 17-15,-1 3-7 0,-7 3-21 0,-2 4-2 16,-8 3-24-16,-6 5-1 0,-3 4 4 0,-6 1-4 15,-4 2 11-15,-6 3-23 0,-2 1-9 0,-4 4-21 16,-2-1-17-16,-1 2 12 0,-3 0-9 0,0 1 13 16,1 0-10-16,-1 0-24 0,0 0-33 0,0 0-54 15,0 0-65-15,0 0-71 0,0 0-54 0,0 0-66 16,0 0-83-16,0 20-157 0,-17-20-220 0,17 16 116 16</inkml:trace>
  <inkml:trace contextRef="#ctx0" brushRef="#br0" timeOffset="13635.49">8489 4266 1748 0,'0'5'47'0,"0"-5"34"0,16 0 32 0,-16 0 36 15,0 0-6-15,0 0 1 0,0 0 3 0,0 0-2 16,0 0-18-16,0 0-13 0,0 0-23 0,0 0-18 16,0 0-16-16,0 0-11 0,0 0 6 0,0 0-1 15,0 0 0-15,0 0 14 0,0 0-4 0,0 0 2 16,0 0 14-16,0 0 1 16,0 0 8-16,0 0 5 0,0 0 8 0,0 0 0 0,0 0 2 0,0 0-9 15,16 0-23-15,-16 0-18 0,0-14-22 0,0 14-12 16,13-12 4-16,-13 12-14 0,14-20 6 0,-3 7-7 15,0-3-1-15,6-4 9 0,0-1-17 0,4 0 1 16,7-5-9-16,5 0-4 0,7-1 13 0,4-2 3 16,10-2-6-16,3 0-4 0,7 0-5 15,7 0 10-15,0-1-1 0,3 1 10 0,-2-1-4 0,4 2-8 16,-5 1 14-16,-6 1 4 0,-4 3 12 0,-12 0-3 16,-4 3-2-16,-2 2-15 0,-8 4 3 15,-8 1 4-15,-5 3-2 0,-2 2 23 0,-7 1-15 16,1 2 2-1,-4 3-7-15,-3 2-16 0,-2-1-3 0,-4 3 7 0,1 0 0 0,-2 0 0 0,2 0 6 16,-2 0-9-16,0 0-7 0,0 0 5 0,0 0-28 16,0 0-41-16,0 0-51 0,0 0-90 0,0 0-67 15,0 0-35 1,0 0-20-16,0 0-37 0,0 21-58 0,0-21-135 0,0 19-114 0,-12-19 123 0</inkml:trace>
  <inkml:trace contextRef="#ctx0" brushRef="#br0" timeOffset="14706.57">10119 3194 2976 0,'0'0'32'0,"0"0"38"0,0 0 42 15,0-16 38-15,0 16-4 0,19 0-11 0,-19 0-27 16,0 0-34-16,0-10-31 0,0 10-30 0,0 0-24 16,0 0-5-16,0 0-3 0,0 0-3 0,0 0 12 15,0 19 3-15,0-19 3 0,0 22 7 0,0-7-3 16,0 3-2-16,0 2 0 0,0 3 0 0,0 0 3 16,17 1-6-16,-17 2 7 0,0 1 0 15,13 0 3-15,-13 0 7 0,12 0-10 0,-12 0 5 0,13-1-4 16,-13-2-5-16,14-2 4 0,-9-5 0 0,-5-1 5 15,9-4 7-15,-9-4 1 0,4-2 8 16,-4-4-2-16,0-2 2 0,0 0-2 0,0 0-15 16,0-29-1-16,0 13-1 0,0-6-10 0,0-4 10 15,0-4-9-15,-17-3 4 0,17-2 0 0,0 0-4 16,-13 0 0-16,13-1-5 0,0 1 3 0,0 2 3 16,0 3-1-16,0 1 5 0,0 3 0 0,0 1-5 15,19 3 0-15,-19 2-4 0,21 3 5 0,-21 2 1 16,24 2 3-16,-24 2 0 0,22 4-4 0,-10-2 2 15,-4 5-7-15,-8 1-4 0,12 0-7 0,-12 3-2 16,7 0-6-16,-7 0 4 0,3 0 5 0,-3 0-7 16,0 20 2-16,2-20-22 0,0 24 0 0,-2-8-8 15,0 1-10-15,0 1 15 0,0 0-6 0,0 1-1 16,0 0 8-16,0-1-7 0,-23-1-8 0,23-2 14 16,-17-2 13-16,17 0 14 0,-16-5 20 0,16-1 6 15,-14-1 11-15,14-4 44 0,0 0 41 0,-9-2 7 16,9 0 0-16,0 0-31 0,0 0-22 15,0-17 3-15,0 17-1 0,26-15-8 0,-26 15-11 16,30-17 1-16,-14 17-7 0,4-17 8 16,2 17-1-16,-1-13-7 0,0 13-1 0,-1-9-16 0,-1 9-10 15,-3 0-15-15,-2 0-6 0,-2 0 2 0,-2 0 4 16,2 0 6-16,-2 0-2 0,-5 17 9 0,3-17-3 16,-4 21 0-16,1-8 1 0,-3 2-2 0,-2 1 7 15,0 1 6-15,0 2 1 0,0 0 6 0,-24 0-15 16,24 1 1-16,-24-3 10 0,11 1-34 0,-4 2-17 15,0 0-40-15,0-3-49 0,-1-2-37 0,-1-3-32 16,0-1-51-16,-1-1-50 0,0-3-68 0,0-4-142 16,0-3-162-16,3 0 89 0</inkml:trace>
  <inkml:trace contextRef="#ctx0" brushRef="#br0" timeOffset="15800.01">10652 3255 2857 0,'3'-6'28'0,"1"1"35"0,-1-1 19 16,1-1 29-16,0-1 1 0,1 2-12 16,-3-1-1-16,0 1-20 0,-2 2-30 0,1 1-23 0,1-1-20 15,-2 1-6-15,0 0-23 0,0 3-26 0,0-2-32 16,0 2-25-16,0 0 18 15,0 0 15-15,0 0 19 0,0 0 2 0,-17 22-18 0,17-22 2 0,-20 16 13 16,20-16 9-16,-27 21 13 0,27-10 9 0,-24-1 7 16,14 0 7-16,0 0 8 0,-2-3-3 0,12 3-14 15,-8-3 4-15,8 2-3 16,-6-3 9-16,6 1 2 0,0-3 8 0,0 0-6 0,0-1 1 0,0-2 14 16,0 0-7-16,19-1 15 0,-19 0-2 0,21 0 6 15,-21 0 12-15,26 0 4 0,-14-20 6 16,2 20-1-16,-2-19-7 0,-1 19 17 15,0-23 3-15,-11 13 6 0,11-3 10 0,-11 1-5 0,8-1 9 16,-4 3 4-16,-2-1-5 16,1 0-5-16,-1 2-13 0,0 0 2 0,-2 2-19 0,3 3-15 15,-3 1-11-15,0 0-33 0,0 2-1 0,0 1-3 0,0 0-3 16,0 0 10-16,0 0 5 0,0 0-3 0,0 21 2 16,0-21 7-16,0 21-2 0,0-6 9 0,-16 0-5 15,16 2-1-15,0-1 4 0,0 2 0 16,0 0 0-16,0-1-12 0,0 0-8 0,0-2-4 15,0 0 5-15,0-3 6 0,0 0 6 0,20-2 7 0,-20-5-1 16,0 2 12-16,22-5 0 0,-11-1-5 0,-1-1 7 16,5 0-2-16,-4 0-4 0,0-19 3 15,6 19 5-15,-3-20 14 0,-6 20 27 0,5-23 8 0,-4 8 7 16,-1 2-4-16,0-2 5 0,-2 2-2 0,-2-3 2 16,-1 2 2-16,0 0-13 0,-2 0-5 0,0 1-12 15,1 2-7-15,-2 1-25 0,0 0-2 16,0 3-5-16,0 1-16 0,0 2 1 0,0 1-6 15,0 3-31-15,0 0 5 0,0 0 5 0,0 0 4 16,0 0 26-16,0 22-9 0,0-22-10 0,-18 25-8 16,18-10-10-16,0 4 3 0,-20-1 3 0,20 2-7 15,0 0-5-15,0 0-2 0,-13-2 1 0,13 0 5 16,0-2 6-16,0-1 7 16,0 1 17-16,0-4 6 0,0-3 16 0,0-3 1 0,20-2 3 0,-20-3 0 15,24-1-4-15,-8 0 6 0,2 0-5 0,-2-28 11 16,4 28 14-16,3-28 12 0,-2 11 21 0,-1-1 6 15,1-1 5-15,-3-1-9 0,-1 0-9 0,-2-2 14 16,-1 2-6-16,-4 0 5 0,0-1-8 0,-2 3-13 16,-3-1-18-16,-2 2 4 0,1 2-6 15,-1 1-19-15,-3 3-2 0,0 3-19 0,0 2-5 0,0 2-9 16,0 1-15-16,0 3-3 0,0 0 1 16,0 0 13-16,-20 17 18 0,20-17 0 0,-18 24 0 15,18-7-14-15,-29 2-13 0,15 2 3 0,-1 2-5 16,3-1 2-16,-1 2 5 0,6 0-13 0,-1 1-8 15,8-2 0-15,-5 1 11 0,5-1 6 0,0-1 17 16,0-2 6 0,25-1 7-16,-25-6 6 0,33 1 3 0,-13-5 1 0,5-5 7 0,2-3-2 0,1-1 1 15,0 0 19-15,2-18-5 0,-2 18 20 0,0-27 8 16,-2 9-11-16,-4-4 14 0,1 2-1 0,-2-4-9 16,-4 0 5-1,0-3-3-15,-5-1-7 0,0 2 13 0,-5-1-8 0,0 0 3 0,-2-1 8 0,-3 1-1 16,1 1 0-16,-2 0-15 15,-1 3-17-15,0-1-1 0,1 5 4 0,-1 1-2 0,0 2 0 0,0 3-6 16,0 6-32 0,0 0-4-16,0 4-12 0,0 2-16 0,0 1 27 0,0 0-7 0,0 0 14 0,-17 28 11 15,17-12-23-15,0 3 4 0,-20 5-14 0,20 4-12 16,-17 3 9-16,17 1-37 0,0 3-19 16,0 2-39-16,0 0-55 15,0 2-50-15,0-2-65 0,0 3-62 0,0-2-42 0,19 2-80 0,-19 1-107 16,0-2-41-16,17-1 107 0</inkml:trace>
  <inkml:trace contextRef="#ctx0" brushRef="#br0" timeOffset="16165.73">11678 3181 3363 0,'13'-25'45'0,"-3"2"52"15,0 0 42-15,-4 3 46 0,4-3-7 16,-7 8-15-16,2 2-29 0,-5 4-50 0,1 2-45 15,-1 2-36-15,0 3-22 0,0 1-2 16,0 1 8-16,0 0-1 0,-20 0 2 0,20 19-7 0,0-19-17 16,-16 25-14-16,16-10-9 0,-21 3-6 15,21 2 0-15,-19 1 7 0,8 0-4 0,0 1 5 0,-1-1-12 16,-2 2-14-16,2-3-3 0,-2 0-9 16,0-2 13-16,-2-1 17 0,4-3 11 0,-3-2 27 0,0-2 18 15,6-2 11-15,0-3 12 0,0-1 28 0,4-1 23 16,3-2 0-16,-1-1 11 0,3 0-15 15,0 0-17-15,0-18 4 0,0 18-3 0,0-18-1 0,0 18-2 16,24-21-5 0,-24 21-7-16,21-20-14 0,-21 9-5 0,26 2-2 0,-10 9-9 0,-3-14-6 0,3 14-10 15,-2-6-4-15,-1 6 14 0,5 0 3 16,-6 0 1 0,5 19 5-16,-5-19-12 0,6 27-31 0,-3-11-30 15,0 3-49-15,-3 4-62 0,1-1-58 16,0 4-54-16,-3 2-76 0,-2-1-131 0,-4 1-188 15,2 2 78-15,-3-3 122 0</inkml:trace>
  <inkml:trace contextRef="#ctx0" brushRef="#br0" timeOffset="16962.18">11955 3180 2570 0,'4'-6'2'0,"-4"0"-1"0,0 2 10 0,0-1-2 15,0 1 7-15,0-1 11 0,0 2-12 0,0 1-7 16,0 0-7-16,0 1-6 0,-18-1-3 0,18 1 5 15,-18 1 5-15,18 0-11 0,-30 0 10 0,14 0-17 16,0 0-11-16,-2 16 5 0,4-16-19 0,-1 0 5 16,4 19 1-16,2-19-10 0,1 13 15 0,2-13-2 15,6 16 2-15,-4-16 14 0,4 14 7 16,0-8 10-16,0 1 6 0,0 0-16 0,23 0 2 16,-23-3 8-16,25 0 6 0,-10 1 10 0,4-2 4 15,-4-1 1-15,3-2 17 0,-3 0 8 0,0 0 27 16,1 0 29-16,-3 0-3 0,-1-17 38 0,-5 17-26 15,2 0-6-15,-2-21 6 0,0 21-24 0,-5-17 15 16,3 17-9-16,-3-16 5 0,1 16 10 0,-2-14-11 16,1 14 0-16,-1-11-33 0,1 11-34 0,-2-7-23 15,0 7-21-15,1-3-11 0,2 3-3 0,-2 0-3 16,-1 0 9-16,0 0 3 0,2 18 10 0,0-18 11 16,1 24-8-16,-2-9 8 0,0 2 0 0,-1 3-3 15,1 2-5-15,0 1 3 16,-1 2 3-16,0-1-2 0,0 2 17 0,0 2-6 0,0-1-2 15,0 2-19-15,-19 1-42 0,19 1-42 0,0 2-54 16,-18 0-34-16,18-4-31 0,-19-2-43 0,11 0-5 16,-6-3-62-16,1-4-61 0,-1-6-117 15,-1-4-60-15,-3-6 117 0</inkml:trace>
  <inkml:trace contextRef="#ctx0" brushRef="#br0" timeOffset="17349.49">11971 3214 3033 0,'29'-7'7'0,"-4"0"6"16,-6 1-3-16,-3-1-1 0,-6 1-12 0,-1-1-6 0,-4 6-13 15,-3 0-1-15,2 1 10 0,-4 0 2 0,0 0 16 16,0 0-2-16,0 20-3 0,0-20 2 0,0 22 0 16,0-8 8-16,0 2-4 0,0 0 0 15,0 2-4-15,0 1-3 0,0 0 3 0,0-1 1 16,0 4 2-16,0-3 3 0,14 3-6 0,-14 0-4 15,0-2 3-15,15 1-7 0,-15 1 10 0,15-2-4 16,-15-2 1-16,11-1-3 0,-4-3 0 0,-7 0 5 16,7-2 7-16,-4-3 4 0,-3-5 6 0,0 0-2 15,0-2-2-15,0-2 3 0,0 0-17 0,0-18 2 16,0 18-2-16,0-25-7 0,-21 8 6 0,21-4-3 16,-18 0 3-16,18-3 1 0,-21 0 19 0,21 0 1 15,-12-2-3-15,12-1 7 0,0 1-5 0,0 1 2 16,0-1-9-16,28 2-1 0,-28 1-8 0,38-1-7 15,-15 3-1-15,4 2 0 0,0 4-4 0,1 1-28 16,1 2-52-16,-2 4-58 0,0 4-85 0,-2 3-53 16,-1 1-72-16,-4 0-103 0,1 19-137 0,-5-19 88 15</inkml:trace>
  <inkml:trace contextRef="#ctx0" brushRef="#br0" timeOffset="17681.06">12581 3313 3003 0,'19'0'18'16,"0"-21"27"-16,-2 21 26 0,1-20 27 0,-5 20 16 15,-1-21 7-15,-8 21-2 0,3 0-27 0,-2-11-37 16,-2 11-42-16,-2 0-38 0,-1 0-6 0,0 0 1 16,0 0 6-16,0 0 11 0,0 0 7 0,0 22-3 15,0-22-20-15,0 28-17 0,0-9-18 0,0 4-18 16,-14 3 1-16,14 0-13 0,0 2-18 15,0-1-7-15,0 0-19 16,0 4 0-16,-25-4-3 0,25-2-5 0,-29-1 0 0,8-5 16 16,-2-4 27-16,-3-4 11 0,-4-5 28 0,2-6 23 0,0 0 24 15,-2-26 26-15,5 9 34 0,2-4-1 0,2-1 1 16,5-6 25-16,6 2 2 16,1-2 9-16,7 4-13 0,2-3-33 0,0 1-20 0,0 0-17 0,27 3 7 15,-27 0 0-15,34 2-5 0,-11 4-28 0,1 2-44 16,3 2-65-16,2 2-101 0,-1 5-96 0,0 2-121 15,-1 2 22-15,-4 2 104 16</inkml:trace>
  <inkml:trace contextRef="#ctx0" brushRef="#br0" timeOffset="18309.86">12774 3309 2929 0,'22'-17'26'0,"-22"0"20"15,21-1 16-15,-21 2 12 0,23-1-2 0,-12 2 12 0,-11 3-8 0,12 3-10 16,-12 2-25-16,7 3-43 0,-2 1-34 0,-5 2-24 16,0 1-6-16,0 0 11 0,0 0 11 0,0 18 10 15,0-18-14-15,-17 24-18 16,17-8-2-16,-17 1-9 0,17 3 21 0,-13 2 4 16,13-3 13-16,0 3 1 0,-11-1-13 0,11 0 4 0,0-2 8 15,0-2 3-15,0-3 24 0,21-2 10 0,-21-2 2 16,24-6 19-16,-24-4 2 0,30 0 15 15,-14 0 24-15,3 0 5 0,-1-20 1 0,0 20 1 0,-2-28-6 16,1 15-3-16,-3-2 2 0,0-1-11 0,0-1-2 16,-4-1 11-16,0 1-9 0,-2 0 0 15,0-1 1-15,0 2-5 0,-4 1-2 0,0 3-7 0,-1 0-13 16,-1 4-15-16,1 2-8 0,-3 2-6 0,0 1-20 16,0 3-6-16,0 0-6 0,0 0 10 0,0 0 14 15,0 19 3-15,0-19 3 0,0 25-23 16,0-9-24-16,0 2 1 0,0 4-5 0,0-1 7 0,0 3-2 15,0 0-10-15,0-1-9 0,0 1 2 0,22-1 13 16,-22-2 14 0,23-2 10-16,-8-5 18 0,0-1 15 0,4-4 4 0,-1-4 11 15,4-4 0-15,1-1-2 0,-2 0 11 0,3-18 14 0,-1 18 12 0,2-31 9 16,-4 10 5-16,0-4-1 0,-1-2-8 16,-3-3 4-16,2 1 13 0,-3-1 1 0,-2-2-3 15,0-1-7-15,-1 1-7 0,1-2-7 0,-4 0-6 16,4-1 9-16,-3 0 0 0,1 1 18 15,0 1 6-15,-2 0 3 0,-3 3-8 0,1 4-9 0,-1 3-3 16,-3 5-22-16,1 5-19 0,-3 4-23 0,-2 3-23 31,0 4-12-31,2 2-3 0,0 0 6 0,-2 23 12 0,1-4 15 0,-1 6 11 0,0 5 0 0,0 9 5 16,0 3 1-16,0 5-23 0,0 3-23 0,0-1-23 16,0 3-28-16,0-2-41 0,0 2-20 0,0-1-44 31,0 0-38-31,12 1-3 0,-12 0-38 0,0-1-56 15,0-4-80-15,0-2-119 0,0-9 14 0,0-5 119 16</inkml:trace>
  <inkml:trace contextRef="#ctx0" brushRef="#br0" timeOffset="18593.12">13501 3286 2508 0,'0'-16'39'16,"18"1"20"-16,-18 1 25 0,0 3 21 0,0 0-19 15,0 3-16-15,0 1-28 0,0 5-27 0,0 0-25 16,0 0 1-16,0 2-5 0,0 0 2 0,0 0 7 16,-26 19-3-16,12-19 2 0,-1 22-5 0,-4-7-12 15,-1 1-12-15,-2 2 0 0,0 0-6 0,-1 2-10 16,1-1 3-16,1 1-8 0,0 4 4 0,1-1 9 16,4-1-18-16,0-3-4 0,3-2 0 0,4 0 5 15,1-2 23-15,4-2 22 0,2-4 5 0,2-3 6 16,0-2 8-16,0 1 4 0,28-4-2 0,-28-1 19 15,36 0-12-15,-12 0 2 0,3-16 11 16,0 16-25-16,1-14 15 0,3 14-19 0,-4-21 9 16,1 21 2-16,-3-19-11 0,-3 8-36 0,-5 1-69 15,-2 10-105-15,-2-14-169 0,-7 8-160 0,-4 0 55 16</inkml:trace>
  <inkml:trace contextRef="#ctx0" brushRef="#br0" timeOffset="19646.5">8542 4268 1715 0,'-17'0'39'0,"17"0"23"16,0 0 43-16,0 0 35 0,0 0 6 0,0 0 6 15,0 0-19-15,0 0-12 0,0 0-27 0,0 0-11 16,0 0-15-16,0 0-2 0,0 0-8 0,0 0-6 15,0 0-1-15,0 16-1 0,0-16-7 0,0 0 2 16,0 0-2-16,0 0-2 0,0 0 11 0,0 0 8 16,0 0 13-16,0 10 1 0,0-10-1 0,21 0-12 15,-5 0-17-15,2 0 6 0,7 0-9 16,8 0-5-16,10 0-1 0,6 0-13 0,10 0-3 16,7 0-2-16,5 0 3 0,7 0 2 0,3 0 13 15,-1 0 5-15,-2-15 3 0,-8 15 3 0,-3 0-9 16,-7 0 2-16,-7 0 3 15,-10 0 5-15,-4-8 23 0,-10 8 6 0,-5 0 1 0,-6 0-13 0,-5 0-28 16,-4 0-14-16,-4 0-5 0,-3 0 16 16,-2 0 18-16,0 0 6 0,0 0 4 0,0 0-20 0,0 0-15 15,0 0-4-15,0 0-10 16,0 0 3-16,0 0-13 0,0 0 8 0,0 0-28 0,0 0-45 0,0 0-47 16,0 0-83-16,0 0-71 0,0 0-96 0,0 0-97 15,0 0-100-15,0 0-144 16,0 0-135-16,0 0 151 0</inkml:trace>
  <inkml:trace contextRef="#ctx0" brushRef="#br0" timeOffset="20999.33">10590 4232 3099 0,'-11'-7'40'0,"6"1"37"16,-1 2 35-16,0-2 28 0,5 2-12 0,-1 1-3 15,2 0-9-15,0 0-6 0,0 3-17 0,-1 0-25 16,1-1-27-16,0 1-18 16,0 0-20-16,0 0-12 0,0 0-3 0,0 0 0 0,0 0 5 0,0 20 4 15,0-20-2-15,0 22 6 0,-18-6 0 0,18 2 4 16,0 3 5-16,0-1-11 0,-13 3 3 0,13 1 5 15,0 1-5-15,0 2 5 16,0-1-3-16,0-2-6 0,0 0 6 16,-6 1 6-16,6-3-6 0,-4-2 3 0,1-5 0 0,0-5-4 0,0 1 17 0,2-5 27 15,-2-2 44-15,3-4 14 16,0 0-17-16,0 0-27 0,0-26-56 0,0 10-6 0,0-6 8 0,0-3-6 16,0-4 6-16,0-2-11 0,0-3-7 0,0-1 0 15,0 1 7-15,17 0-6 0,-17 5 4 16,18-1-3-16,-18 2 0 0,22 2 5 15,-9 5 1 1,3 1 5-16,-2 1-1 0,3 4 1 0,-1 1-8 16,-4 3 6-16,-1 0-6 0,4 2-9 0,-4 3 17 15,0 0-13-15,-4 2-1 0,1 1 10 0,-4 1-18 16,2 1 1-16,0 1 10 0,-3 0 0 0,-2 0 2 16,1 0 7-16,0 20-2 0,0-20-5 0,1 20 11 15,1-20-4-15,-3 27-7 0,1-12 2 0,-1 1-8 16,-1 1-5-16,0-1 1 0,0-1-11 0,0 1 1 15,0 0-6-15,-14-1 8 0,14-2 8 0,0-1 11 16,-17-3 0-16,17 0 6 0,0-3 6 0,0 1 0 16,0-4 12-16,-12-2-2 0,12 1 22 0,0-2 11 15,0 0 0-15,0 0 3 0,0 0-23 0,0 0-8 16,28 0 0-16,-28 0 1 0,25-14 11 0,-25 14 8 16,32 0 0-16,-11 0-9 0,-6-12-12 0,3 12-13 15,-2 0-7-15,-4 0 5 0,-1 0-13 0,-2 0 2 16,-2 0 0-16,-7 0-11 0,10 0 14 15,-10 19-6-15,0-19 11 0,0 19-6 0,0-6 8 16,0 3 8-16,-19-2-10 0,19 6 29 0,-22 0-18 16,3 3-2-16,0 0 3 0,-4 2-39 0,-2-1-37 15,1-1-64-15,0 3-81 0,-2-3-88 0,-4-3-82 16,3-2-98-16,-4-2-167 0,3-5-238 0,-3-5 126 16</inkml:trace>
  <inkml:trace contextRef="#ctx0" brushRef="#br0" timeOffset="21487.66">11002 4255 2979 0,'0'-5'36'15,"0"0"31"-15,22-3 40 0,-22 3 28 0,19-2-1 16,-19 0 5-16,19 1-13 0,-19 0-9 0,14 2-22 16,-14-2-25-16,10 3-38 0,-10 1-19 0,10-1-23 15,-10 3-9-15,0 0 3 0,4 0 4 0,-4 0 1 16,0 0 0-16,0 15-6 0,0-15-17 0,0 16 7 16,0-16-11-16,0 24 5 0,-18-11 6 0,18 2-11 15,0-2-2-15,-18 2-4 0,18-2-2 16,-13 1-2-16,13-2-4 0,0-1 3 0,-10-1 11 0,10-4 18 15,0 2 14-15,0-4 11 0,21-1-1 0,-21-3-2 16,29 0 4-16,-12 0-1 0,6 0 1 0,-2 0-9 16,3-20 4-16,-1 20 14 0,-1-16 17 0,-1 16 14 15,-2-22 18-15,-1 10 3 0,-4 0 5 0,0-1 9 16,-4 1-4-16,-2-3 3 0,2 0 7 16,-6 2-10-16,2-1 8 0,-2 0 7 0,-2 1-5 0,0 3 7 15,-2 0-9-15,1 2-23 0,-1 2-30 16,0 0-24-16,0 5-29 0,0 1-5 0,1 0-1 15,-1 0 11-15,0 0 6 0,0 0-2 0,0 26 9 16,0-26 0-16,0 27-10 0,0-9-14 0,0 6-22 16,0 3-51-16,0 2-32 0,0 2-65 0,0 2-74 15,0 1-74-15,0 2-79 0,0 1-83 0,0-4-134 16,0-2-59-16,0-5 128 0</inkml:trace>
  <inkml:trace contextRef="#ctx0" brushRef="#br0" timeOffset="21880.64">11474 4149 3266 0,'19'-23'46'0,"0"3"58"0,-3 1 69 15,-3 1 57-15,-2-2 1 0,1 6-19 0,-3 3-58 16,-3 2-51-16,-2 4-58 0,-2 0-41 16,-1 2-17-16,-1 3-3 0,0 0 5 15,0 0 3-15,0 0-21 0,-22 24-2 0,22-24-19 0,-19 25-22 16,19-9 9-16,-24 2-17 0,11 3 5 0,2-3 2 15,0 2 5-15,1 1-3 0,1-3-3 0,2 1 12 16,1-2 6-16,6 1 18 0,-4-5 18 16,4 0 12-16,0-3 5 0,0 0 4 0,0-3 31 0,0 1 15 15,27-4 25-15,-27-3 19 0,33 2 5 0,-12-2 7 16,0 1-10-16,5-2-13 0,1 0-13 0,-4 0-12 16,1 0-2-16,0 0 6 0,-1 0-6 15,-5 0 0-15,0 0-11 0,-4 0-13 16,-4 0-9-16,0 0-23 0,-2 0-5 0,-5 0-7 0,0 0-2 15,-3 0 23-15,0 0-4 0,0 15 5 0,0-15 7 16,0 20-19-16,-19-5 15 0,19-3-7 0,-21 3-1 16,21 0 11-16,-20 5-9 0,7 0 3 0,0-1-4 15,-4 2-45-15,1 1-59 0,0 2-74 0,-2 0-107 16,-3 0-81-16,-2-3-60 0,4-2-76 0,-3-4-170 16,5-3-107-16,-1-7 121 0</inkml:trace>
  <inkml:trace contextRef="#ctx0" brushRef="#br0" timeOffset="22105.75">11786 4215 3553 0,'21'-10'34'0,"-4"1"35"0,-6 2 49 16,-4-1 44-16,1 1 0 0,-4 1-1 0,-4 3-39 16,0 2-52-16,0 1-35 0,0 0-36 0,0 0-14 15,0 0 10-15,0 0 4 0,0 17-7 0,-19-17-1 16,19 20 2-16,-15-8-1 0,15 5 17 0,-16-1-6 15,16 5-3-15,-13 1-5 0,13 2-18 0,-8 0-8 16,8 3-37-16,0 2-44 16,0-1-55-16,0 3-55 0,0-1-44 0,0 0-54 0,0-2-43 0,18 0-34 15,-18-6-59-15,0-4-60 0,0-4-49 16,0-8 109-16</inkml:trace>
  <inkml:trace contextRef="#ctx0" brushRef="#br0" timeOffset="22243.77">11784 4160 2978 0,'0'-28'21'0,"0"3"13"0,0 3 28 0,21 2 22 0,-21 2 1 0,12 2 0 16,-12 3-24-16,14 3-23 0,-14 2-43 0,0 5-85 15,0 1-52-15,9 2-51 0,-9 0-56 0,0 0-22 16,0 23-89 0,0-23-139-16,0 29-98 0,0-12 95 0</inkml:trace>
  <inkml:trace contextRef="#ctx0" brushRef="#br0" timeOffset="22669.59">11956 4326 3006 0,'8'0'63'0,"1"0"56"0,-1 0 68 16,3-23 58-16,-3 23-4 0,0-20-17 0,1 20-21 15,-1-17-33 1,-4 17-36-16,1-16-30 0,-2 16-34 0,0-15-28 0,-2 15-24 16,0-8-3-16,-1 8-30 0,0 0 0 0,0-4 2 0,0 4-10 0,0 0 15 31,0 0-4-31,-15 0 3 0,15 16-2 0,-15-16-22 0,15 19-6 15,-19-19-24-15,8 29-28 0,2-13 0 0,0 5-3 0,9-2-3 0,-8 2 13 16,8 2-26-16,0 1-4 0,0 2-13 0,19-2 1 16,-19 0 37-16,25-1-1 0,-25-3 13 0,28-1 9 15,-15-4 10-15,-1-3 15 16,3-4 21-16,-4-2 16 0,0-2 6 0,-3-4 9 0,-8 0-2 0,11 0-4 16,-11-19-4-16,7 19 3 0,-7-23 0 0,0 8 5 15,0-3-9-15,0 0 9 16,0 0-1-16,0 1-7 0,0-4 21 0,0 0-15 0,0 2 26 0,0-1 19 15,-15 1 17-15,15 1 27 0,0-2 2 0,0 1 6 16,0 2-3 0,0 2-6-16,0 0 1 0,23 4-5 0,-23 0-22 0,18 3-12 15,-18 1-30-15,26 2-17 0,-11 2-8 0,2 3-18 0,0 0-2 0,2 0 6 16,2 0 2-16,-2 18 19 0,1-18-10 0,-2 25 1 16,1-8 2-16,-4 3-28 0,0 1-8 0,-4 2-43 15,-3 2-56-15,-3 4-57 16,-4 1-63-16,-1 1-73 15,0 0-78-15,0 1-141 0,-25-3-200 16,25-1 107-16</inkml:trace>
  <inkml:trace contextRef="#ctx0" brushRef="#br0" timeOffset="23046.43">12355 4468 3132 0,'16'-17'54'0,"4"0"56"0,-3 0 70 0,0 0 48 16,-2 3 3-16,-2-1-7 0,-2 2-24 0,-4 3-13 15,2 0-44-15,-3 1-39 0,-2 2-41 0,-1 1-46 16,0 3-8-16,-2 2-18 0,0-1-4 0,-1 2 1 16,2 0 12-16,-2 0-18 0,0 0-2 0,0 0-19 15,0 0-25-15,0 0 9 0,0 0 2 0,0 0 20 16,0 0 8-16,0 0 12 0,0 0 5 0,15 0 5 16,-15 0 2-16,0 0-2 0,0 0-7 0,14 0-3 15,-14 0-12-15,0 0 11 0,9-20 4 16,-9 20-2-16,4-21 14 0,-4 7-5 0,0 0-1 15,0 0-1-15,0 0 0 0,0 2 2 0,0-1 8 16,0 0-2-16,-18 2-2 0,18-1-6 0,0 4-14 16,-17 2-7-16,17-1-9 0,-10 3-1 0,10 3 7 15,-13 1 8-15,5 0 2 0,-2 0 1 0,-1 18-21 16,-1-18 1-16,-1 27-10 0,-2-9-24 0,2 4 9 16,0 3-18-16,3 3-13 0,2 3-5 0,3 4-27 15,2 1-44-15,3 3-26 0,0 0-29 0,0 2-42 16,24 1 11-16,-24-3-46 0,26-3-37 0,-9-5 2 15,0-3-99-15,0-6 29 0,-1-8 95 0</inkml:trace>
  <inkml:trace contextRef="#ctx0" brushRef="#br0" timeOffset="23432.16">12737 4253 2990 0,'11'-13'22'0,"3"2"36"0,-7 1 30 16,0 2 19-16,1-1 2 0,-6 3-31 0,-2 2-14 15,2 3-21-15,-1 1-22 0,-1 0-8 0,0 0-17 16,0 0-2-16,0 0-9 0,-20 0 4 0,20 0-3 16,-15 0 2-16,15 17 7 0,-20-17-6 0,20 18 13 15,-14-18 0-15,14 27-1 0,-17-10 5 0,9-1-6 16,-1 3 2-16,-1 0-2 0,3 1 2 16,-2-1-10-16,-1 0 10 0,2-1 5 0,4-1-9 0,-2-3 9 15,5-1-9-15,1-2 4 0,0-1 39 0,0-3 30 16,0 1 32-16,29-5 33 0,-29-1-11 0,30-2 11 15,-14 0-14-15,6 0-4 0,1 0 8 0,-5 0-21 16,2-15 9-16,-2 15-3 0,1 0-8 0,-3-15-8 16,-2 15-26-16,-5 0-40 0,-2 0-18 0,-3 0-31 15,-1 0-2-15,-1 0 3 0,-2 0-10 0,0 0 25 16,0 0 4-16,0 20-13 0,0-20-19 16,0 29-25-16,-21-9-51 0,21 3-13 0,-16 5-8 15,16 0-28-15,-15-1-21 0,15 0-38 0,-26 0-55 16,14-2-54-16,-5-1-40 0,4-5-61 0,-5-4-93 15,3-6-163-15,-4-2 62 0,3-7 130 0</inkml:trace>
  <inkml:trace contextRef="#ctx0" brushRef="#br0" timeOffset="23754.29">13003 4272 3310 0,'38'-22'52'0,"-7"5"55"0,-2 1 29 0,-6 1 24 15,-2 1-34-15,-6 2-47 0,-4 5-18 0,-6 3-34 16,-2 1-25-16,-3 2-15 0,0 1 4 0,0 0-11 15,0 0 12-15,0 0 5 0,-25 22-11 0,25-22 14 16,-26 25-3-16,26-10 6 0,-27 3-5 0,12 1 1 16,0 4 0-16,2-1-2 0,0 2 10 0,2-1 12 15,0 1-16-15,2 1 3 0,0 1-6 16,4-2-16-16,-1-1 31 0,2-2-16 16,1-3 3-16,2-1 7 0,1-2-14 0,0-3 19 0,0-3 19 15,0-1 16-15,0-2 2 0,22-1 0 0,-22 1-13 16,26-1-18-16,-10 0 21 0,1-1-9 0,2 0-7 15,3 2-2-15,0-2-29 0,-3-1 2 16,0 1-6-16,-1 1 3 0,-2-1 7 0,0 3-5 0,-3-1 1 16,-4 2 4-16,-1 2-6 0,-1 2 3 0,-4 3-14 15,-2 0-22-15,-1 3-38 0,0 1-35 16,0 3-40-16,-30-1-65 0,30 0-45 0,-33 0-81 0,12-2-65 16,-4-1-141-16,-1-3-200 0,-1-3 116 0</inkml:trace>
  <inkml:trace contextRef="#ctx0" brushRef="#br0" timeOffset="24289.31">13777 4144 3410 0,'30'-15'5'0,"-9"0"23"0,-4 0 15 16,-7 3 3-16,-3 0 1 0,1 1-24 0,-8 4-8 15,0 3 4-15,0 0-11 0,-21 3-3 0,21 1-5 16,-32 0-1-16,11 0-5 0,-2 0 2 0,1 16 1 15,-5-16-8-15,2 24 12 0,2-8-1 0,-1 3 1 16,-3 0-11-16,4 1 11 0,0 1-2 0,0 2-1 16,1 0 7-16,3-2-18 0,-2 1 6 0,6 1 1 15,2 2 6-15,1-2-5 16,1-1-3-16,5 0-6 0,2 1 1 0,3 1 8 0,1 0-3 0,0-4 6 16,0 0-2-16,0 0 2 0,18-1 5 0,-18-5 7 15,17-2-5-15,-17-1-5 0,19-3-2 0,-5-4 6 16,-1-2-1-16,0-2 14 0,0 0 2 0,0 0-17 15,-1 0 7-15,0-21-11 0,-2 21-3 16,-2-18 9-16,2 18-8 0,-1-24 1 0,-3 10 4 16,2 0 0-16,-1-3 6 0,0 3-5 0,1 2-4 15,-4 1-1-15,4-1 5 0,-4 2-3 0,3 3 1 16,-3-1-5-16,3 2-1 0,-3 0 6 0,2-2 3 16,0 2-1-16,-3-1-2 0,2-1-3 0,1 2-3 15,2 1-1-15,0 0 9 0,-1 0 6 0,2 0 3 16,0 2 29-16,-1 0 22 0,0 0 23 0,1 0 25 15,-4 0 10-15,0 1-15 0,-1 0-7 0,-1 0-25 16,3 0-32-16,-2 1-8 0,-4 1-29 0,0-1-6 16,1 1-4-1,-1 0-22-15,0 0 18 0,0 0-9 0,0 0 1 0,0 0 20 0,0 19-11 0,0-19 5 16,-21 26 7-16,21-14-4 0,0 7 6 0,-20 4-2 16,20 2-33-16,-11 3-47 0,11 4-52 0,0-2-54 15,-12 3-55 1,12 2-43-16,-6-2-44 0,6-3-69 0,-6 1-109 0,6-4-196 0,-4-6 79 15,4-2 130-15</inkml:trace>
  <inkml:trace contextRef="#ctx0" brushRef="#br0" timeOffset="24683.73">13945 4379 3195 0,'15'-15'48'16,"-2"0"46"-16,0 2 49 0,-1 1 22 15,2 0-6-15,-5 0-21 0,-3 4-23 0,1 5-12 0,-6-1-46 0,2 2-30 0,1 1-23 16,-3-1-18-16,0 2-6 16,0 0 0-16,0 0 2 0,-1 0 4 0,3 0 10 0,0 16 3 0,-1-16-5 31,1 17 19-31,0-17-17 0,0 25 0 0,-1-12 0 0,2 3-6 0,-1-3 7 0,1 1 7 0,-4 2 2 16,0 1-15-16,0 0 15 15,0 4-5-15,0-1-15 0,0-1-3 0,0 4-28 0,-21-1-10 0,21-3-9 16,-18 1-8-16,18-6 4 0,-25 2-10 15,9-2-2-15,2-4 3 0,-5-2 0 0,1-3 8 16,-1-4 17-16,0-1 13 0,-2 0 20 16,3-18 0-16,2 18 18 0,-1-29 3 0,5 11 1 0,1-4 11 15,-1-3-12-15,8-1 9 0,4 0 3 0,0 2 0 16,0 0 4-16,0 0-12 0,28 3-10 0,-28-1 2 16,34 6-6-16,-17 1-10 0,1 2-13 15,4 4-29-15,0 1-43 0,2 2-32 0,0 3-31 0,-3 3-51 16,4 0-44-16,-1 0-78 0,-3 21-91 0,0-21-136 15,-1 22 87-15</inkml:trace>
  <inkml:trace contextRef="#ctx0" brushRef="#br0" timeOffset="25267.03">14327 4401 2918 0,'15'-17'8'0,"0"0"11"15,-1 1 20-15,0 2 15 0,-2-3-11 0,-4 4 15 16,-1 5-15-16,-4-1-16 0,-3 4-6 0,0 0-36 31,0 3-21-31,-19-1-14 0,19 2 0 0,-31 1 0 0,11 0 11 0,-5 0 14 0,-2 0 7 0,-1 23 1 16,-2-23 2-16,1 19-3 0,1-5-16 16,3-1 8-1,3 2-20-15,1 0 5 0,5-4 18 0,5 0 0 0,2 1 15 0,4-2 1 0,5 0-7 0,0-4-1 16,0 1 13-16,0-1 12 0,30-4 21 15,-30 1 8 1,35-3 4-16,-14 0-8 0,2 0 2 0,0 0-1 0,1-24-6 0,-1 24 12 0,-2-19-2 0,-1 19 12 16,0-21 0-16,-3 8 4 0,-2 2-3 15,-1-2 1 1,-4 4 4-16,0-2-5 0,-3 5-12 16,-1-2-21-16,-4 2-16 0,1 6-17 0,-3 0-4 15,0 0-2-15,0 0-2 0,0 0 14 0,0 0-2 16,0 26 3-16,-20-26 17 0,20 27-14 0,-16-8 2 15,16 3 6-15,-12 2-15 0,12 3 11 0,-13 1-9 16,13-1-23-16,0 1-8 0,0 0-3 0,0-4 7 16,0-5 21-16,0-2 16 0,20-6 4 0,-20-5-1 15,31-4 6-15,-10-2-11 0,5 0 8 0,0-27 16 16,2 9 14-16,4-6 25 0,-3-5 0 0,5 0 25 16,-3-1 16-16,-3-3 10 0,-4 1 25 0,3-1-10 15,-1-1-6-15,-2 3-5 0,-3 3-1 0,-4-3-11 16,-2 1-25-16,-2 3-2 0,0 0-34 0,-6 7-5 15,-4-1-1-15,1 4-26 0,-3 1-8 16,-1 7-17-16,0 0-8 0,0 4-8 0,0 3 8 16,0 2-8-16,0 0 5 0,0 18 9 0,-16-2-1 0,16 5 2 15,0 5 21-15,-15 6 1 0,15 7 4 16,-10 2 3-16,10 5-60 0,0 8-34 0,-10 3-78 16,10 4-91-16,0 1-80 0,-5 2-97 0,5-1-103 15,-3 1-186-15,3-5-72 0,0-8 131 0</inkml:trace>
  <inkml:trace contextRef="#ctx0" brushRef="#br0" timeOffset="30160.07">8528 4335 1259 0,'0'-2'43'0,"0"2"47"0,13-1 23 16,-13-1 58-16,0 2-20 0,0-1-3 0,0-1 11 15,0 0-18-15,8 1-4 0,-8-3-19 0,0 4-4 16,0 0-16-16,0-2 7 0,0 2-8 0,0-2-17 16,0 2-9-16,0 0-22 0,0 0-12 0,0 0-17 15,0 0-11-15,0 0-7 0,0 0-5 0,0 0 0 16,0 0-5-16,0 0 5 0,0 0 18 0,0 16 6 16,0-16 8-16,0 19-2 0,0-19-9 0,16 23 9 15,-16-8 7-15,15 3 4 0,-15 3-5 0,14 6-10 16,-6 0-13-16,7 3 2 0,-7 2-1 0,2 4-3 15,-3 3 9-15,2-2-8 0,-1 1-4 0,1-2 6 16,3 1-11-16,-4-4 5 0,3 0-2 0,0-2-2 16,0-2 4-16,3-2-2 0,-1-2-1 0,-2-2 1 15,2-2-5-15,1-1 3 0,-1-1 4 0,2-4-5 16,-3-2 8-16,3 0-1 0,0-2 13 16,-2-2 26-16,1-3 11 0,1 0 8 0,3-1 1 15,1-3-12-15,6 0-10 0,1-2-5 0,6 0-5 16,5 0-8-16,3 0 0 0,6 0 10 0,3-15-3 15,3 15 17-15,0 0 1 0,0-19-10 0,0 19 11 16,-5-14-14-16,-6 14 13 0,-6-9 0 0,-3 9-7 16,-6-10 0-16,-6 10-17 0,-5 0-2 0,-5-6-11 15,-2 6-6-15,-2 0-5 0,-5 0-5 0,-1-2 2 16,0 2-17-16,0 0-33 0,0-1-37 0,0 0-48 16,0 1-61-16,0 0-66 0,-18 0-72 0,18 0-86 15,-17 0-112-15,17 0-160 0,-20 0-42 0,20 0 134 16</inkml:trace>
  <inkml:trace contextRef="#ctx0" brushRef="#br0" timeOffset="30491.16">9476 4924 2908 0,'18'0'9'0,"-18"0"15"16,22-22 21-16,-12 22 10 0,2-17 5 0,-1 17-9 0,-1-14-9 15,-3 14-13-15,3 0-18 0,-3 0-14 0,-1 0-6 16,2 0 0-16,2 0 5 0,1 0 7 0,0 0-4 16,1 24-3-16,2-24 1 15,0 30 0-15,4-13-2 0,0 1 5 0,-2 1-3 0,0-2 4 0,-1-1 4 16,0 1-8-16,-3-5 5 0,0 0-6 0,-2-3-1 16,-4-2 13-16,-2-1 20 0,-1-3 38 0,-1-1 40 15,-2 0 37-15,0-2 14 16,0 0 1-16,0 0-12 0,0 0-38 0,0 0-33 0,0 0-30 0,0 0-31 15,-20 0-5-15,20-15-7 0,-20 15-7 0,3 0 1 16,-2 0-1-16,-4 0 3 16,-2 0-22-16,-1 0-41 0,2 0-60 0,-2 0-66 0,-1 0-69 15,1 20-61-15,1-20-45 0,1 25-81 0,4-11-121 16,2 0-105-16,-1 2 103 0</inkml:trace>
  <inkml:trace contextRef="#ctx0" brushRef="#br0" timeOffset="31356.09">9573 4233 2407 0,'7'0'13'0,"0"0"13"0,-2 0 20 16,-1 0 31-16,4-16-2 15,-1 16 3-15,0 0-5 0,-4 0-22 0,2-11-18 16,0 11-20-16,0 0-14 0,1 0-13 0,-4 0 4 0,3 0 7 0,-2 0 1 16,4 0-2-16,0 0 1 0,2 0 5 0,1 0-11 15,-1 16 12-15,2-16 2 16,-1 14-20-16,0-14 13 0,-1 19 0 0,-1-19-4 0,-1 18 12 0,0-11-2 16,-3 2-4-16,3 0 6 0,-3-2-8 0,-1 0 7 15,-1-1 4-15,-1 1-8 0,-1 1 24 16,0 0-7-16,0 0-3 0,0 2 9 15,0 1-13-15,-25 1 3 0,25-1-4 0,-20 3 2 0,20-1-5 0,-21 1-9 16,21 1-19-16,-21 2-41 0,9 0-45 0,-3 1-74 16,0-1-73-16,-1-1-106 0,-2 1-118 0,-1-4-88 15,-3-4 96-15</inkml:trace>
  <inkml:trace contextRef="#ctx0" brushRef="#br0" timeOffset="32009.41">9648 3420 2231 0,'0'0'22'0,"0"0"5"15,18 0 23-15,-18 0 17 0,0-14-8 0,0 14 9 16,0 0 1-16,16 0-9 0,-16-11-11 0,0 11-11 15,12 0-28-15,-12-8-5 0,10 8-6 0,-3 0-7 16,2 0 1-16,-2-6-5 0,3 6 4 0,-2 0 4 16,4 0 5-16,-3 0 2 0,2 0-6 0,1 0 7 15,-2 0-4-15,0 0-8 0,4 14 13 16,-4-14-18-16,0 0 17 0,2 0 12 0,-4 10-3 16,2-10 23-16,-1 0-3 0,-1 0 12 0,-1 7-1 15,-4-7-5-15,-1 0-14 0,0 0-11 0,-1 3-11 16,0-3-4-16,-1 0 1 0,0 0-11 0,0 4 4 15,0-1 4-15,0 2-3 0,0 2 8 0,0 1 5 16,-17 6-3-16,17 0 6 0,0 5 1 0,-16 2-6 16,16 3 3-16,-14 6-6 0,5 0 4 0,1 2-1 15,-3 4-2-15,3 0-9 0,1 1-49 0,2 1-55 16,-2-3-89-16,0 2-98 0,1-3-132 0,6 0-185 16,0-3 58-16,0-2 109 0</inkml:trace>
  <inkml:trace contextRef="#ctx0" brushRef="#br0" timeOffset="33951.93">10325 5024 2793 0,'0'-5'57'16,"0"0"48"-16,0 0 35 0,13 0 34 0,-13-1-29 15,0 2-24-15,0 1-7 0,0-1-25 0,0 3-20 16,0 0-24-16,0 1-32 0,0 0-12 0,0 0-8 15,0 0-1-15,0 0 7 0,-20 0-5 0,20 0 2 16,-28 24 1 0,6-24-3-16,-2 24 7 0,-5-9 1 0,-4 0-3 15,1 4 1-15,0 0 1 0,0 2-2 0,0 1-6 0,6 1-3 0,1 2-17 0,3 2 3 16,6-3-2-16,5 1 7 0,5-1 9 0,4 2 1 16,2-3 9-1,0 1-3-15,18-4 3 0,-18-3-8 0,34 2 6 0,-12-2 1 0,0-4 1 0,2-4 9 16,1-2-4-16,2-4 3 0,-3 0-6 0,-3-3 5 15,3 0-2 1,-6 0 0-16,-1-17 2 0,-1 17-17 16,-3-17-8-16,-2 17-8 0,1-21-5 15,-6 21-5-15,0-23-3 0,-4 23-13 0,-2-17-4 16,0 17-5-16,0-17 7 0,0 11 8 0,0-1 13 16,-24 3 15-16,24 0 2 0,-15-1 7 0,15 1-5 15,0 4-1-15,-18-2-14 0,18 2-16 0,0 0-5 16,0 0-10-16,0 0 18 0,0 0 22 0,28 0 12 15,-9 0 18-15,0 0-5 0,4 0 0 0,4 0 5 16,-2 0 15-16,2 0 16 0,0-2 23 0,0 2 14 16,-4-1 20-16,3-3 12 0,-7-1 1 0,-2 0 9 15,-3 0-17-15,0-1-1 0,-6 3-10 0,-1 1-18 16,-4-2-22-16,-1 2-26 0,-2 0-15 0,2 2-13 16,-2 0-3-16,0 0-4 0,0 0-1 0,0 0 5 15,-19 0-5-15,19 16 6 0,-18-16-4 0,18 20-3 16,-22-9 9-16,22 8 1 0,-18 2-13 0,7 5-21 15,2-1-35-15,9 6-30 0,-10 1-39 0,10 1-28 16,0 0-25-16,-5-2-40 0,5 0-6 0,0-3-62 16,0-2-62-16,0-3-95 0,23-2-157 15,-23-5 113-15</inkml:trace>
  <inkml:trace contextRef="#ctx0" brushRef="#br0" timeOffset="34346.97">10722 5301 3059 0,'16'-11'35'0,"-2"-1"40"0,3-1 44 0,-3 1 36 15,0 2-2-15,1-1-9 0,-4 2-11 0,-2 6-24 16,-2-2-33-16,-1 3-29 0,-4 2-38 0,2 0-23 16,-3 0-4-16,1 0-5 0,-1 0 6 0,1 0 20 15,1 19-3-15,1-19 6 0,-2 21-5 0,1-6-3 16,0 1 1-16,1 1-5 0,-1 4 10 0,-2 2-3 15,-1 0 2-15,0 2 1 0,0 0-12 16,0 0 5-16,0 2-16 0,0-2-10 0,0-1-10 0,-19-3-19 16,19-1-1-16,-16-4-7 0,16-2-7 0,-21-1-9 15,7-3-3-15,-3-4 2 0,-1-2-6 0,-2-4-5 16,3 0 11-16,-5 0 12 16,0 0 16-16,3-29 32 0,-1 29 16 0,5-31 4 0,-2 12 16 0,5-2-5 15,1-2-2-15,4-3 13 0,4 0 2 16,2 0 5-16,1 0-3 0,0 2-13 0,22 2-11 15,-22 0 4-15,27 4-5 0,-9 3-2 0,3 2-8 16,1 1-45-16,-2 3-37 0,3 1-50 0,1 7-57 16,1 0-34-16,-1 1-85 0,1 0-81 0,-3 0-118 15,2 24 21-15,-3-24 123 0</inkml:trace>
  <inkml:trace contextRef="#ctx0" brushRef="#br0" timeOffset="34944.87">11104 5372 2952 0,'11'-18'6'16,"-1"-1"21"-16,0 1 12 0,-1 2 3 0,-1-1-9 15,-1 3-9-15,-3 2-2 0,-3 3 1 16,-1 3-1-16,0 0-15 0,0 4-25 0,0-1-12 0,0 3 5 16,-23 0-6-16,23 0 1 0,-26 20-11 0,11-20-18 15,-5 24-3-15,3-10-2 0,-1 2 12 16,-1 2 21-16,2 2 11 0,2-2 15 0,1 1-7 0,3-1 7 15,1-2 2-15,4 1 1 0,1-6 11 0,0-3 2 16,5 1 18-16,0-4 9 0,0-5 14 16,0 0 0-16,20 0-4 0,-20 0 0 15,22-23-10-15,-22 23-1 0,29-30-6 0,-14 14 4 0,1 1 6 16,1-2-7-16,-1 1 3 0,2 1-1 0,-3 0 2 16,-1 3 1-16,-2-1 0 0,-2 2-5 0,-2 0-10 15,1 3-9-15,-3 1-10 0,-3 3-12 0,-2 0-2 16,1 4-1-16,-2 0-6 0,0 0 6 0,0 0-3 15,0 22 2-15,0-22 9 0,0 23-1 0,0-5 5 16,-15 2-8-16,15 3 3 0,0 1 2 0,0 3-5 16,0 1 10-16,0-2-3 0,0 0-16 0,17-3-5 15,-17-2 0-15,18-4-1 0,-18-3 20 0,23-4 9 16,-10-4 9-16,2-5-12 0,4-1-1 0,-2 0 0 16,2-18-2-16,1 18 16 0,2-32 8 0,-1 10 21 15,-3-3 19-15,-1-4 18 0,-2 3 17 0,0-4 4 16,-2 0-2-16,-1 0-5 0,-1 1 11 0,-4 0-10 15,0 3 4-15,-1 1-7 0,-2-1-22 0,-1 3-1 16,-3 2-14-16,0 2 6 0,0 2-18 16,0 3-18-16,0 3-11 0,0 2-31 0,0 4-3 15,0 1-6-15,-17 3-2 0,17 1 4 0,0 0 5 16,-12 23 15-16,12-6-3 0,-12 4 7 0,12 5-8 16,-8 5 6-16,8 6 3 0,0 5-13 15,0 5-34-15,0 2-46 0,0 4-55 16,22 1-57-16,-22 0-35 0,18-2-46 0,-18-3-31 0,17-3-32 0,-17-6-21 15,15-9-39-15,-15-3-50 0,13-7-110 0,-13-7 48 16,11-9 119-16</inkml:trace>
  <inkml:trace contextRef="#ctx0" brushRef="#br0" timeOffset="35308.28">11679 5295 3393 0,'15'-20'54'0,"-3"3"45"16,-1-2 37-16,-3 4 28 0,2-3-19 0,-2 6-19 15,-1 1-30-15,-3 5-30 0,-3 2-39 0,-1 0-32 16,0 2-9 0,0 2-5-16,0 0 7 0,0 0 9 0,-23 0-17 15,23 25-14-15,-17-25-19 0,17 26-32 16,-26-9-3-16,26 0 8 0,-25 1-5 0,10 2 10 0,4 0 15 0,-3 2-2 0,2-1 17 16,4 1 19-16,8-5 8 15,-7 3 11-15,7-3-5 0,0-2 12 0,0-3 4 0,19-1 20 0,-19-4 34 16,26 1 22-16,-9-5 19 0,3-1 13 0,-2-2-3 15,2 0-11-15,1 0-5 0,-1 0-10 16,-3 0-4-16,1 0-1 0,-2 0-1 16,-4-17 0-16,0 17-8 0,-4 0-20 0,-1 0-22 0,-3 0-23 0,-1 0-24 15,1 0-1-15,-4 0 6 0,0 0 0 0,0 0 11 16,0 19 4-16,0-6-6 16,0 2 10-16,-21 3 4 0,21 2-12 0,-21 2 9 0,21 1 4 0,-23 4-12 15,8-3 7-15,-2 0-30 0,1 1-61 0,-2-2-47 16,1-2-86-16,-5-1-82 0,1-3-64 0,-5-1-114 15,1-4-187-15,-2-6-170 16,1-2 117-16</inkml:trace>
  <inkml:trace contextRef="#ctx0" brushRef="#br0" timeOffset="35480.05">12156 5435 3010 0,'7'-6'-8'0,"-1"3"1"0,-1-1-27 0,-3 0-12 0,-2 1-20 16,0 3-42-16,0 0-45 0,0 0-124 0,-21 0-171 15,21 24-188-15,-18-24 70 0</inkml:trace>
  <inkml:trace contextRef="#ctx0" brushRef="#br0" timeOffset="36526.75">12186 5433 2251 0,'5'0'6'0,"0"2"10"0,-1-2 10 16,-1 0 17-16,-1 0 12 0,0 0 9 0,-1 0 17 0,-1 0-3 16,0 0 0-16,0 0-16 15,0 0-24-15,0 0-17 0,0 0-13 0,0 0-5 0,0 0-2 16,0 0 5-16,0 0 7 0,0 0 19 16,0 0 13-16,0 0 13 0,0 0 10 0,0 0-7 15,0 0-7-15,0 0-9 0,19 0-18 0,-19 0-1 16,27 0 6-16,-9 0 2 0,6 0 14 0,1 0-4 15,1 0 4-15,3 0 5 0,-2 14 10 0,1-14 2 16,0 0 10-16,-3 0 7 0,-2 7-12 0,-3-7 0 16,-2 0-10-16,-4 0-6 0,-3 0-1 15,-2 0 3-15,-2 0-10 0,-3 0-12 0,0 0-10 0,-1 0-15 16,-3 0 3-16,0 0-16 0,0 0-23 16,0 0-32-16,0 0-63 0,0 0-72 0,0 0-80 0,0 0-69 15,0 0-95-15,0 0-122 0,0 0-165 0,0 0 55 16,0 0 150-16</inkml:trace>
  <inkml:trace contextRef="#ctx0" brushRef="#br0" timeOffset="36892.06">12339 5495 1943 0,'-1'0'-5'0,"1"0"12"15,0 0 17-15,0-16 30 16,0 16 43-16,-1 0 26 0,-1 0 19 0,0 0-5 0,2 0-10 16,-1 0-18-16,1 0-10 0,0 0-1 15,0 0-4-15,0 0 6 0,0 0-6 0,0 0-6 0,0 0-18 16,0 0-21-16,0-14-25 0,0 14-19 0,17 0-8 16,-17 0-7-16,13 0 8 0,-1 0-4 15,4 0 1-15,1 0 0 0,4 0 0 0,3 0-1 0,3 0-4 16,1 0 8-16,3 0-3 0,2 0 4 15,-2 13 4-15,1-13-5 0,-1 0 4 0,2 0-3 16,-3 0 0-16,1 0 2 0,-4 0 23 16,-3 0 25-16,-1 0 14 0,-1-16 2 0,-5 16-18 0,-3 0-25 15,-4 0-13-15,-3-13-10 0,-2 13-4 16,-1 0 0-16,-2 0-44 0,-2 0-44 0,0 0-64 0,0 0-41 16,0 0-11-16,0 0-52 0,0 0-70 15,-17 18-165-15,17-18-171 0,0 15 100 0</inkml:trace>
  <inkml:trace contextRef="#ctx0" brushRef="#br0" timeOffset="37540.16">13038 5213 2505 0,'0'-5'20'0,"0"1"20"0,0 1 21 15,0-1 9-15,0 1-1 0,0-1-11 0,19 1-19 0,-19 0 10 16,0 3-22-16,15-1-5 0,-15-2-9 0,14 3-15 0,-14-3 2 16,18 3-2-16,-6 0 5 15,0-1-6-15,5 1 3 0,-1 0-2 16,2 0 0-16,2 0 9 0,1 0-5 0,-2 0-5 0,3 0 8 15,-4 0-7-15,-1 0-1 0,-2 0 0 0,-2 11-9 0,-3-11-6 16,-2 0 6-16,-2 10 5 16,-5-10 3-16,1 12 8 0,-2 1-1 0,0 1-5 0,0 2 9 15,-24 1-4-15,24 2-2 0,-28 0 3 0,10 3-8 0,-1 1 5 16,-3 0-4-16,2-3 10 0,-1-3-2 16,3 4 0-16,1-4-1 0,3-2-3 0,2-4-2 0,4-2-1 15,2-4 6-15,3 0 4 16,3-4 22-16,0 2 37 0,0-2 24 0,0 0 21 15,0-1 6-15,0 0-13 0,24 0-11 0,-24 0-12 16,26 0-15-16,-10 0-24 0,0 0-5 0,1 18-21 16,-2-18-11-16,-2 0-7 0,-2 14-7 15,-1-14 1-15,-2 11-1 0,-8-2 7 0,9 0-1 0,-9 2-2 16,0 2 5-16,0 1 2 0,0 3 0 0,-23-1 12 16,23 2-4-16,-32-1-37 0,10 3-42 15,-2-3-71-15,-3 0-86 0,0 0-61 0,-3-2-64 16,0-1-108-16,0-3-139 0,1-2-46 0,2-6 107 15</inkml:trace>
  <inkml:trace contextRef="#ctx0" brushRef="#br0" timeOffset="37993.14">13233 5058 2359 0,'18'-9'10'16,"-1"0"13"-16,0 2 10 0,1-1 5 0,2 0 6 0,-3 4 12 16,3 0 2-16,1 2 8 0,1 2 0 15,0 0-25-15,3 0-17 0,0 0-8 0,0 17 0 0,5-17-1 16,-3 21 8-16,0-8 1 16,-3 4-12-16,2 0-8 0,-6 3 3 0,-2 4 4 0,-2 4-5 15,-2 0 23-15,-2 3-2 0,-2 6 4 0,-1 6 12 0,-5 5-6 16,4 2-8-16,-3 5-10 0,-4-1-4 15,-1 3-8-15,0 2 10 0,0-4-1 0,-27-5 0 0,27-3 2 16,-30-4-3-16,4-5 3 16,-3-3 3-16,-3-6 1 0,-7-6 3 0,-7-5 5 0,-8-4-17 15,-4-4 7-15,-4-8-12 0,-2-2-10 0,-3 0 12 0,1-23-4 16,2 7 0-16,1-6 5 0,5-4-11 16,2-3-5-16,8-4 8 0,5-3-2 0,8-3 7 0,6-4-3 15,6-3-7-15,3-4 3 16,9-2-8-16,7-4 10 0,4 3-2 0,0 2-6 0,23-1 4 15,-3 4-3-15,8 6-2 16,6 6 2-16,3 6-1 0,6 6-3 0,4 3 1 0,1 5-20 0,-1 3-30 16,1 4-32-16,-3 5-54 15,0 2-45-15,-3 2-54 0,-4 0-74 0,-3 0-107 0,-2 28-163 16,-5-28 27-16,-4 28 108 0</inkml:trace>
  <inkml:trace contextRef="#ctx0" brushRef="#br0" timeOffset="45410.2">725 6278 2106 0,'0'-6'34'16,"0"2"31"-16,0 2 43 0,0 0 55 0,0-3 16 15,0 4 29-15,0-1 4 0,0 1-14 0,0-1-11 0,0 2-33 16,0-1-21-16,0 0-26 0,0 1-30 16,0 0-18-16,0 0-26 0,0 0-13 0,0 0-12 15,0 0-16-15,0 0-7 0,0 0-2 0,0 0-5 16,0 0 5-16,0 0 3 0,0 0-2 0,0 14 6 16,0-14 8-16,0 14 5 0,0-3 2 0,0 4 0 0,0 0-9 15,15 2 3-15,-15 0 1 16,12 2-1-16,0-1 6 0,-5 0 1 0,4-1-3 0,-2-2 9 15,2 0 1-15,1-1-8 0,-1-1 4 16,1-1-7-16,-2 0-3 0,1-2 3 0,1-2 2 0,-4 0 0 16,1-2 5-16,-1-1 14 0,-1-2 28 0,-2-2 27 15,1-1 13-15,1 0-8 0,2 0-29 16,1-21-21-16,7 5-7 0,3-3 10 0,6-6 10 16,5-6-6-16,7-6 1 0,5-2 2 15,4-2-10-15,5 0 13 0,1-1-2 0,0-1-15 0,3 1-5 0,-1 3-12 16,1 3 5-16,0-1 35 15,1 4 56-15,-2 2 18 0,-2 1 15 0,-3 5-23 0,-6 3-32 16,-3 3-9-16,-8 3 1 0,-7 2 1 16,-5 4-5-16,-6 3-13 0,-6 2-27 0,-2 1-24 0,-3 2-10 15,-2 2 2-15,-1-2-22 0,-1 2 7 16,0 0 9-16,0 0-46 0,0 0-35 0,0 0-66 16,0 0-91-16,0 0-31 0,-14 0-19 0,14 0 10 0,0 0-15 15,0 15-46-15,0-15-67 0,0 13-110 16,0-5-158-16,0-1-136 0,0 1 140 0</inkml:trace>
  <inkml:trace contextRef="#ctx0" brushRef="#br0" timeOffset="48644.6">2581 6339 1001 0,'0'0'3'0,"-11"0"1"0,11 0 22 0,0 0 30 0,0 0 18 16,-4 5 38-16,4-5 15 0,0 0 13 15,0 3 21-15,-4-1-23 0,1-1-15 0,0 2-25 16,1-2-10-16,0 0 1 0,-3 0 3 16,2 0 10-16,1 2-3 0,-1-3 7 0,3 0-9 0,0 0-5 15,0 0-9-15,0 0-5 0,0 0-5 16,0 0-19-16,0 0-7 0,0 0-14 0,0 0-4 16,0 0-4-16,0 0-13 0,14 0-4 0,-14 0-6 15,0 0-5-15,0 0 5 0,17 0 4 0,-17 0 14 16,16 0 17-16,-5 0 3 0,1 0 3 0,7 0-2 0,-2 0-5 15,5 0 2-15,0 0-5 16,3 0-1-16,3 0 3 0,2 0-9 0,3 0-2 0,0 0-10 16,4-13-1-16,0 13-8 0,3 0 15 0,0-12 4 15,1 12 6-15,2 0 11 0,0-11-9 0,-2 11-4 16,0-7-2-16,-1 7 1 0,-1-6-5 0,1 6 2 16,-2-6-3-16,1 3-5 0,-4 0 9 0,2 1-5 15,-1-1-3-15,3-2-1 0,2 1-3 16,1 0 17-16,2 0 1 0,1 1 4 0,3-2-10 15,2 0-10-15,2 3-3 0,0-1-7 0,-1-1 11 0,1 0-18 16,1 0 10-16,-1 1-5 0,1 2-3 16,-1-3 12-16,0 1-7 0,-3 1 4 0,0-1-8 15,-1 0 4-15,-4 2-5 0,-5-2 2 0,-2 1 8 16,1 0-7-16,-2 1 7 0,0-3 0 0,-1 3-5 16,-1 0 10-16,1-1 7 0,0 1-2 0,4 1 8 0,-2 0-4 15,0-2-5-15,0 1-7 0,-1 0-1 16,-2 0-8-16,3 0-4 0,-1 0 9 0,0-3-9 0,-2 3 3 15,3 0-2-15,-4 0-3 16,2-1 8-16,-2 2-3 0,0-1 6 0,1 1-1 0,-1 0-9 16,0 0 5-16,-1-1-6 0,3 0-5 0,-2-1 7 0,0 2-3 15,-1 0 9-15,1 0 6 0,1 0-7 16,0 0 4-16,3 0-9 16,0 0-5-16,2 0 12 0,0 0 2 0,2 0 1 0,-1 0-2 15,0 0-3-15,-2 0-9 0,-1 0 9 0,1 0 5 16,-2 0-8-16,0 0 8 0,-1 0-6 15,-2 0-10-15,0 0 7 0,1 0-6 0,-1 0 1 0,-1 0 6 16,0 0 0-16,-1 16 6 0,2-16 0 16,0 0 4-16,0 0 0 0,-2 0-5 0,0 9-2 15,0-9 4-15,0 0-1 0,0 0-2 0,3 8-6 0,-1-8 12 0,0 0-13 16,5 4 4-16,1-2 2 16,1 0-11-16,1-1 12 0,0 0-2 0,0 0 4 0,2 0-6 15,-4-1 0-15,1 2-1 0,-2-2-4 16,0 0 10-16,-2 0 7 0,3 0-10 0,-3 0 5 0,1 0-5 15,-1 0-6-15,1 2 9 16,-1-1 2-16,3-1-9 0,-4 1 4 0,-2 1-1 0,0-1-1 16,-2 2 5-16,0 1-7 0,-1-2 1 15,-2-1-5-15,-2 2-4 0,0 0 8 0,1-1 4 0,-1-1-2 16,-2 0 8-16,-2-1-16 0,-1 2 9 0,-2 0 1 0,-2 0-5 16,-3 1 13-16,1-3-8 15,-1 0-1-15,-3 1-3 0,0 1-1 0,-1 1-2 0,0-2-3 16,-3-1 7-16,2 0 2 0,-4 2-7 15,2 0 11-15,-2-2-3 0,0 2-8 0,-2-2 14 0,0 0-5 16,0 0-2-16,-2 0 0 0,0 0 0 16,-1 0-12-16,1 0 8 0,-1 0 7 0,0 0-7 15,0 0 8-15,0 0-31 0,0 0-35 0,0 0-62 16,0 0-79-16,0 0-88 0,0 0-99 0,0 0-88 16,0 0-112-16,-16 0-140 0,16 0-12 0,-13 0 150 0</inkml:trace>
  <inkml:trace contextRef="#ctx0" brushRef="#br0" timeOffset="91664.79">686 8020 2308 0,'0'0'14'0,"0"0"-3"0,0-17 13 0,0 17 36 16,0 0 23-16,0-14 46 0,17 14 25 0,-17 0 3 15,0 0-4-15,0-10-20 0,0 10-28 0,0 0-37 16,0 0-34-16,0-8-22 0,0 8-17 0,0 0-3 16,0 0-3-16,0 0-5 0,0 0 7 0,0 0-3 15,18 0 7-15,-18 0 9 0,0 19 11 0,0-19 25 16,19 17 5-16,-19-17 2 0,22 21-3 0,-10-9-13 15,0 4 2-15,1 1 4 0,2 1-5 0,-2 2-6 16,4 0 0-16,-3 1-2 0,-1-1-13 0,2 0 5 16,-3 0-3-16,2-2-14 0,0-3 18 0,-3-2-16 15,-1 0 7-15,0-3 21 0,0-1 21 0,-1-3 34 16,-1 0 26-16,2-3 5 16,-3-3-15-16,2 0-11 0,2 0-27 0,3 0-20 0,2-27-21 0,4 11 1 15,4-5 2-15,3-5 6 0,8-1 26 16,-1-4-14-16,5-1-13 0,5-4 12 0,0 1-7 15,3 0 16-15,0-2 10 0,2 4 1 0,0 1 5 16,1 0 12-16,-1 2 22 0,0 0 9 0,-4 4 8 16,-2 2 10-16,-1 3-13 0,-4 2 8 0,-6 4-16 15,-4 1-25 1,-6 4-14-16,-3 2-41 0,-7 1-10 0,-2 4-16 0,-5 1-10 0,-2 0-2 0,-1 2-12 16,-2 0 1-1,0 0-49-15,0 0-68 0,0 0-96 0,0 0-93 0,0 0-35 16,0 0-39-16,0 13-47 0,0-13-90 0,-16 11-181 0,16-11-254 0,-11 16 153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3:40:43.9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4905 2881 807 0,'0'0'40'0,"0"0"15"15,0 0 22-15,0 0 35 0,0 0-23 0,0 0 7 16,0 0 4-16,0 0 5 0,0 0-1 0,0 0 7 15,0 0-7-15,0 0-14 0,0 0 6 16,0 0-6-16,0 0-1 0,0 0-6 0,0 0 9 0,0 0-2 16,0 0 3-16,0 0 4 0,0 0-5 0,0 0-10 0,13 0-2 15,-13 0 0-15,0 0-14 0,0 0 4 16,0 0 3-16,0 0-10 0,8 0 3 0,-8 0-8 16,0 0-11-16,0 0-5 0,6 0-15 15,-2 0-10-15,2 0-9 0,0 0-4 0,3 0-1 0,1 0-4 16,3 0 4-16,2 0-3 0,1-13 3 15,2 13 7-15,1 0-1 0,3 0-3 0,-1 0 0 0,3 0 2 16,0 0-1-16,2 0-9 0,3 0 9 16,-1 0 4-16,3 0-4 0,-2 0 11 0,0 0-9 15,-1 0-2-15,0 0 8 0,-2 13 7 0,2-13 4 16,-2 0 5-16,-2 11 4 0,1-11-2 0,1 0 4 16,-3 0-2-16,0 6-1 0,-2-6-8 0,1 0-9 0,1 0 4 15,2 4-5-15,-2-4 11 16,0 0 1-16,4 2-7 0,-2-2 0 0,5 1-2 15,-2-1-4-15,0 0-5 0,-1 0-2 0,3 0-4 16,-1 0 0-16,0 0 4 0,1 0 0 0,1 0 6 16,-2 0 2-16,1 0-2 0,1 0-2 0,-1 0 3 0,1 0-3 0,0 0 2 15,-1 0 3-15,2 0-7 16,-2 0 6-16,1 0-2 0,0 0-6 0,0 0-2 16,0 0-4-16,-1 0-2 0,0 0 1 0,-3 0 6 15,3 0-6-15,-3 0-1 0,-2 0 10 0,-3 0-16 16,1 0 4-16,-1 0 11 0,1 0-8 15,-1 0 10-15,-3 0-2 0,3 0 0 0,1 0 4 0,0 0 5 16,2 0 8-16,-3 0-3 0,-1 0 2 0,1 0-4 16,0 0-12-16,-2 0 1 0,0 0-4 15,0 0 1-15,-2 0 6 0,1 0 9 0,0 0-1 0,0 0 3 16,1 0 10-16,1 0-16 0,0 0 3 16,-1 0 2-16,2 0-11 0,1 0 7 0,0 0-6 0,0 0-6 15,0 0 5-15,-1-8-17 0,2 8 1 16,0 0 4-16,0-7-7 0,1 7 14 0,1-6-9 15,1 6 3-15,-2-4 0 0,2 2 5 16,-1-1-1-16,0 2-7 0,1-1 4 0,-1 1-13 0,-3 0 14 16,-2 0-1-16,-1 0 0 0,-1 0 0 0,1 1-1 15,-1 0 0-15,-3 0-6 0,2-1 7 0,-2 1-3 16,7 0-9-16,-1 0 10 0,2-1-6 0,-1 1 3 16,-1 0 19-16,3 0-13 0,1 0 5 15,0 0-17-15,-2 0 3 0,-2 0 7 0,2 0-3 0,-3 0 8 16,2 0-7-16,-4 0 1 0,-1 0 2 0,1 0 20 0,-4 0-14 15,3 0-7-15,-3 0 5 0,-1 0-13 16,-2 0 2-16,0 0 10 0,-3 0 2 16,0 0-3-16,-2 0 4 0,-3 0 2 0,0 0-11 15,-2 0 10-15,1 0 8 0,-2 0-7 0,2 0 5 0,-3 0 0 16,0 0-13-16,0 0 6 0,0 0-4 16,0 0-3-16,0 0 5 0,0 0-11 0,0 0 3 0,0 0-44 15,0 0-38-15,0 0-64 16,0 0-124-16,0 0-126 0,0 0-83 0,0 0-160 0,0 0-186 15,0 17 50-15,-15-17 119 0</inkml:trace>
  <inkml:trace contextRef="#ctx0" brushRef="#br0" timeOffset="71076.58">732 6260 1915 0,'-7'0'15'0,"4"0"13"0,2-17 21 0,1 17 22 15,0 0-1-15,0 0 27 0,0 0 8 0,0 0 12 0,0 0 9 16,0 0-19-16,0 0-22 0,0 0-29 16,0 0-32-16,0 0-11 0,0 0-10 0,0 0-13 15,0 0 7-15,0 0-14 0,0 0-3 0,0 0 12 16,0 0-1-16,0 0 6 0,0 0 5 0,0 0-8 15,19 0 1-15,-19 16 4 0,0-16-4 0,13 26 10 16,-13-9-3-16,18 0-7 0,-18 1 8 0,21 1-4 16,-21-2-1-16,25 2 1 0,-13-1-1 0,0-4 2 15,4-2 0-15,-2 0 0 0,0-1 9 16,1-3-1-16,0 0 0 0,3-3-2 16,1-2-3-16,1-1 1 0,3-2 9 0,3 0 7 0,3 0 11 0,5 0-4 15,2-21 10-15,4 21 10 0,0-22 3 16,2 8 28-16,-2-2 1 0,-1-2 9 0,0 1 4 0,-5-3-10 15,-5 3 0-15,-2-1-4 16,-5 1-12-16,-5 0-7 0,-1 3-8 0,-3 3-18 0,-2 1-4 16,-4 0-15-16,-1 3-9 0,2 1 0 0,-3 2-8 15,2 1 3-15,-2-1-20 0,-3 0-48 0,-1 2-75 16,1-1-114-16,0 3-114 0,-1 0-173 16,-1 0-144-16,0 0-29 0,0 0 136 0</inkml:trace>
  <inkml:trace contextRef="#ctx0" brushRef="#br0" timeOffset="81631.27">10758 6305 832 0,'0'0'42'15,"0"0"45"-15,0 0 35 0,0-2 25 0,0 2 2 0,0-1-33 0,0 1 10 0,0 0-19 16,0 0-10-16,0 0 0 0,0 0-34 0,0 0 16 15,0 0-26-15,0 0 3 0,0 0 8 0,0 0-1 16,0 0-3-16,0 0 6 16,0 0-4-16,0 0 0 0,0 0 10 0,0 0-6 0,0 0-3 0,0 0-16 15,20 0-9-15,-20 0-4 0,26 0 1 0,-7 0 3 16,2 0 2-16,5 0 0 16,3 0-10-16,3 0-5 0,4 0-2 0,1 0 1 15,0 0 2-15,0 0 1 0,2 0-2 0,-1 0-7 0,4 0 1 0,-1 0-6 16,0 17 10-16,-1-17 5 0,2 0 0 0,-1 0 7 15,-1 0-8-15,-2 0-9 16,1 0 2-16,1 14-4 0,-9-14-13 0,7 0 9 0,0 0-5 16,3 0 6-16,2 0 12 0,3 8 10 0,2-8 0 15,3 0-2-15,6 8-3 0,1-8-16 0,-3 4 3 16,0-2-4-16,1-1 3 0,-1 0 4 16,-2 1-11-16,1-2 10 0,-1 1-1 0,-3 0-4 0,1 0 9 15,-3-1-5-15,-6 0 1 0,0 0-2 0,-2 0 0 16,-2 0-4-16,0 0-8 0,-2 0 3 0,-1 0-3 15,1 0-5-15,5 0 0 0,-2 0 0 16,1 0-4-16,0-12 14 16,1 12-5-16,1 0 0 0,-1 0 6 0,0 0-15 0,0 0 15 0,0 0-2 0,0 0-1 15,-1 0 14-15,-3 0 3 0,1 0 5 0,-3-9-7 16,1 9-9-16,-3-6-3 0,0 6-6 16,-4-3 13-1,2-1-16-15,-2 3-1 0,-3-2-1 0,0 3-8 0,0-1 7 0,0 0 4 0,0 1-6 0,1-3 0 16,3 3 10-1,5 0-16-15,0 0 9 0,3 0 2 0,1 0 0 0,2 0 3 0,-2 0-4 0,0 0-1 16,-1 0 1-16,-5 0-2 0,0 0-1 16,-4 0 11-16,-3 0-9 0,-4 0 20 0,-3 13 11 15,-4-13 8-15,-2 0 9 0,-5 0-9 16,-2 0-10-16,-2 0-17 0,-2 0 0 0,-1 0-9 0,-1 0 0 16,0 0 5-16,0 0-9 0,0 0 2 0,0 0 3 15,0 0-6-15,0 0 1 0,0 0-16 0,0 0-66 16,0 0-71-16,0 0-99 0,0 0-103 0,0 0-22 31,0 0-26-31,0 0-45 0,0 0-67 0,0 17-115 0,-16-17 100 0</inkml:trace>
  <inkml:trace contextRef="#ctx0" brushRef="#br1" timeOffset="101897.4">8016 6944 751 0,'15'0'25'0,"3"0"17"0,-1 0 10 0,3 0 32 0,-1 0-14 16,3 0 17-16,0 0-6 0,1-14-18 0,2 14 6 16,0 0-26-16,3 0 13 0,2 0 2 0,0-9-11 15,1 9-4-15,2 0-7 0,2 0-7 0,3-4-1 16,1 4 5-16,0 0-1 0,-2 0 11 0,3 0 0 15,2 0-2-15,0 0-9 0,0 0-8 16,-1 0-5-16,4 0-2 0,5 0 2 0,7 0 14 0,4 0 15 16,3 12 10-16,5-12 2 0,6 0-23 0,2 0-9 15,1 0-6-15,-4 8 9 0,1-8-3 0,0 0-2 16,-1 4-5-16,1-4 0 0,0 0 12 0,4 0 10 16,-2 0 5-16,-1 0 3 0,2 0-9 0,-5 0-1 31,-2 0-9-31,-8 0-1 0,-4 0 3 0,-7 0-5 0,-7 0 2 0,-4-12 0 0,-4 12-9 0,-5 0-3 15,-4 0 5-15,-4 0-10 0,-5-7 3 0,0 7 6 16,-3 0-6-16,-1 0 7 0,-5 0-6 16,-1-4-2-1,-1 4-5-15,0 0-8 0,2 0 0 0,-6 0-9 0,-1 0 7 0,0 0-3 0,-2 0-2 16,0 0 5-16,-1 0-4 0,0 0 2 0,0 0 1 16,0 0 0-16,0 0-1 15,0 0 1-15,0 0 2 0,0 0-9 16,0 0 13-16,0 0-15 0,0 0 14 0,0 0 7 0,0 0-14 0,0 0 14 0,0 0-10 15,0 0-1-15,0 0 3 0,0 0-3 0,0 0-3 16,0 0 2-16,0 0 0 0,0 0-4 0,0 0 7 16,0 0-1-1,0 0 5-15,0 0-3 0,0 0-1 0,0 0-6 0,0 0-1 0,0 0 8 16,0 0-3 0,0 0 5-16,0 0-3 0,0 0-4 0,0 0-1 15,0 0 2-15,0 0-2 0,0 0 1 0,0 0 5 16,0 0-3-16,0 0 3 0,0 0-4 0,0 0-3 15,0 0-25-15,0 0-25 0,0 0-45 0,0 0-69 16,0 0-72-16,0 0-91 0,0 0-113 0,0 0-150 16,0 0 92-16,0 0 115 0</inkml:trace>
  <inkml:trace contextRef="#ctx0" brushRef="#br1" timeOffset="103315.84">12572 6878 1268 0,'-1'0'17'0,"0"0"25"0,1 0 11 16,0 0 30-16,0 0 27 0,0 0 12 0,0 0 16 15,0 0 3-15,0 0-23 0,0 0-21 0,0 0-20 16,0 0-9-16,0 0-23 0,0 0-10 16,16 0 5-16,-16 0-13 0,0 0 11 15,11 0 0-15,-11 0-9 0,15 0-9 16,-6 0-6-16,4 0 2 0,-1 0 6 0,4 0-4 0,2 0 4 0,3 0-5 16,2 0-3-16,1 0 9 0,5 0-4 0,1 0-4 15,6 0-5-15,3 0-2 0,3 12 0 0,2-12 4 16,1 0 5-16,4 0-5 15,0 8 14-15,1-8-6 0,-1 0-2 0,2 4-1 0,-5-4-5 0,0 3 7 16,1-3-4-16,-6 2 4 0,3-2-11 0,-2 1 6 16,0-1 9-16,-3 2 4 15,5-2-1-15,-2 1 3 0,1-1-13 0,4 0-5 0,-2 0 7 0,-1 0-6 16,6 0 2-16,1 0-5 0,2 0 2 0,1 0-2 16,3 0-1-16,1 0 5 0,1 0-6 0,2 0 1 15,-1 0 7-15,-3 0-4 16,-1 0 1-16,-1 0 3 0,-5 0-2 15,0 0-1-15,0 0-1 0,0 0-5 0,-2 0-4 0,1 0 3 0,3 0 2 16,1 0 12-16,4 0 6 0,-2 0 0 0,1 0 0 0,-1 0-4 16,-3 0-2-16,2 0 3 15,-5 0-1-15,-2 0 1 0,-5 0-9 0,0 0 0 0,-4 0-3 0,-3 0 4 16,-2 0 12-16,-5 0-9 0,0 0 6 16,-4 0-8-16,-3 0-12 0,-3 0 14 15,-4 0-1-15,-3 0-1 0,-2 0 13 0,-4 0-8 16,0 0-3-16,0 0-3 0,-2 0-9 0,-2 0-2 0,2 0-3 15,-1 0-1-15,2 0 3 0,-2 0-1 0,-1 0-1 16,1 0 5-16,-1 0-11 0,0 0 4 16,-1 0-5-16,0 0 1 0,2 0-36 0,-2 0-46 0,0 0-65 15,0 0-105-15,0 0-66 0,0 0-33 0,0 0-135 16,0 0-92-16,0 0-6 0,0 0 74 0</inkml:trace>
  <inkml:trace contextRef="#ctx0" brushRef="#br1" timeOffset="105078.31">16852 6840 1124 0,'-2'0'57'15,"0"0"24"-15,2 0 27 0,0 0 35 0,0 0-4 16,0 0-8-16,0 0-16 0,0 0 5 0,0 0-37 16,0 0-11-16,0 0 16 0,0 0-41 0,0 0-7 15,0 0-3-15,0 0-14 0,0 0 2 0,0 0-7 16,0 0 8-16,0 0-8 0,0 0 6 0,0 0 13 15,27 0 15-15,-27 0 1 0,24 0 2 0,-4 0-17 16,-1 0-2-16,1 0-7 0,2 11 6 0,4-11 3 16,1 0-13-16,2 0 12 0,2 6-13 0,-1-6 3 15,2 0 7-15,-1 4-19 0,5-4 4 0,-3 3-19 16,3-3 0-16,-2 2 18 0,2-1 5 0,1 0 17 16,2-1-7-16,1 2-5 0,0-1-4 15,5-1 5-15,-6 1-5 0,4 0 1 0,-1 0-9 16,-4-1-7-16,2 3 5 0,-3-3-4 0,2 1-2 15,0-1 0-15,3 0-1 0,-1 0 5 0,3 1 9 16,4-1 7-16,-3 0-5 0,3 0 3 0,-3 0 2 16,-2 0-5-16,-3 0 3 0,1 0-8 0,-6 0 5 15,1 0-17-15,-1 0-4 0,-1 0 1 0,2 0-16 16,-2 0 20-16,2 0-1 0,-2 0 2 0,1 0 5 16,-2 0-3-16,-3 0 5 0,2 0 3 0,0 0 11 15,1 0 5-15,-4 0 0 0,-1 0-5 0,2 0-7 16,2 0-11-16,1 0-3 0,-3 0 0 15,-3 0-17-15,3 0 12 0,2 0-2 0,-2 0-1 0,1 0 10 16,0 0 4-16,2 0-10 0,-1 14 5 0,-1-14 4 16,2 0-2-16,-3 0 12 0,1 0 3 0,0 0 6 15,0 0-8-15,-2 0 5 0,-2 0-3 16,7 0-11-16,-4 0 1 0,0 0-1 0,0 9 1 16,3-9 5-16,-3 0-5 0,0 0-5 0,2 0-9 15,-8 0-7-15,4 0 8 0,-1 0-7 0,0 0 3 16,0 0 3-16,0 0-8 0,1 0 22 0,3 0-11 15,1 0-11-15,2 0 1 0,-2 0-8 0,0 0 9 16,0 11 10-16,1-11 0 0,-2 0-13 0,1 0 15 16,-2 0 3-16,3 10-4 0,-3-10 9 0,3 0-9 15,-1 5-7-15,0-5 3 0,3 3 0 0,-1-1 1 16,-2-1 8-16,4 1 11 0,-3-1-2 0,4 0 10 16,-5-1-7-16,2 1-6 0,-6-1 7 0,3 1-5 15,-1-1 20-15,-3 1-1 0,-3-1 3 0,-6 0-1 16,6 0-25-16,0 0 2 0,1 0-15 15,-3 0-5-15,4 0-1 0,0 0-4 0,3 0 3 0,5 0 1 16,-4 0 6-16,2-12-3 0,4 12 1 0,1 0 9 16,-2 0-16-16,1 0 0 0,4 0 2 0,-2 0-6 15,-2 0 9-15,0 0 2 0,2 0 5 0,0 0-8 16,-4 0 1-16,4 0 5 0,-4 0-12 16,-1 0 4-16,2 0 3 0,0 0-3 0,-6 0 6 15,0 0-1-15,2 0 13 0,-7 0-16 0,2 0-5 16,1 0 10-16,-4 0-5 0,0 0 4 0,3 0 3 15,-1 10-4-15,-2-10-11 0,2 0 13 0,-2 0-3 16,0 0 4-16,3 0-4 0,-1 0 12 0,-1 0-1 16,2 0-5-16,0 0 15 0,6 0-33 0,-3 0 25 15,-1 0-1-15,3 0-11 0,2 0 21 0,0 0-19 16,-2 0 4-16,2 0 12 0,-4 0-15 0,2 0 6 16,0 0-9-16,-2 0-3 0,0 0-6 0,-2 0 14 15,2 0-3-15,0 0 1 0,-1 0 20 0,-4 0-26 16,-4 0 3-16,2 0 2 0,-6 0-14 0,3 0 35 15,-5 0-10-15,-7 0 0 0,-2 0 14 0,2 0-10 16,-1 0-2-16,-2 0 0 0,-1 0 7 0,-3 0-9 16,0 0 15-16,0 0-1 0,0 0 6 15,0 0 5-15,0 0 7 0,0 0 9 0,0 0-11 0,0 0-13 16,0 0 17-16,0 0-18 0,0 0-4 16,0 0-4-16,0 0-2 0,0 0-2 0,0 0-7 15,0 0-6-15,0 0-29 0,0 0 24 0,0 0-2 16,0 0 0-16,0 0 25 0,0 0-26 0,0 0 3 15,0 0 8-15,0 0-32 0,0 0 21 0,0 0 8 16,0 0-11-16,0 0 23 16,0 0-12-16,0 0-21 0,0 0 7 0,0 0 2 0,0 0-39 0,0 0-10 15,0 0-53-15,0 0-61 0,0 0-31 0,0 0-57 16,0 0-59-16,0 0-67 0,0 0-52 0,0 0 19 16,0 0 0-16,0 0-39 15,0 0-57-15,0 0-86 0,0 18 111 0</inkml:trace>
  <inkml:trace contextRef="#ctx0" brushRef="#br1" timeOffset="110240.55">12780 5661 2353 0,'0'0'54'0,"17"0"43"16,-17 0 46-16,0 0 62 15,10-14 0-15,-10 14 15 0,0 0 1 0,0-14-35 0,10 14-30 0,-10 0-48 16,0 0-47-16,0-10-30 0,0 10-29 0,0 0-10 16,0 0-6-16,0 0-8 0,0 0-4 0,0 0-3 31,0 0 12-31,0 0 0 0,0 18 10 0,0-18-2 0,0 24-5 0,0-8 1 0,0 3-27 0,0 2-28 16,0 1-27-16,0 0-19 0,0 2-5 15,0-1-28-15,0 0-29 0,0 0-42 0,15-2-68 16,-15 2-73-16,13-3-99 0,-13-1-85 0,13-2 17 15,-13-3 130-15</inkml:trace>
  <inkml:trace contextRef="#ctx0" brushRef="#br1" timeOffset="110634.08">12990 5571 2646 0,'18'-12'2'0,"1"-2"4"0,-5 4 8 0,-1 0 13 16,-3 0 3-16,-2 3 4 0,-2 4-24 0,-1 2-10 16,-2 1-4-16,-2 0-13 0,-1 0 26 0,3 24-6 15,-2-24 1-15,1 34-2 0,-2-14-9 0,0 4 8 16,0 1 0-16,0 2 11 0,0 0-9 0,0 2-4 16,-24-3 3-16,24 2-7 0,-23-2 12 15,8-1-3-15,0-2 2 0,-3 0 4 0,3-5-7 16,-5-1 10-16,1-2-4 0,-2-3-10 0,0-2 8 15,-2-3 0-15,-1-5-1 0,-3-2 8 0,-1 0-6 16,0 0-9-16,-4-22 4 0,2 22-4 0,0-31 5 16,3 10 7-16,0-2-11 0,3-3 7 0,3-4-3 15,3-2-8-15,3-2 12 0,5-2-1 0,3-4 6 16,7 2 9-16,0-3-1 0,0 2-3 0,25 1-11 16,-25 5-13-16,37 0 0 0,-16 5-2 0,6 5 9 15,3 6 0-15,2 4-9 0,3 2 0 0,-1 6-1 16,5 0-24-16,-4 5-46 0,1 0-52 0,-4 0-72 15,-5 27-51-15,-2-27-105 0,-2 33-79 0,-7-12-96 16,-3 1 83-16</inkml:trace>
  <inkml:trace contextRef="#ctx0" brushRef="#br1" timeOffset="114680.87">20630 6217 908 0,'-1'-2'80'0,"1"0"39"0,-2-1 59 0,2 1 76 15,0 2-66-15,0 0-9 0,0-2-18 0,0 0-39 32,0 2 18-32,0 0-11 0,0 0-14 0,0 0-19 0,0 0-13 0,0 0-4 0,0 0-4 0,0 0-18 15,0 0-6-15,0 0-9 0,0 0-12 0,0 0 8 16,0 0-3-16,0 0-19 0,0 0-8 0,0 0-17 31,0 0 0-31,22 0 2 0,-22 0 0 0,0 0 4 16,20 0-1-16,-6 0 4 0,-14 0-1 0,19 0 0 15,-8-13-14-15,-1 13 4 0,3 0-8 16,-5 0 6-16,-8 0 12 0,10 0 0 0,-10 0-3 16,8 0 4-16,-8 19-8 0,0-19 3 0,0 0 8 15,2 14-8-15,1-14 3 0,-3 18 0 0,0-6-6 16,0 1 6-16,0-1-2 0,0 8 8 0,0-2 3 15,0 1-2-15,-27 0 5 0,27-1-13 0,-17 1 4 16,17-1-6-16,-25-2-2 0,25-4-2 0,-27 1-5 16,10 0 15-16,4-3-1 0,-7-1 1 0,3-3 13 15,3 0-13-15,2-1-13 0,4-2 9 0,-2 1 0 16,4-4 7-16,6 0 12 0,0 0 3 0,0 1 19 16,0 0-1-16,0-1 16 0,0 0 1 0,0 0-32 15,0 0 1-15,0 0-21 0,16 0-5 0,-16 0 6 16,17 0-6-16,-17 0-3 0,26-18-1 0,-15 18 8 15,8 0-5-15,-4 0 3 0,8 0-3 0,-4 0-37 16,1 0-12-16,-7 0-22 0,6 0-33 0,0 0-21 16,-9 14-35-16,5-14-35 0,-3 0-47 0,-4 16-82 15,1-16-46-15,3 13-26 0,-9-13-46 16,-2 0 115-16,5 0 104 0</inkml:trace>
  <inkml:trace contextRef="#ctx0" brushRef="#br1" timeOffset="115105.23">20762 6253 1952 0,'0'-15'43'0,"16"2"27"0,-16 3 34 0,13 3 46 15,-2-3-2-15,2 1 20 0,-3 1-1 0,2 1-26 16,-2 3-28-16,1-2-47 0,1 1-26 0,0 1-45 16,-9 1 1-16,6 2 1 0,3 1-9 0,-6 0 20 15,1 0-12-15,3 0 2 0,-2 0-4 0,1 17 1 16,9-17 8-16,-9 17-16 0,0-17 11 0,1 26-9 15,0-10-4-15,-2 3 20 0,2 0-6 0,-4 1 14 16,-2 7-19-16,1 0 8 0,-5 1-1 0,4-1 16 16,-4 2 0-16,0-2-7 0,0 0-2 0,-29 0-9 15,29-4 7-15,-28-1 4 0,7-3 2 16,-3-2-1-16,3-1-3 0,-5-3 2 0,-2-5 4 16,0-1-6-16,-10-3 10 0,0-4-16 0,-1 0-2 15,2 0 1-15,-1-18 4 0,0 18-6 0,-1-26 5 16,2 9-4-16,12-4-4 0,2-6 13 0,0 1-8 15,6-3 6-15,4-2 5 0,6-4-9 0,4-2-4 16,1 0-2-16,2 2-8 0,0 2 3 0,25-2-2 16,-6 6 2-16,2 2 2 0,-1 5-1 15,8 1 3-15,2 3-3 0,0 4-2 0,6 3 6 0,-1 4-4 16,-6 0 0-16,1 1-20 0,6 5-29 0,-7 1-67 16,-6 0-66-16,4 0-43 0,-8 0-64 15,-1 17-53-15,0-17-54 0,-2 18-71 0,-8-18 20 16,1 20 130-16</inkml:trace>
  <inkml:trace contextRef="#ctx0" brushRef="#br1" timeOffset="134997.73">9060 7482 1170 0,'-2'0'49'0,"2"0"44"0,0 0 34 15,0 0 46-15,0 0-11 16,0 0-4-16,0 0 6 0,0-10-21 0,0 10-19 0,0 0-33 16,0 0-13-16,0 0-16 0,0 0-17 15,0 0-1-15,0 0-23 0,0 0-13 0,0 0 3 0,0 0-9 16,11 0-3-16,-11 0 4 0,0 0-11 15,16 0 0-15,-6 0 2 0,6 0 3 0,4 0 2 0,5 0 7 16,6 13-4-16,7-13-2 16,4 0 7-16,7 15-8 0,3-15 4 0,1 9-2 0,6-9 2 15,4 7-2-15,0-7-4 0,4 5-6 0,5-5 6 0,4 2 12 16,7-2 3-16,6 0 8 16,5 0-10-16,2 0-9 0,8 0 5 0,-5 0 23 15,0 0 15-15,-3 0 10 0,-5 0-1 0,-4-14-24 16,-7 14-8-16,-8 0-9 0,-5 0-4 0,-4-10 7 0,-7 10-6 15,-8 0 15-15,-7-6 11 0,-8 6 1 16,-7 0 2-16,-8-4-7 0,-5 4-15 0,-6 0-10 0,-3 0-5 16,-3 0-6-16,-1 0-2 0,0 0-5 15,0 0 10-15,0 0 1 0,0 0 0 0,0 0 4 16,0 0-8-16,0 0 0 0,0 0-3 0,0 0-15 0,0 0-14 16,0 0-27-16,0 0-22 0,0 0-22 15,0 0-14-15,0 0-13 0,0 0-47 0,-12 0-13 0,12 0-60 16,0 0-110-16,0 16-23 15,-11-16-82-15,4 0 87 0</inkml:trace>
  <inkml:trace contextRef="#ctx0" brushRef="#br1" timeOffset="142482.95">19747 7493 1083 0,'0'0'35'0,"0"0"19"0,0 0 27 0,0 0 59 0,0 0 13 15,0 0 23-15,0 0-5 16,0 0-15-16,0-11-43 0,0 11-19 0,0 0-15 0,0 0-46 15,0 0 9-15,0 0-19 0,0 0-3 16,0 0 11-16,0 0-10 0,0-7 5 0,0 7 9 0,0 0-34 16,0 0 5-16,0 0 4 0,0 0-13 0,0 0 32 0,0 0-10 15,20 0-5-15,-20 0-11 16,18 0 0-16,-4 0 14 0,-14 0 7 0,27 0 32 0,-6 0 4 16,-3 0-10-16,2 0-8 0,0 0-14 15,0 0-17-15,3 0 8 0,3 0-12 0,-3 13 0 0,4-13 14 16,3 0 2-16,-1 0 2 0,4 0 5 15,-3 0 4-15,3 0-6 0,1 0 4 0,0 0-10 16,0 0-12-16,1 0 2 0,0 7-5 16,-1-7 0-16,0 0 6 0,-2 0-13 0,6 0 17 0,-4 0-2 15,3 3-9-15,0-3 9 0,0 2-16 0,0-2 1 16,2 1 12-16,2-1-4 0,-8 0 6 0,7 0 12 16,-6 0-5-16,5 0 7 0,0 0-4 0,1 0-9 0,-3 0-1 15,1 0-3-15,2 0 9 16,0 0-6-16,1 0 16 0,-2 0-10 0,1 0-15 0,-3 0 6 15,0-12-17-15,5 12 9 0,-8 0 4 16,0 0 5-16,-2 0-10 0,0 0 1 0,4 0-9 0,-2 0 8 16,-3 0 1-16,2 0-1 0,1 0 10 15,-6 0 1-15,-1 0 9 0,-2 0 2 0,-5 0 5 16,-3 0-3-16,3 0-5 0,-5 0 1 0,3 0 5 16,5 0-13-16,-2 0 10 0,-1 0-1 0,2 0-8 15,2 0 1-15,-3 0-4 0,-3 0-4 16,2 0 2-16,-1 0 1 0,3 0-11 0,-1 0 3 15,-1 0 1-15,2 0-9 0,3 0 10 0,-1 0 0 16,2 0-5-16,3 0-1 0,-1 0 18 0,3 0-21 0,0 0 3 16,2 0 6-16,1 0-29 0,-1 0 29 0,0 0-4 15,-2 0 2-15,3 0 4 0,0 0-10 16,-1 0 1-16,-2 0 16 0,-1 0 4 0,-2 0-35 16,2 0 23-16,-3 0-17 0,-1 0 9 0,-3 0 22 0,-1 0-20 15,0 0 2-15,-2 0-7 16,1 0 12-16,1 0-2 0,-2 0 1 0,1 0-6 0,0 0-6 0,3 0 9 15,-3 0 1-15,4 0-2 16,0 0 14-16,1 0-17 0,0 0-3 0,1 0 7 0,-1 0-15 16,-1 0 21-16,3 0 3 0,-3 0 11 0,-1 0 15 0,2 0-2 15,-3 0 5-15,1 0-8 0,-1 0-4 16,-1 0-13-16,-1 0-2 0,0 0-8 0,1 0-9 16,-3 0 9-16,-1 0-9 0,0-10 0 15,2 10 12-15,-2 0-14 0,1 0 9 0,-5 0 2 16,0-7-12-16,2 7 0 0,-1 0 3 0,-4 0 8 15,0 0-1-15,1-2 14 0,-5 2-3 0,4 0-11 16,-2-2 6-16,-7 2-5 0,0 0 11 0,4 0 4 16,-3 0 2-16,-1 0 28 0,1 0-12 15,-3 0 2-15,0 0 4 0,0 0-11 0,0 0-6 16,0 0 1-16,0 0-8 0,0 0-31 0,20 0 18 16,-20 0 0-16,0 0 2 0,0 0 11 0,0 0 1 15,0 0-13-15,0 0-8 0,0 0-1 0,0 0-7 16,0 0-2-16,0 0 14 0,0 0 6 0,0 0-16 0,0 0 12 15,0 0-11-15,0 0-2 0,0 0 7 16,0 0-6-16,0 0 11 0,0 0-2 0,0 0 6 16,0 0 7-16,0 0-23 0,0 0 8 0,0 0-26 15,0 0 14-15,0 0 12 0,0 0-6 0,0 0 12 16,0 0-48-16,0 0-16 0,0 0-34 0,0 0-36 0,0 0-34 16,0 0-54-16,0 0-41 0,0 0-62 15,0 0-8-15,0 0-42 0,0 0-25 16,0 0-30-16,-23 0-109 0,23 0 5 0,-27 0 102 15</inkml:trace>
  <inkml:trace contextRef="#ctx0" brushRef="#br1" timeOffset="154014.16">15922 8126 316 0,'-13'0'15'0,"0"9"13"0,-1-9 7 16,3 5 9-16,-1-3-7 0,3 1 10 0,1-1 10 15,1 0 4-15,3-2 10 0,-2 1-4 0,4 0 3 16,0 1 14-16,2-2 2 0,-1 0 16 0,1 2-10 16,0-2 13-16,0 0-17 0,0 0-9 0,0 0 9 31,0 0-24-31,0 0-2 0,0 0-6 0,15 0-16 15,-15 0-3-15,0 0-9 0,0 0-5 0,0 0 17 16,17 0 0-16,-17 0 22 0,18 0-5 0,-6 0-17 16,2 0-4-16,2 0 15 0,0 0-19 0,4 0 11 15,3 0 0-15,0 0-33 0,3 0 19 0,1 12-16 16,2-12 6-16,1 0 7 0,0 0-8 16,0 0 5-16,3 0 10 0,-1 0 4 0,3 0 13 15,-3 0-2-15,1 0-30 0,3 0-3 0,-3 0-11 16,2 0-4-16,2 0 14 0,-3 0 1 0,4 0-4 15,2 0 11-15,0 11-2 0,-4-11 7 0,5 0-1 16,2 0 11-16,-1 0-4 0,-1 0-12 0,-1 0 13 16,-3 0-33-16,5 0 12 0,0 0 6 0,-2 0-10 15,-3 0 26-15,1 0-4 0,0 0-3 0,-2 0-2 16,0 0-2-16,0 0-14 0,0 0 2 0,2-14 4 16,0 14-7-16,-1 0-2 0,1 0 2 0,0 0 0 15,3-11-5-15,2 11 15 0,-2 0-10 0,1 0-6 16,-1 0 6-16,4 0-6 0,-4 0 3 0,2 0-2 15,-1 0-8-15,0 0 13 0,0 0 5 0,0 0 13 16,2 0 0-16,-4 0-1 0,2 0-1 0,-2 0-11 16,2 0 7-16,-2 0-1 0,-2 0-4 0,1 0 1 15,-3 0-1-15,1-13-14 0,0 13 3 0,-1 0 1 16,0 0-3-16,1 0-5 0,2 0 2 0,-2 0 4 16,-2 0-8-16,-2 0 15 0,0 0-7 0,1 0-6 15,1 0 9-15,-2 0-5 0,-5 0 5 0,1 0 4 16,4 0 3-16,3-16 5 0,-4 16-12 15,3 0 12-15,-3 0-6 0,0 0-2 0,3 0 6 16,4 0-10-16,-4 0-10 0,3-9 4 0,2 9 0 16,0-6-4-16,-1 6 9 0,1-5-6 0,3 5 6 15,-1 0-7-15,-3-3 8 0,1 0 8 0,-1 3-7 16,2 0 2-16,-3 0 0 0,-6 0-6 0,3 0-7 16,-4 0 9-16,1 0-3 0,0-16-3 0,-2 16 7 15,0 0-5-15,3 0 3 0,-1 0-7 0,-2 0 1 16,7 0 0-16,-4 0-9 0,4 0 9 0,-2 0 5 15,-2 0 2-15,0 0-3 0,3 0-4 0,1 0 3 16,-1 0-8-16,-1 0 4 0,0 0 6 0,0 0-9 16,1 0 11-16,0 0-3 0,0 0-2 0,-2 0-6 15,-1 15-6-15,-2-15 10 0,1 0-4 0,2 0 7 16,-3 9 3-16,-3-9-19 0,-1 0 9 0,0 0 0 16,1 8 12-16,-2-8 9 0,-3 3-3 15,3-3 3-15,-1 0 5 0,2 0 6 0,1 0 2 0,-4 0-1 16,1 0-16-16,4 0-15 0,3 0 7 0,-5 0-5 15,2 0 1-15,2 0 9 0,0 0-34 16,4 0 23-16,0 0-2 0,2 0-6 0,-1 0 30 16,2 0-21-16,1 15-2 0,0-15 13 0,2 0-24 15,-6 0 10-15,5 11 5 0,-5-11-8 16,5 0 34-16,-5 0-23 0,-1 0-1 0,-1 0-4 0,-4 0-4 16,1 0 0-16,-2 18 0 0,0-18 3 0,-5 0-19 15,4 12 20-15,-6-12-2 0,3 0 1 0,7 9 2 16,-7-9 4-16,1 0-5 0,1 10 1 15,1-10 0-15,-2 6-1 0,-1-6 1 0,1 6-2 0,-2-4 2 16,2 0-18-16,-1 1 16 0,0-2 3 0,0 1-2 16,4-1 12-16,-1 1-13 0,-1-1-5 0,3 2 4 15,-2-3-1-15,3 0 3 0,0 0 1 16,3 0-4-16,-1 0 11 0,3 0-11 0,1 0-1 0,0 0 5 16,-1 0-4-16,-7 0 3 0,0 0 4 0,2 13-5 15,-5-13 8-15,0 0 1 0,-5 0-16 0,3 0 10 16,3 0-14-16,3 0-10 0,3 0 20 15,-4 0-4-15,5 0 0 0,-2-17 9 16,7 17 0-16,-2 0-8 0,1 0 1 0,4 0 4 0,0 0-5 16,4 0 6-16,1 0-3 0,1 0 12 0,1 0-15 15,-3 0 1-15,-4 14 3 0,-3-14-9 0,-2 0 11 16,-2 0 3-16,-7 0 4 0,-4 0 10 0,-5 0 13 16,1 0 7-16,-9 0 1 0,2 0-9 0,-1 0-20 15,-4 0-3-15,-2 0-7 0,-5 0-4 0,0 0 13 16,0 0-45-16,0 0-48 0,0 0-81 0,0 0-117 15,0 0-54-15,-19 0-61 0,19 0-66 0,-21 0-31 16,-3 0-97-16,-2 0 110 0</inkml:trace>
  <inkml:trace contextRef="#ctx0" brushRef="#br1" timeOffset="154911.04">19858 8157 1156 0,'0'0'45'16,"0"-11"63"-16,0 11 29 0,0 0 65 0,0 0-6 15,0 0-25-15,0 0-10 0,0 0-33 0,0 0-38 16,0 0-25-16,0 0-2 16,0 0-37-16,0 0 10 0,0 0-16 0,0-20-13 0,0 20 1 0,0 0-12 15,0 0 14-15,21 0-14 0,-21 0 4 0,0-15 21 16,16 15-26-16,-16 0 19 0,17 0-6 0,-17 0-10 16,13 0 1-1,-13 0 3-15,13 0-8 0,-3 0-9 0,-3 0 18 0,0 0-15 0,-4 0 15 16,3 0 0-16,-2 0-3 0,0 23-5 0,-1-23-1 15,-1 24 2-15,-1-9-3 0,-1 1 19 16,0 2-8-16,0 0-12 0,0 1 23 0,0-4-17 0,-23 1 13 16,23-1-3-16,-18-3 2 0,18 1 0 0,-19-4-11 15,19 2 5-15,-15-4-18 0,15 0 11 16,-12-1 7-16,12-3 13 0,0 2-4 0,0-2-8 16,0-2 12-16,0 0 11 0,0-1 40 0,0 0 23 0,0 0 13 15,0 0-14-15,0 0-27 0,0 0-13 0,0 0-20 16,0 0 2-16,20 0 0 0,-20-12-6 0,20 12 0 15,-20 0-6-15,19 0-11 0,-9 0 0 16,0 0-9-16,0 0-1 0,-10 0 0 0,12 0-6 0,-5 0-2 16,-2 0-1-16,0 0 4 0,-4 14-3 0,2-14 6 15,-3 17 2-15,0-6 0 0,1 3 12 16,-1-1-2-16,0 2-2 0,0-1 2 0,-20 2-10 16,20 0 6-16,-20-2 0 0,20 0 8 0,-26-2-12 15,9 0-6-15,2-2 13 0,0-1-9 0,-1 0 12 16,2-2-11-16,-1 0-27 0,-1-4-28 0,2-2-20 15,1 0-47-15,-1-1-29 16,0 0-43-16,2 0-68 0,0-24-29 0,1 24-86 0,2-27-39 0,1 10-19 16,5-3 3-16,3-3 130 0</inkml:trace>
  <inkml:trace contextRef="#ctx0" brushRef="#br1" timeOffset="155383.49">20087 8071 1385 0,'18'0'0'0,"-4"0"42"0,0 0 46 0,4 0 15 16,-4 0 16-16,2 17-35 0,-1-17-12 0,0 16-16 15,-3-16 20-15,2 23-2 0,0-10-10 16,-4 4 4 0,1 0-31-16,-1 2-13 0,0 2-4 0,0 2 3 15,-5-2 6-15,2 4 20 0,-1-1-20 16,0 0 8-16,-4 1 12 0,0 3-5 0,-2-2-1 15,0-1-1-15,0 2-19 0,0-1-6 0,0 0 7 16,-19 0 15-16,19-1-26 0,-22-1 7 0,22-1-13 16,-31-1-2-16,14 0 12 0,-2-2-7 0,-2-1 19 15,-4-1-24-15,1-2 5 0,-2-3 1 0,-3 0-3 16,0-2 1-16,-1-3 9 0,-4-3-6 0,1-2-6 16,-1-3 4-16,-4 0-4 0,4 0-4 0,-2-26-6 15,1 9 2-15,-1-2-11 0,2 0 9 0,-1-4 8 16,4 0-11-16,0-3 23 0,2-2-13 0,2-2-3 15,5 0 5-15,3-4-19 0,8-1 5 0,1 0 11 16,5-1-5-16,5 0-1 0,0 0 8 0,23 1-15 16,-3-1 4-16,2 3 2 0,5-1 4 0,4 1 9 15,-1 6-2-15,2 0-1 0,3 5-12 16,-1 1-1-16,-3 4 0 0,0 1-5 0,2 5 17 16,-1 1-11-16,3 1 2 0,-4 0 2 0,-3 2-29 15,2 2-25-15,-1 1-34 0,-4 3-33 0,-5 1-29 16,-1 0-9-16,-1 0-43 0,-4 18-53 0,1-18-41 15,-3 19-34-15,-2-19-34 0,-2 28 33 0,-1-13 93 16</inkml:trace>
  <inkml:trace contextRef="#ctx0" brushRef="#br1" timeOffset="163789.79">449 9836 1104 0,'-4'-8'62'0,"1"0"60"0,1 2 56 15,-3 0 36-15,5-2-6 0,-2 3-12 0,-1 1-15 16,3-1-6-16,-1 2-35 0,1-1-22 0,-2 1-27 16,2-2-9-16,0 2-14 0,0 2-24 15,0-2-13 1,0 2-21-16,0-1-8 0,0 1-10 0,0-1 1 15,0 2-11-15,0 0-1 0,0 0 1 0,0 0 1 16,0 0 12-16,0 0 5 0,22 0 2 0,-22 21-3 16,18-21 5-16,-18 18-8 0,22-5 9 0,-9-1-1 15,-3-1-5-15,0 0 10 0,3 0-3 0,-3 2-3 16,-2 0 1-16,0 1 0 0,1-2-5 0,-1-2 4 16,-2 2 7-16,0-2-11 0,-2 0 12 15,2-7 4-15,-2-2-5 0,4-1 8 0,3 0-12 16,6-17 1-16,6 17-2 0,10-32-3 0,6 9 4 15,10-1-1-15,13-7-6 0,8-2 3 0,10-3-1 16,6-3 20-16,5-3 21 0,3 1 31 0,-2-3 39 16,-1 1-6-16,-5 0 14 0,-3 2-13 0,-4 1-20 15,-10 2 6-15,-5 4-12 0,-9 2-5 0,-2 4-11 16,-10 3 0-16,-5 3-3 0,-11 2 7 0,-5 4 8 16,-7 5-10-16,-3-1-15 0,-4 5-21 0,-2 1-13 15,-3 2-15-15,-2 3-1 0,0-1-2 0,0 2 0 16,-1 0-6-16,0 0 3 0,0 0-23 0,0 0-33 15,0 0-36-15,0 0-50 0,0 0-41 0,0 0-38 16,0 0-15-16,0 0-10 0,-13 16-17 0,13-16-11 16,0 18-53-16,0-6-50 0,-11 2-66 0,11 2-52 15,0-1 44-15,-8 0 109 0</inkml:trace>
  <inkml:trace contextRef="#ctx0" brushRef="#br1" timeOffset="166118.26">1481 10529 873 0,'0'2'76'0,"0"0"70"16,0-1 66-16,17-1 98 0,-17 0-1 0,0 0 0 16,0 0-22-16,0 0-37 0,0 0-31 0,0 0-34 15,0 0-8-15,0 0-31 0,0 0-4 0,0 0-18 16,0 0-34-16,0 0-32 0,0 0-22 0,-15-17-28 16,15 17 4-16,0-11 2 0,0 1-18 0,-9-1 10 15,9-2-6-15,0 0-6 0,0-6-3 0,0-1 1 16,0-1 2-16,0-6-1 0,0-1 1 0,17-5-7 15,-17-3 1-15,17-1 5 0,-17-1-1 0,21 0 4 16,-8 1-3-16,2-1-1 0,-3 5-2 0,0 4 1 16,-1 3 1-16,3 4 0 0,-1 5 0 0,1 2-4 31,-2 4-2-31,3 5 2 0,1 5 2 0,1 1 7 0,4 0 2 16,-4 22 2-16,0-22-3 0,-1 36 2 0,-1-14-1 0,-2 4-2 0,-4 0 1 0,-3 2 0 15,-5 1 4-15,-1 1-7 0,0 1 3 0,0-1-1 31,-26-1 1-31,8 2 12 0,-7-3-5 0,0 1 1 0,-5-2-4 0,-4-1-4 0,-4-1 5 16,2-3-4-16,-1-1 4 0,-1-2-3 0,2-3 0 16,-1 0-2-16,0-4 5 0,5-1-2 15,2-3 2 1,3-3 6-16,4-1 8 0,6-3 1 0,1-1-2 16,6 0-4-16,3 0-16 0,4-20-2 0,3 20 0 15,0-24-4-15,0 7 0 0,24-6 5 0,-24-1-6 16,42-3 4-16,-13-2-3 0,3-3 4 0,6-1 3 15,4-4-2-15,-1-1-1 0,5-2-6 16,2 0 6-16,-1-1 6 0,3 1 2 0,-5-1 1 16,1 2 3-16,-5 6-2 0,-3 5-2 0,-6 3 7 0,-6 6 5 15,-7 3 2-15,-4 6 2 0,-3 6-10 0,-5 1-13 16,-4 1-5-16,-2 2-5 0,-1 0 4 16,0 0 8-16,0 0 5 0,0 24-3 0,-25-8 10 15,25 10-15-15,-32 5 11 0,9 6 8 0,-3 6-9 16,-6 3 16-16,2 3-17 0,-2-2 0 0,1 2 4 15,3-5-4-15,-2-1 7 0,5-4-4 0,0-3 0 16,7-2-9-16,1-1-1 0,1-4 4 0,2-1-6 16,0-4 2-16,8-1 1 0,-3-4 2 0,4-3-2 15,1-2 6-15,-1-5-4 0,3-3-2 0,2-2 10 16,0-1 4-16,0-3 3 0,0 0 4 0,0 0 5 16,0 0 14-16,0 0 10 0,0 0 0 0,0 0-11 15,0 0-19-15,0 0-13 0,0 0-27 0,0-14-37 16,0 14-70-16,0 0-97 0,0 0-109 0,0-10-117 15,0 10-178-15,0 0-110 0,0-7 71 0,21 7 149 16</inkml:trace>
  <inkml:trace contextRef="#ctx0" brushRef="#br1" timeOffset="171358.03">11474 10316 375 0,'-14'0'1'0,"14"0"9"0,0 11-2 16,-10-11 12-16,10 0 24 0,-6 0 12 0,6 0 29 0,0 0 16 15,0 0 3-15,-4 0 11 0,2 0-10 0,2 0 12 16,0 0-12-16,0 0-5 0,0 0 8 0,0 0-27 15,0 0 6-15,0 0 3 0,0 0-37 0,0 0 3 16,0 0 0-16,0 0-25 0,0 0 23 0,14 0-7 16,-14 0-9-16,0 0 26 0,0 0-20 0,10 0 12 15,-10 0 3-15,7 0-20 0,-1 0 21 16,2 0 0-16,4 0 0 0,-1 0-1 0,4 0-4 0,2 0-2 16,0 11-15-16,0-11 0 0,0 0-9 0,1 0-10 15,1 0 1 1,-3 0-7-16,2 0 4 0,-2 0-6 0,5 0 4 0,-1 0 4 0,3 0 3 15,2 0 6-15,-2 0-7 0,6 0-2 0,-1 0-1 0,1 0-9 16,4 0 0-16,0 0 1 0,2-12-6 0,4 12 12 16,0 0 1-16,2 0 5 0,3 0 3 0,-3 0-8 15,1 0-4-15,-1 0-6 0,-2 0-9 16,-1-6 3-16,-1 6-1 16,1 0 3-16,-4 0 5 0,1 0-15 0,1 0 16 0,-2 0-8 0,-1 0 6 15,-4 0 14-15,2 0-12 0,-1 0 2 0,0 0 0 16,-2 0-12-16,0 0 7 0,0 0 0 0,0 0-7 15,2 0 4-15,-1 0-4 0,2 0 0 0,1 0 0 16,1 0 4-16,-1 0 0 0,1 0-2 0,1 0 5 16,-1 0 3-16,1 11 11 0,-1-11 10 0,-1 0 6 15,-1 0 0-15,2 0-8 0,-5 0-1 0,1 0-3 16,-2 0-3-16,-1 0-4 0,-1 0-5 0,-1 0-11 16,1 0 0-16,-3 0-2 0,1 0-3 0,-1 0 10 15,0 0-2-15,1 0-2 0,1 0 3 0,-2 0-8 31,0-10 1-31,-2 10 3 0,0 0-3 0,0 0 4 0,-1 0-2 0,0 0 2 0,1 0-2 0,-1-6 3 16,3 6 1 0,2 0-3-16,-1 0 5 0,3-3-6 15,-1 3 2-15,3-1 5 0,0 0-9 16,-3 0 5-16,-1-1 4 0,1 2-6 0,-1-1 13 16,-3 1-2-16,1 0-7 0,-3 0 7 0,0-2-6 15,0 1-2-15,-1 0 3 0,-1 0-6 0,1 1-4 16,0 0 7-16,-2-1 8 0,2 0-6 0,-3 0 1 15,2 1 5-15,-1-1-18 0,-1 1 8 0,1-1-1 16,2 1-7-16,-3 0 8 0,3-1-3 0,0 1 4 16,0-1 2-16,1 0-8 0,0 1 11 0,1-1-9 15,-1 1-1-15,3 0 5 0,-1 0-6 0,-1-1 8 16,2 1-5-16,-3-1 9 0,3 0-8 0,-1 0 2 16,-1 0 4-16,-4-1-16 0,-3 2 14 0,-1 0-10 15,2-1 2-15,-3-1 2 0,4 2 0 0,-3 0-1 16,0 0-1-16,6 0 6 0,0 0-2 0,3 0 0 15,0 0-5-15,4 0 4 0,-4 0-3 16,4 0 2-16,1 0 7 0,-2 0-5 0,3 0-5 16,-3 11-5-16,2-11 11 0,-3 0-2 0,2 0 1 15,-2 0 7-15,-1 0-8 0,1 8-3 0,-1-8 2 16,1 0 1-16,-2 0-1 0,2 3 3 0,-3-3-1 16,5 0-4-16,-3 0 3 0,1 0 2 0,-2 0-3 15,0 0 5-15,3 0-8 0,-4 0 3 0,4 0 2 16,0 0 2-16,1 0-1 0,1 0-2 0,2 0-2 15,2 0 0-15,-4 0 4 0,4 0 0 0,-5 11 1 16,1-11-7-16,-6 0 4 0,3 0 0 0,-2 0 0 16,-4 0 9-16,4 0-8 0,0 0 2 0,3 0 5 15,-2 0 1-15,4 0 17 0,-3 0 1 0,2 0-5 16,5 0 2-16,-3 0-9 0,-1 0-8 0,1 0-2 16,1 0-9-16,1-12 2 0,4 12 0 0,-1 0 3 15,1 0 3-15,4 0-6 0,1 0 5 0,1 0-5 16,3 0 0-16,-1 0 3 0,1 0 3 0,0 0-2 15,1 0-1-15,-4 0 5 0,1 0-10 0,-3 0 7 16,-4 0 5-16,-2 0-14 0,-4 0 8 0,1 0 4 16,-4 0-1-16,-2 0 9 0,1 9-5 15,-1-9-7-15,1 0 0 0,-2 0-5 0,3 0 7 16,-1 0-2-16,2 0-1 0,0 0-5 0,1 0-7 16,0 5 11-16,0-5-2 0,2 0 4 15,1 3 1-15,2-1-2 0,0 0 3 0,1 0-4 0,1-1 9 16,1 1-10-16,0 0-2 0,-1-1 13 0,1 1 5 15,-1-2 14-15,-2 1 5 0,-1-1-1 0,-1 2-5 16,1-2-13-16,-3 0 0 0,-1 0-1 16,-1 0-1-16,0 0 9 0,0 0-1 0,-4 0-9 0,2 0 7 15,-1 0-10-15,-1 0-4 0,-1 0-1 0,-1 0-14 16,2-13 4-16,-2 13 8 0,5 0-6 0,0 0 9 16,0 0-9-16,1 0-2 0,2 0 7 15,-1 0-2-15,1 0 6 0,2 0-3 0,-3 0-1 16,0 0 1-16,2 0 5 0,0 0-9 0,-2 0 2 0,1 0 0 15,1 0-6-15,-1 0-8 0,0 0 12 0,2 0 0 16,0 0 0-16,-1 0 9 0,6 0-6 16,0 0-6-16,2 0 4 0,0 0-7 0,2 0 5 0,1 0 3 15,-2 0-2-15,0 0 13 0,-4-11-14 0,1 11 3 16,-3 0 0-16,-1 0 8 0,-3-7-3 16,-2 7-4-16,-1 0 2 0,3-5-2 0,-2 5-1 15,-5 0 4-15,2-2 3 0,-5 1-1 0,0 1 17 16,-3 0 8-16,-1-1 5 0,-3 1-2 0,-2-1-7 15,-1 0-9-15,-2 1-10 0,-3 0 1 0,0 0-14 16,-2 0 7-16,1 0-6 0,-1 0 4 0,0 0 7 16,0 0-7-16,0-1 4 0,0 1-7 0,0 0-1 15,0 0-1-15,0 0 4 16,0 0 0-16,0 0-13 0,0 0-42 0,0 0-45 0,0 0-68 0,0 0-68 16,0 0-62-16,0 0-61 0,0 0-14 0,0 0 2 15,0 0-57-15,0 0-11 0,0 0-63 0,-18 17 46 16,18-17 163-16</inkml:trace>
  <inkml:trace contextRef="#ctx0" brushRef="#br1" timeOffset="175700.62">8736 10762 779 0,'0'0'34'0,"0"0"19"16,0-8 23-16,0 8 24 0,9 0-11 0,-9 0-11 15,0 0 1-15,0-5-3 0,0 5-17 0,8 0 11 16,-8-3-27-16,3 3-16 0,1-2-8 0,2 2-7 16,0 0 3-16,2 0 5 0,1 0 10 0,2 0 19 15,3 0-1-15,0 0 14 0,3 0 6 0,-1 0-15 16,3 0 11-16,-1 0-16 0,2 0-22 0,4 0 9 16,-4 0-13-16,4 0 5 0,0 0 8 15,1 0-14-15,0 0 5 0,3 0-9 0,1 0 13 16,1 0-14-16,4 0 30 0,-1 0-1 0,5 12-5 15,-1-12 8-15,2 0-22 0,-1 0-1 0,1 0 0 16,-2 8-4-16,-2-8 0 0,2 0 0 0,-1 6 2 16,-4-6-6-16,-3 2 3 0,1-2 6 0,0 0-7 15,-3 0 8-15,3 0-5 0,-2 0-2 0,-3 0-2 16,5 0-1-16,1 0-6 0,-1 0-1 0,-2 0 3 16,6 0-3-16,-4 0 0 0,4 0 0 0,-1 0-5 15,3 0 3-15,1 0 0 0,-1 0-3 0,-1 0 4 16,1 0-1-16,0 0 9 0,-2 0 7 0,0 0-12 15,-2 0-3-15,0 0-2 0,0 0-5 0,-2 0 3 16,1 0 2-16,-3 0-8 0,0 0 7 0,-1 0 8 16,-1 0 1-16,0 0 11 0,-3 0-4 0,-1 0 0 15,-2 0-2-15,0 0-5 0,-3 0 3 16,0 0-8-16,0 0 10 0,-1 0-9 0,1 0-7 16,-3 0 1-16,1 0-8 0,1 0 3 0,0 0 7 15,-2 0 1-15,1 0-1 0,-1 0 5 0,-1-13-9 16,3 13 5-16,-4 0-2 0,3 0-7 0,-1 0 4 15,2 0-2-15,-2 0-1 0,5 0 5 0,-4-8-5 16,0 8-2-16,4-6-5 0,-1 6 5 0,0 0 2 16,2 0 0-16,-2-3 7 0,2 3-7 0,2-3-2 15,0 3-2-15,3 0-4 0,0 0 9 0,2 0 0 16,3-3-1-16,-2 3 1 0,2 0-3 0,2 0-3 16,-4 0 7-16,4 0-7 0,-5 0 4 0,2 0 1 15,-5 0 0-15,4 12 7 0,-4-12-11 0,1 0 2 16,-3 0 4-16,-2 0 0 0,1 0 7 0,-5 0-1 15,4 0-7-15,-3 0 4 0,-2 0 3 0,-1 0 3 16,5 0 0-16,-3 0-4 0,5 0-3 0,-1 0-2 16,-2 0 1-16,2 0 2 0,2 0-6 0,1 0 4 15,0 0 0-15,1 0 9 0,-1 0 7 0,0 0 6 16,2 0 11-16,-3 0 7 0,-1 0 12 16,-1 0-7-16,-3 0-4 0,-2 0-9 0,-1 0-4 15,-3 0 2-15,0 0-4 0,-1 0-1 0,-2 0-14 16,-3 0-3-16,1 0-3 0,-2 0-11 0,1 0 11 15,0 0-3-15,-3 0-3 0,1 0 6 0,-1 0-9 16,1 0 2-16,-1 0-1 0,-1 0-2 0,1 0 2 16,-1 0-3-16,1 0 0 0,-1 0 5 0,0 0 0 15,0 0-16-15,-1 0 16 0,0 0-6 0,0 0-1 16,0 0 19-16,0 0-21 0,0 0 13 0,0 0 2 16,0 0-1-16,0 0 8 0,0 0-11 0,0 0-3 15,0 0 12-15,0 0-4 0,0 0-1 0,0 0 2 16,0 0-11-16,0 0 5 0,0 0 0 0,0 0-1 15,0 0 13-15,0 0-12 0,0 0 0 0,0 0-4 16,0 0-12-16,0 0 11 16,0 0 0-16,0 0 2 0,0 0-4 0,0 0-4 0,0 0-3 0,0 0-31 15,0 0-37-15,0 0-47 0,0 0-62 0,0 0-65 16,0 0-66-16,0 0-67 0,0 0-63 16,0 0-57-16,-22 0-78 0,22 0 120 15</inkml:trace>
  <inkml:trace contextRef="#ctx0" brushRef="#br1" timeOffset="178895.19">1427 11394 1405 0,'6'0'59'0,"-1"0"28"16,-1 0 58-16,-3 2 69 0,2-2-7 0,-3 0 42 15,2 0-4 1,-2 0-15-16,0 0-6 0,0 0-29 0,0 0-10 0,0 0-16 0,0 0-9 15,0 0-16-15,0 0-18 0,0 0-36 0,0 0-30 16,0 0-26-16,0-16-26 16,0 16-2-16,0-11-6 0,0 11 2 0,0-17-5 0,19 5 5 0,-19 0 0 15,0-2-5-15,14-1 7 0,-14-2-5 0,14-4-6 16,-6-2 2-16,1-2-2 0,1-2-2 0,2-1 1 16,0-3-3-16,2-2-8 15,-1 0 6-15,2 3 4 0,-1 1 3 0,0 2 6 0,3 2-4 0,0 5 1 16,-1 2-3-16,-1 3-2 0,3 4 0 0,-3 1-2 15,0 6-5-15,-2 1 3 16,1 3 1-16,-3 0 0 0,-1 0 6 0,2 25-1 16,-1-25-7-16,-3 30 1 0,2-11 4 0,-5 1-6 0,1 2 10 0,-2 1 6 15,-3 1-2-15,-1-1 8 0,0 2 2 0,0 2-3 16,-31-3 1-16,31 1 1 0,-39 0-4 16,15-1-7-16,-2 1 8 0,-1-2-4 15,-3 0 0-15,-1-3 9 0,3 3-9 0,-4-6-1 0,1 0 3 16,-1-1-6-16,0-3 3 0,0-1 3 0,7-2-2 15,1-3 2-15,5-1 3 0,1-2 9 16,8-1 6-16,2-3 5 0,3 0-4 0,1 0-6 0,4 0-3 16,-4-19-8-16,4 19-2 0,0-22-7 0,0 8-5 15,0-4 0-15,27-2 0 0,-9-2 0 0,3-3 0 16,8-2 6-16,6-2-6 0,-1-1 4 16,2-1-4-16,4 0-3 15,1 0 8-15,-1 3-3 0,-1 1 4 0,-3 0 3 0,-2 3-2 0,-2 4 4 0,-4 2-2 16,-5 3 9-16,-6 5-12 0,-1 1-9 0,-6 2-2 15,-4 3-20-15,-4 3 13 0,1 1 3 16,-3 0 9-16,0 19 13 0,0-19 3 0,0 36 4 0,-27-9-4 16,27 4 3-16,-32 2-4 0,9 7 6 0,-5-2-1 15,-4 1-10-15,-1-3 0 16,-3 0 3-16,2-3-9 0,-1-3 7 0,5 0 1 16,1-4-17-16,4-2-18 0,3-5-29 0,2 0-25 0,5-4-20 15,3-1-10-15,2-5-19 0,6-3-9 0,0 0-7 16,2-3-10-16,0-1-19 0,2-1-60 0,0-1-90 15,0 0-163-15,0 0-163 0,24 0 90 0,-24-22 125 16</inkml:trace>
  <inkml:trace contextRef="#ctx0" brushRef="#br1" timeOffset="181760.27">8509 11268 676 0,'0'9'9'16,"0"-9"30"-16,0 4 32 0,0-4 27 0,0 0 41 15,0 3 11-15,12-3 11 0,-12 0 3 0,0 0-17 16,0 0-3-16,0 0-6 0,0 0-5 0,0 0-2 16,0 0-26-16,0 0-11 0,0 0 1 15,0 0-23-15,0 0 6 0,0 0-15 0,0 0-12 0,0 0-13 16,0 0-11-16,0 0-16 0,0 0-10 15,0 0 5-15,25 0-12 0,-25 0 12 0,24-11-6 16,-11 11 8-16,5 0 3 0,1 0 0 0,3 0 9 16,4 0 6-16,7 0 1 0,6 0-1 0,6 0 4 15,4 0-11-15,4 0 1 0,9 0 6 0,3 0-9 16,2 0 6-16,0 0 1 0,0 0-14 0,-2 0 7 16,1 0-6-16,0 0 6 0,-5 0 9 0,-6 0-2 15,2 0 7-15,-1 0-3 0,-6 0-4 0,3 0 0 16,-4 0-5-16,0 0-8 0,1-12 3 0,2 12-4 15,2 0-1-15,0 0-3 0,1-8-1 0,-2 8-4 16,1 0 1-16,-1-8 9 0,-5 8-6 0,-1-3-2 16,-5 3 3-16,-3-3-8 0,-6 2 5 0,-2 0 5 15,-6 0 5-15,-9 1 7 0,-3-2-8 0,-3 2 5 16,-4 0-8-16,-3 0-7 0,-3 0 8 0,0 0 4 16,0 0-15-16,0 0 1 0,0 0-8 15,0 0-27-15,0 0-20 0,0 0-51 0,0 0-66 16,0 0-83-16,0 0 7 0,0 0-47 0,0 0-35 15,0 15-77-15,0-15-161 0,0 13 86 0,0-13 107 16</inkml:trace>
  <inkml:trace contextRef="#ctx0" brushRef="#br1" timeOffset="183084.64">10857 11283 652 0,'0'1'30'0,"3"0"10"31,-1 0 30-31,-2 0 12 0,0-1 8 0,0 0-6 0,0 0 28 16,0 0 17-16,0 0-5 0,0 0 24 0,0 0-30 0,0 0-20 0,0 0-7 16,0 0-3-16,0 0-15 0,0 0 11 0,0 0-21 15,22 0-1-15,-22 0-2 16,22 0-5-16,-10 0 8 0,3 0-5 0,1 0 8 0,4 0-2 0,1 0-8 15,3 0-3-15,0 0-7 0,6 0-5 16,2 0-4-16,3 0-11 0,2 0-10 0,3 0 6 0,4 0 8 16,2 0 9-16,3 9 0 15,-2-9-1-15,5 0-7 0,-2 0-7 0,-5 6-1 0,0-6-6 0,-1 0 7 16,-4 3-2 0,0-1 6-16,-1-1 2 0,-1 0-11 0,-1-1 4 0,4 3-4 0,0-2-10 0,-1 0 15 15,0 1-5-15,1-1 2 16,1 1 4-16,0-1-9 0,-2 1 1 0,0 0 0 0,0 0-5 0,0-2-2 15,-1 2-4-15,-1 0 0 0,0-1 2 0,-3 1 7 16,2-2 1-16,-2 3 1 0,-2-2 8 16,-1 1-7-16,-1-2 2 0,-3 1 4 15,-2 1-9-15,-1-1 0 0,0-1-1 0,2 0-2 0,-2 0 5 16,3 2-12-16,-2-2 11 0,3 0-4 0,1 1-1 16,5 0 8-16,-3-1-12 15,1 2 0-15,1 0 4 0,-1-1 2 0,1 0 0 0,2-1 5 0,-1 0-3 16,0 0 8-16,3 1 2 0,-4-1 2 0,2 0-3 15,-3 0-12-15,2 0 2 0,0 0-12 0,-1 0-2 16,0 0 9-16,0 0-4 0,0 0-2 16,1 0 1-16,0 0-8 0,-4 0 2 0,2 0 1 0,-3 0 2 15,1 0 0-15,-2 0-2 0,3 0 3 16,-5 14-1-16,0-14 2 0,2 0 7 0,0 0-7 0,0 9-1 16,-2-9 0-16,1 0-9 0,0 0 5 15,2 3 16-15,2-3-6 0,2 0 1 0,1 3 6 16,0-2-9-16,3-1 7 0,1 0 9 0,1 0 0 15,-2 0 1-15,0 0-1 0,-3 0-9 0,1 0 4 16,-3 0-6-16,1 0 0 0,0 0 3 0,-1 0-5 16,-2 0 1-1,-2 0 16-15,-2 0 5 0,-2 0 5 0,-2 0 7 0,-3 0-8 0,-4 0-2 0,4 0-5 16,-4 0 2-16,2 0-6 0,0 0 5 0,-3 0 6 16,-2 0-9-16,-2-10 36 0,0 10-6 0,-6 0 6 15,1 0-6-15,-4 0-33 0,2 0 3 0,-2 0-5 16,-2 0 6-16,0 0-2 0,0-5-13 0,0 5-9 15,0 0 1-15,0 0-12 16,0 0 6-16,0 0 0 16,0 0 3-16,0 0 1 0,0 0-6 0,0 0 0 0,0 0-45 0,0 0-33 0,0 0-40 0,0 0-64 15,0 0-52-15,0 0-51 0,0 0-66 16,0 0-53-16,0 0-5 0,0 0-35 0,0 0-50 16,0 0-17-1,-17 0-37-15,17 0 124 0</inkml:trace>
  <inkml:trace contextRef="#ctx0" brushRef="#br1" timeOffset="200003.67">1592 12197 2466 0,'0'11'25'0,"13"-3"8"15,-13-3 28-15,0-3 31 16,0-2 11-16,0 0 31 0,0 0 19 0,0 0 21 0,0 0-1 0,0 0-11 16,0 0-37-16,0 0-41 0,0 0-30 0,0 0-23 15,0-16 9-15,0 16-16 0,0 0 6 0,0-11 5 16,0 11-16-16,0-8 4 0,0 8-15 0,0-10-9 15,-13 4-6-15,13 0 1 0,-11-1 5 0,11-3 4 16,-11 0-5-16,11-2 1 0,-10-2-4 16,3-3-7-16,1-3 8 0,2-2-14 0,4-6 3 0,-3-3 5 15,3-2-2-15,0-4 8 0,0 0-2 0,24-3-3 16,-24 2 9-16,32 2 3 0,-12 4-5 16,3 5-2-16,2 1-6 0,2 4-6 0,1 4 3 15,3 5 0-15,-3 5 1 0,-1-2-3 0,-2 4 6 16,-2 3 2-16,1 3-4 0,-3 0 9 0,-2 0-3 15,-4 0 1-15,2 26 7 0,-5-26-2 0,0 26 2 16,-4-8 5-16,-3 1-8 16,-3 5 7-16,-2 1-5 0,0 2-4 0,-27 5 5 0,9 0 0 0,-8 1 3 15,-1 1 11-15,-10-1-3 0,0-2-5 0,-2-1-2 16,-4-3-7 0,1-1-3-16,0-2 6 0,1-5-11 0,4-1 2 0,1-4-6 0,2-3 3 0,4-3 16 15,6-3 1-15,0-2 8 16,5-3-6-16,3 0-3 0,5 0-10 0,4-21 10 0,3 21-1 0,1-28-4 15,3 6 1 1,0-1-13-16,19-4-1 0,-19-4-1 0,39-3 12 0,-11-5-4 0,2-2-3 0,3-3 15 16,4 6-20-16,1-2 12 0,3 3 3 0,0 1-14 15,-4 6 17-15,-1 3-6 0,-2 6 14 0,-2 4 9 16,-4 2-6 0,-5 3 0-16,-9 3-16 0,-3 4-17 0,-3 3 3 0,-4 2-2 0,-3 0 6 0,-1 0 10 15,0 28 4-15,-21-11 9 0,21 7-5 16,-31 7 2-16,8 4-3 0,-1 7 1 0,-8 2-1 15,2 3-1-15,0 2 2 16,0 2-1-16,3-3-8 0,1-3 9 0,1-3-7 0,7-4-6 0,3-5 6 16,-1-3-11-16,2-6 5 0,6-3 1 0,1-4 3 15,3-4 2 1,3-3-8-16,0-2 6 0,1-3-6 0,0-2 5 0,0-1 11 0,0-1-2 0,0-1 5 16,0 0 0-16,0 0-5 0,15 0 3 0,-15 0 0 15,0 0-16-15,0 0-47 0,0 0-71 0,0 0-104 16,0-14-102-16,0 14-98 15,0 0-116-15,0-11-129 0,0 11 0 0,0-12 144 0</inkml:trace>
  <inkml:trace contextRef="#ctx0" brushRef="#br1" timeOffset="201515.38">5376 11901 929 0,'0'1'27'0,"0"-1"22"0,0 2 35 0,0-1 26 0,0-1-3 15,0 0 6-15,0 0-7 0,0 0-6 16,0 0-4-16,0 0-14 0,0 0 0 0,0 0-14 0,0 0-13 16,0 0 6-16,0 0-19 0,0 0 10 15,0 0 7-15,0 0-8 0,0 0 10 0,0 0-13 16,0 0-5-16,16 0-7 0,-16 0-12 0,19 0 9 16,-5 0-13-16,6 0 12 0,3 0-7 0,4 0-4 15,3 0 0-15,5-17-11 0,3 17-3 0,6 0-7 16,5 0 8-16,4 0-3 0,5-11 16 0,5 11 3 15,2 0 8-15,2-7-6 0,4 7-6 0,0 0 7 16,1 0-3-16,1 0 37 0,-1 0 21 0,-3 0 8 16,-1-6-2-16,-4 6-31 0,-3-3-8 0,-6 0-5 15,-2 2 5-15,-9-3 3 16,-6 1-6-16,-3 0-1 0,-5 1 7 0,-6 1 18 0,-4 0-9 0,-5-1-9 16,-6 1-18-16,-3-1-24 0,-1 2-3 0,-2 0-3 15,-3-1-9-15,0 1 2 0,0-1 2 0,0 1-13 16,0 0-36-16,0 0-46 0,0 0-62 15,0-1-62-15,0 1-35 0,-15 0-32 0,15 0-82 16,0 0-100-16,-13 0-98 0,13 0 3 0,-10 16 145 16</inkml:trace>
  <inkml:trace contextRef="#ctx0" brushRef="#br1" timeOffset="202287.28">7180 11884 963 0,'-1'0'20'0,"1"0"11"16,-2 0 41-16,2 14 47 0,0-14-17 0,0 0 13 15,0 0-15-15,0 0-9 16,0 0 23-16,0 0 10 0,0 0-2 0,0 0-13 0,0 0 2 0,0 0-7 15,0 0 5-15,0 0-2 0,0 0-1 0,0 0-3 16,0 0-14-16,0 0-3 0,0 0-13 16,0 0-11-16,0 0-10 0,0 0-17 15,14 0-7-15,-14 0-9 0,14 0 0 0,-4 0 0 0,3 0-2 16,2 0 5-16,4 0 6 0,2 0 4 0,2 0-4 16,3 0-1-16,1 0-8 0,4-11-5 15,3 11 4-15,2 0 1 0,4 0-6 0,-2 0 6 0,4 0-11 16,5 0-5-16,2 0 7 0,7 0-10 0,5 0 26 15,2 0 11-15,5 0 12 0,5 0 6 0,0 0-12 16,1 0-14-16,-1 0-11 0,-5 0-1 16,-4 0-11-16,-6 0 19 0,-2 0 9 0,-8 9 23 0,-7-9 9 15,-6 0 9-15,-8 0-2 0,-6 0-5 0,-6 0 9 32,-6 0-24-32,-2 0 5 0,-5 0-19 0,-2 0-16 0,1 0 3 0,-1 0-18 0,0 0 2 15,0 0-3-15,0 0-8 0,0 0 0 16,0 0-3-16,0 0-6 0,0 0-15 0,0 0-20 0,0 0-35 0,0 0-40 15,0 0-51-15,0 0-53 0,0 0-52 0,0 0-46 16,0 0-14-16,0 0-26 0,0 0-53 16,0 0-68-16,0 0-100 0,0 0 102 0</inkml:trace>
  <inkml:trace contextRef="#ctx0" brushRef="#br1" timeOffset="203372.09">9191 11908 1411 0,'0'0'51'0,"-1"0"28"0,1 0 27 0,0 0 56 15,0 0-20-15,0 0 5 0,0 0-1 0,0 0-26 16,0 0-13-16,0 0-8 0,0 0-11 16,0 0-14-16,0 0-6 0,0 0-8 0,0 0 0 0,0 0-1 15,0 0 7-15,0 0 8 0,0 0-6 0,0 0-11 16,15 0-12-16,-15 0-12 0,20 0-11 15,-8 0 0-15,8 0 3 0,5 0 4 16,2 0 15-16,6 0 6 0,5 0-5 0,1 0-7 0,3 0-7 16,3 0-4-16,-1 0 5 0,0 0 6 0,6 0 4 15,3-10-4-15,1 10-10 0,4 0 1 0,5 0-13 16,6 0 14-16,3 0 16 0,4-6 1 0,-2 6 8 16,8-2-11-16,-3-1-13 0,0 1-14 0,-4 1-18 15,-2-4 13-15,-1 4-8 0,-3-1 3 0,0 0 9 16,1-2-7-16,-4 2-1 0,3 2 2 15,-1-2 0-15,0 0-4 0,2 2 1 0,-2-2 1 0,1 1 6 16,-2 0-7-16,-5 1 9 0,1 0-5 0,-1-2-3 16,-3 2 9-16,0 0-9 0,-2 0 11 0,-1 0 9 15,-4 0 3-15,2 0 15 0,-3 0 3 16,-3 0 9-16,-6 0 4 0,-2 0 9 0,-7 0 20 16,-6 0 8-16,-5 0 14 0,-6 0 8 0,-4 0-22 15,-6 0-6-15,-2 0-7 0,-3 0-12 0,-1 0 14 16,0 0-14-16,0 0-21 0,0 0-19 0,0 0-18 15,0 0-12-15,0 0 4 0,0 0-7 0,0 0 15 16,0 0-8-16,0 0-8 0,0 0 9 0,0 0-26 16,0 0 25-16,0 0 1 0,0 0-14 0,0 0 14 15,0 0-10-15,0 0 1 0,0 0 12 0,0 0-20 16,0 0 0-16,0 0 8 0,0 0-12 0,0 0-4 16,0 0-48-16,0 0-58 0,0 0-40 0,0 0-48 15,0 0-35-15,0 0-40 0,0 0-63 0,0 0-76 16,0 0-55-16,0 0-66 0,-12 0-68 0,12 0-64 15,0 0 24-15,-18 12 155 0</inkml:trace>
  <inkml:trace contextRef="#ctx0" brushRef="#br1" timeOffset="-178828.44">2073 9753 1015 0,'0'0'12'15,"0"0"11"-15,0 0 33 0,0 0 21 0,0 0 23 0,0 0 10 16,0 0 31-16,0 0-11 0,0 0-12 0,0 0-15 0,0 0-46 15,0 0 11-15,0 0-7 0,0 0 15 16,0 0 3-16,0 0 1 0,0 0 0 16,0 0-12-16,0 0 5 0,0 0-11 0,0 0-2 15,0 0-2-15,0 0-22 0,0 0-9 0,19 0-14 0,-19 0-7 16,25 0-8-16,-5 0 8 0,5 0 2 16,6 0 7-16,3 0 19 0,9 0-5 0,3 0 1 0,8 0-3 15,2 0-6-15,5 0-14 0,2 0 2 16,8 0 1-16,7 0-9 0,5 0 17 0,5 0 6 15,5 0-2-15,5 0 3 0,5 0-6 0,1 0-6 0,-2 0-3 16,-1 0 7-16,0 0 4 0,0 0 1 16,0 0 12-16,0 0-2 0,-3 0 5 0,3 0 0 0,0 0-7 15,-1 0-3-15,-8 0-1 16,-4 13-2-16,-5-13-3 0,-6 0-9 0,-6 0-7 16,-7 10-4-16,-4-10-4 0,-7 6 10 0,-1-6-10 15,-7 5 1-15,-4-5 5 0,-4 5-8 0,-7-4 9 0,-6 1-6 16,-7 1-2-16,-4-2-1 0,-5 0-16 15,-1-1-23-15,-6 0-23 0,-1 2-28 0,0-2-37 16,0 0 13-16,0 1-5 0,0 0-31 0,0 5-17 16,0-1-65-16,-18 2-97 0,18-1-67 0,-19-1-134 15,6 1 73-15,-5-3 124 0</inkml:trace>
  <inkml:trace contextRef="#ctx0" brushRef="#br1" timeOffset="-178164.54">2835 9822 1322 0,'0'0'30'0,"0"0"23"16,0 0 46-16,0 0 17 15,0 0 11-15,0 0 12 0,0 0-30 0,0 0 11 16,0 0-19-16,0 0-19 0,0 0 0 0,0 0-13 16,0 0-6-16,0 0 0 0,0 0-12 0,0 0 1 0,0 0 2 15,0 0-5-15,0 0 9 16,0 0-2-16,0 0-10 0,16 0-13 0,-16 0 2 0,16 0-13 16,-4 0-1-16,4 0 22 0,7 12 1 15,4-12 13-15,5 0 6 0,6 11-11 0,6-11-9 16,4 0-5-16,8 9-4 0,7-9 9 0,8 7 4 15,0-7-2-15,9 6 13 0,4-3-9 0,6 1-3 16,4-1 7-16,7 1-12 0,4-1 12 0,2 0-1 0,8 0-4 16,-3 1 7-16,-3-4-8 0,-1 0 0 15,-3 1 7-15,-6 0-5 0,-5-1 10 0,-7 1 5 0,-6 0 7 16,-3-1 3-16,-5 0-8 16,-6 0-3-16,-7 0 9 0,-5 0 11 0,-11 0 4 0,-6 0 5 15,-8 0-17-15,-6 0-16 0,-7 0-13 16,-6 0-9-16,-4 0-21 0,-3 0 2 0,-2 0-2 0,-1 0-21 15,-1 0 7-15,0 0-16 0,0 0 1 0,0-13 15 0,0 13-8 16,0 0 9-16,0 0-5 16,0 0 0-16,0 0-18 0,0 0-27 0,0 0-40 15,0 0-51-15,0 0-44 0,0 0-49 0,0 0-52 16,0 0-60-16,0 0-47 0,0 0-5 0,0 0-9 0,0 0-42 16,0 0-76-16,-17 19-100 15,17-19 103-15</inkml:trace>
  <inkml:trace contextRef="#ctx0" brushRef="#br1" timeOffset="-40530.8">3201 10264 926 0,'0'-2'32'15,"0"2"34"-15,0 0 16 0,0 0 39 16,0 0 0-16,0 0-16 0,0 0 32 0,0 0-18 16,0 0-16-16,0 0 13 0,0 0-41 0,0 0 2 15,0 0-2-15,0 0-15 0,0 0 8 0,0 0 7 16,0 0-14-16,0 0 4 0,0 0 0 0,0 0-10 15,0 0 5-15,0 0-5 0,0 0-2 0,0 0-9 16,0 0 9-16,0 0-3 0,0 0-9 0,0 0 2 16,14 0-13-16,-14 0-9 0,14 0 3 0,-2 0-6 15,1 0 12-15,3 0 1 0,1 0 6 0,4 0-7 16,1 0-7-16,1-10 2 0,3 10-14 0,0 0 0 16,3 0-2-16,1-9-4 0,1 9 0 0,-1 0 1 15,0-5-7-15,3 5 7 0,2-3-2 0,-1 1 8 16,3 1 8-16,1 0 1 0,-2 0 4 0,4 1 4 15,1-1-10-15,-3 0 1 0,-3 1 0 0,1-1-15 16,-1 1 0-16,0 0 3 0,-1 0 0 16,0 0 7-16,-1 0-5 0,-2 0-3 0,3 0-7 15,-2 0 2-15,2 0 11 0,-3 0-10 0,-2 0 10 16,-1 0-1-16,4 0 5 0,-3 0 8 16,-5 0 0-16,3 11-3 0,0-11-7 0,1 0 3 0,-1 0-8 15,-2 0-2-15,-2 0-7 0,2 0-4 16,2 0-2-16,1 0 9 0,-2 0-2 0,3 0-7 15,-1 0 6-15,3 0-9 0,1 0 8 0,0 0 5 16,1 0 2-16,-1 0-5 0,-1 0-8 0,0 0 11 0,2 0-9 16,0 0 9-16,-2 0 0 0,1 0-2 15,-1 0-6-15,-3 0 5 0,3 0 3 0,-1 0-6 16,0 0 15-16,-1 0-6 0,-1 0 0 0,0 0 3 16,0 0-11-16,-2 0 1 0,1 0 8 0,0 0 0 15,-1 0-6-15,0 0 8 0,1 0-4 0,-1 0-10 16,-3 0 9-16,0 0-6 0,3 0-6 0,-4 0 5 15,0 0 6-15,1 0-3 0,1 0-4 0,1 0 7 16,3 0-3-16,0 0-1 0,-3 0 9 16,1 13-11-16,-3-13 11 0,0 0 9 0,-3 0 0 0,-3 0 4 15,0 0-12-15,-5 0-8 0,0 0 7 0,-1 0-1 16,-3 0 0-16,-1 0 10 0,0 0-11 16,-3 0 5-16,-1 0-2 0,1 0-11 0,0 0 3 15,0 0-4-15,3 0 3 0,-1 0 1 0,0 0 3 16,1 0 0-16,-1 0 1 0,0 0-5 0,0 0 0 15,-1 0-3-15,-1 0 1 0,0 0 5 0,-1 0 9 16,-2 0-12-16,1 0 8 0,-1 0-7 0,0 0-6 16,0 0 12-16,-1 0-3 0,0 0-1 0,0 0-1 15,0 0-2-15,0 0-1 0,0 0 2 0,0 0-7 16,0 0 1-16,0 0-14 0,0 0-37 16,0 0-54-16,0 0-86 0,0 0-115 0,0 0-106 0,0 0-135 15,0 0-90-15,0 0-64 0,-15 0 149 0</inkml:trace>
  <inkml:trace contextRef="#ctx0" brushRef="#br1" timeOffset="-38734.57">7052 10270 848 0,'0'0'30'0,"0"0"-5"0,0 0 14 16,0 0 32-16,0 0 0 0,0 0 27 0,0 0 3 15,0 0 13-15,0 0-16 0,0 0 8 0,0 0 0 16,0 0-20-16,0 0-5 0,0 0 4 0,0 0 0 16,0 0-11-16,0 0 13 0,0 0-11 0,0 0 20 15,0 0 7-15,0 0-8 0,0 0 4 0,10 0-22 16,-10 0 6-16,0 0 4 0,0 0-15 0,0 0-13 16,9 0-10-16,-4 0-14 0,1 0-3 15,2 0 6-15,3 0-12 0,-1 0-2 0,3 0 5 0,1 0-5 16,-2 0 15-16,4 0 11 0,-2 0-16 15,2 0 9-15,0 0 1 0,0 0-17 0,0 0 13 16,2 0-6-16,-3 0-7 0,3 0 11 0,0 0 2 16,1 0-10-16,0 0 2 0,1 0-14 0,1 0 8 15,-1 0 16-15,3 0 6 0,-2 0 18 0,1 0-22 16,1 0-5-16,0 0-7 0,-1 0-11 0,1 0 16 16,-2 0-9-16,-3 0 1 0,2 0 5 15,-3 0-9-15,-2 0 6 0,0 0-10 0,1 0 4 0,-2 0-14 16,0 0 5-16,0 0-1 0,1 0-4 15,0 0 6-15,-2 0-25 0,-3 0 10 0,0 0-4 16,1 0-6-16,0 0 10 0,2 0-6 0,0 0-7 0,0 0 20 16,3 0 2-16,1 15 2 0,-2-15 10 0,3 0-8 15,0 0 9-15,0 0 4 0,-2 0 1 16,2 9-4-16,0-9-5 0,-1 0-4 0,1 0 1 16,-1 7-1-16,0-7 11 0,0 0-22 0,2 2 6 15,-3-1 4-15,-1 1-5 0,0-1 19 0,-2 0-18 16,2-1 2-16,-2 0-7 0,2 1 0 0,-4-1 10 15,1 1 3-15,1-1 6 0,-1 0-4 0,3 0 2 16,-3 0-24-16,2 0 17 0,0 0 10 0,-1 0-13 16,2 0 28-16,-1 0-14 0,4 0-26 0,-3 0 15 15,2 0-15-15,-3 0 11 0,0 0 2 16,3 0-14-16,-1 0 2 0,0 0-6 0,-1 0 14 16,3 0-8-16,-2 0 2 0,0 0-16 0,2 0-9 15,-1 0 22-15,-2 0-3 0,1 0 19 0,-5 0-7 16,1 0 1-16,0 0-2 0,-2 0 2 0,-2 0-4 15,2 0-4-15,-2 0 6 0,4 0-42 0,1 0 33 16,2 0-21-16,-4 0 14 0,5 0 19 0,-6 0-15 16,4 0 28-16,0 0-12 0,1 0-19 0,-3 0 22 15,-1 0-35-15,3 0 5 0,-2 0 34 0,3 0-39 16,-4 0 15-16,0 0 9 0,1 0 0 0,-2 0 8 16,3 0 22-16,-1 0-9 0,0 0-13 0,-2 0 21 15,3 0-22-15,1 0 0 0,1 0-1 0,1 0-15 16,1 0 9-16,-1 0 11 0,1 0-22 0,0 0-4 15,-2-13 18-15,3 13-2 0,-1 0 0 16,2 0 23-16,0 0-47 0,-2-8-15 0,1 8 35 16,1 0-14-16,2 0 18 0,-1-4-14 0,1 4-16 15,-1-3 21-15,2 2-2 0,-1 0 12 0,3 0 14 16,-2 0-18-16,1 0-13 0,-2 0 18 0,3 1-31 16,-4 0 8-16,0 0 42 0,-2-1-24 0,1 1 4 15,-7-1-9-15,2 1-24 0,-3 0 55 0,-3 0 9 16,1 0 6-16,-1 0 15 0,-2 0-30 0,-3 0 37 15,1 0-17-15,0 0-1 0,-2 0 20 0,0 0-50 16,-2 0 3-16,0 0-9 0,0 0-20 16,0 0 8-16,0 0 26 0,0 0-12 0,0 0 24 15,0 0-8-15,0 0-11 0,0 0-9 0,0 0-27 16,0 0-13-16,0 0 18 0,0 0 16 0,0 0 3 16,0 0 49-16,0 0-64 0,0 0 8 0,0 0-26 15,0 0-4-15,0 0 34 0,0 0-8 0,0 0 23 16,0 0-11-16,0 0-54 0,0 0-73 0,0 0-133 15,0 0-129-15,0 0-135 0,0 0-125 0,0 0-39 16,0 0-162-16,0 0-33 0,0 21 203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3:47:01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 4802 2227 0,'0'0'10'0,"-9"0"34"0,9 0 33 0,0 0 58 16,0 0 29-16,0 0 5 0,0 0 3 0,0 0-23 15,0 0-22-15,0 0-18 0,0 0-20 0,0 0-24 16,0 0-8-16,0 0 0 0,0 0-16 0,0 0 5 15,0 0-18-15,0 0-5 0,0 0-23 0,0-9-16 16,0 9-4-16,12 0-20 0,-12 0 23 0,0 0 4 16,0 0 11-16,15 19 6 0,-7-19 1 15,2 22-6-15,-2-6-3 0,5 1 6 0,-1 1-2 0,1 0 3 16,0-1 1-16,-2 1-7 0,-2-4 1 16,0 0-9-16,-1-2-1 0,-2-4 8 0,1 0-7 15,1-3 17-15,-3 0 8 0,1-4-3 0,2-1 5 16,2 0-3-16,5 0-8 0,0 0 11 0,5-22 12 15,6 22 12-15,4-29 20 0,2 10 0 0,6-3-9 16,2-1-3-16,-2-4-14 0,6 0 9 0,-1-3 15 16,0 0 8-16,6-2 20 0,-4 1-5 0,1 1-7 15,-2-1-17-15,1 1-25 0,-3 2 4 0,-3 2-4 16,-1 4 2-16,-11 3 16 0,-3 1-24 0,-5 6-7 16,-4 2-13-16,-6 4-13 0,-2 2 10 0,-4 1-19 15,-2 0 6-15,-1 3-39 0,0 0-71 0,0 0-55 16,0 0-47-16,0 0-49 0,0 18-24 0,0-18-36 15,0 26-99-15,0-11-129 0,0 4-147 16,0-1 40-16,19 3 144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3:51:13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7549 4929 996 0,'0'0'23'15,"0"0"41"-15,0 0 36 0,0 0 27 0,0 0-8 0,0 0 13 0,0 0-23 0,0 0-3 16,0 0 5 0,0-10-45-16,0 10-3 0,0 0-10 0,0 0-6 15,0 0-4-15,0-8 4 0,0 8-6 0,0 0-8 0,0 0-5 0,0 0-6 0,0 0-2 16,0 0 2-16,13 0-1 0,-13 0 7 0,0 0 3 16,0 0-5-16,0 0 10 0,0 0-17 0,0 0-9 15,0 0 0 1,0 0-3-16,0 0 4 0,0 0 10 0,18 0 3 0,-18 0-2 0,0 0-3 0,18 0-6 15,-18 0-6-15,15 0 3 16,-5 0 4-16,-2 0 2 0,3 0 0 0,0 0-3 0,1 0 8 16,2 0 2-16,0 0 5 15,4 0 16-15,0 0-3 0,5 0 8 0,-1 0-1 0,5 0-4 0,1 0 6 16,2 0-3-16,1 0-1 0,-1 0-4 0,3 0-10 16,1 0-6-16,0 0 0 0,-1 0-8 0,1 0-4 15,-1 0 2-15,1 0-9 16,1-9 7-16,0 9-1 0,-1 0 1 0,0 0 5 0,0 0-4 0,-2-4 2 15,3 4 4-15,-2 0-5 0,-1-4 4 0,1 3-3 16,1 0-7 0,-3 0 7-16,-1 1-7 0,0-3 4 0,0 2 0 0,-3 1-2 0,3 0-1 0,1-1-5 15,-3 1-3-15,4-1 8 0,4 1 6 0,-1-1 4 16,0 1-2-16,4-1-7 0,0 0-2 0,1 0-3 16,2 1 3-1,-1 0 6-15,3-1 5 0,0-1 1 0,-1 1 7 0,0 1-2 0,2 0-5 0,-3-2 1 16,-3 2-12-16,3-1 0 0,-2-1-5 15,-3 1 0-15,-1 0 3 0,-1-1-3 0,-5 1 2 16,3-2-1-16,0 2 3 0,0-1 0 16,-2 1-3-16,3-2 3 0,0 2-2 0,1-2-6 0,0 1 6 15,-1 1 0-15,0 0-6 0,-1 0 7 16,0-1-3 0,-1 1-4-16,-1-1 5 0,1 2-11 0,1 0 6 15,-2 0 0-15,1-1 0 0,2 1 4 0,0 0-1 16,-1 0-1-16,0 0-5 0,1 0 4 0,-1 0-3 15,0-2 2-15,3 2 5 0,0 0-1 0,-2-2 0 16,-3 1-2-16,1 1-1 0,2 0 2 0,-1-1 6 16,-2-1-4-16,2 2-1 0,-2 0-6 0,1-1-4 15,1 1 3-15,5 0 1 0,-4 0 2 0,2 0-1 16,3 0-5-16,1 0 2 0,0 0 3 0,0 0-5 16,1 0 6-16,2 0 1 0,-1 0-1 0,0 0-1 15,-1 0 1-15,0 0-4 0,-1 0 3 16,-1 0-1-16,-3 0 2 0,2 0 5 0,-1 0-9 15,-6 0 5-15,-2 0-6 0,4 0-2 0,-3 0 2 16,-2 0 0-16,4 0 7 0,-2 0 1 0,2 0-5 16,1 0-1-16,4 0-8 0,0 14 7 0,3-14 4 15,-1 0 1-15,2 0 2 0,1 0-5 0,-1 0-2 16,1 9 1-16,2-9 1 0,-1 0-3 0,0 0 6 16,-1 0-5-16,0 4 3 0,-1-4 1 0,-1 0 5 15,0 0-6-15,0 0-3 0,-2 0 4 0,-3 0-9 16,-2 0 10-16,0 0-3 0,-3 0-1 15,1 0 6-15,-2 0 0 0,-2 0-4 0,2 0 4 0,4 0-9 16,1 0 0-16,0 0 7 0,0 0-8 0,-1 0 0 16,0 0 7-16,-1 0-4 0,-2 0 4 0,-1 0-5 15,-2 0 17-15,-2 0-2 0,-2-10 1 0,-1 10 20 16,-2 0-28-16,-3 0 23 0,0-6-1 0,-1 6-10 16,-2 0 16-16,-2-4-29 0,0 4-1 0,-3 0 0 15,0-3-15-15,0 3 14 0,-1 0-5 0,-1-1 0 16,0 1 2-16,-3 0 3 0,1-2 0 0,0 2-1 15,-1 0 1-15,1 0-4 0,0-1 6 16,-3 1 1-16,1 0 7 0,1-1 6 0,-3 1-2 16,-1 0 6-16,0-1 1 0,3 1-7 0,-3-1-1 15,0 1-3-15,0 0 1 0,0 0-7 0,0-2-8 16,0 2-35-16,0 0-72 0,0-1-96 0,0 1-122 16,0 0-171-16,0 0-273 0,0-1-141 0,-24-1 129 15</inkml:trace>
  <inkml:trace contextRef="#ctx0" brushRef="#br0" timeOffset="-158433">7621 4895 542 0,'0'0'6'0,"0"-1"-4"0,0 0 13 0,0 0-2 15,0 0 19-15,0 1 9 0,0-1 2 0,0 1-1 16,0-2-12-16,0 2 4 0,0 0-9 0,0 0 5 15,0 0-6-15,0 0-4 0,0 0-3 0,0 0 6 16,0 0 13-16,0 0 0 0,0 0 17 0,0 0 14 16,0 0-8-16,0 0 11 0,0 0-6 0,0 0-4 15,0 0 0-15,0 0-11 0,0 0 5 0,0 0 1 16,0 0-15-16,0 0 14 0,0 0-10 0,0 0-22 16,0 0 9-16,0 0-17 0,0 0-2 0,0 0 11 15,0 0-14-15,0 0 0 0,0 0-4 0,18 0 0 16,-18 0 0-16,0 0-5 0,0 0 4 0,14 0-9 15,-14 0 5-15,13 0 13 0,-2 0-18 16,1 0 0-16,2 0 1 0,2 0-3 0,0 0 15 16,5-8 9-16,-1 8-2 0,0 0-1 0,2 0-12 15,1 0-6-15,2 0 3 0,-1 0 4 0,4 0 15 16,-1 0-1-16,3 0 3 0,1 0-5 0,2 0 2 16,1 0-5-16,0 0 6 0,2 0-17 0,3-5 4 15,0 5 11-15,2 0-10 0,-2 0 13 0,-2 0-6 16,2 0 1-16,0 0 4 0,-5 0 5 0,-1 0-13 15,-2 0-11-15,-3 0 1 0,0 0-4 16,-2 0 12-16,-2 0 5 0,-4 0-3 0,3 0-7 0,-3 0 15 16,-3 0 3-16,-1 0 1 0,-2 0 13 15,1 0-13-15,-1 0-7 0,2 0-1 0,1 0-6 16,2 0-3-16,2 0 5 0,3 0-6 0,0 11 18 16,0-11 2-16,4 0-19 0,0 0 2 0,-1 0-6 15,-2 0-7-15,1 0 20 0,1 0 1 0,-2 0-8 16,2 0 8-16,0 0-2 0,-2 0 9 0,1 0-1 15,0 0-4-15,-3 0 8 0,-1 0-1 0,-1 0 0 16,-1 0-1-16,-1 0 1 0,1 0-11 0,-1 0 4 16,1 0 7-16,2 0-14 0,-5 0 12 0,3 0-3 15,0 0-9-15,-1 0 9 0,-1 0-9 0,-3 0-5 16,0 0 2-16,-1 0-8 0,3 0-2 0,1 0 1 16,-2 0 2-16,2-11-1 0,-4 11-2 0,6 0 4 15,-5 0-7-15,3 0 1 0,-2 0 0 0,-2 0 10 16,2-4-2-16,-2 4-2 0,4 0 5 15,-3 0-11-15,-3 0 1 0,2 0 1 0,2-3 0 0,-1 3 0 16,2-1 2-16,0 1 6 0,-2-1-4 16,4 1 2-16,0-1 0 0,-1 0-5 0,-3 1 1 15,3-1-1-15,-3 1 4 0,-1-1 2 0,1 1-2 16,-7-1 0-16,4 1-4 0,-3 0-2 0,-4 0 5 16,0 0-1-16,-1 0 5 0,-1 0 2 15,-2 0 0-15,-1 0-6 0,0-1 3 0,0 1 0 0,0 0-9 16,0 0 8-16,0 0-36 0,0 0-59 0,0 0-80 15,0 0-117-15,0 0-124 0,-18 0-116 16,18 0-2-16,-14 14 113 0</inkml:trace>
  <inkml:trace contextRef="#ctx0" brushRef="#br0" timeOffset="-144167.8">8760 4964 1141 0,'0'0'20'0,"0"0"-9"0,13 0 10 16,-13 0 35-16,0 0-13 0,12 0 45 0,-12-12 22 15,0 12-48-15,10 0 9 0,-10-8-27 0,9 8-21 16,-9-6 28-16,8 6-7 0,-2-7-2 0,0 7-14 16,2-6-11-16,-2 5-2 0,2-3-2 0,3 3-1 15,0 0-17-15,1 0 2 0,1 1 4 0,-1 0 5 16,3 0 21-16,-2 0-5 0,4 0-2 0,-4 0-11 16,3 0-12-16,-2 0 3 0,-1 0 3 0,2 0-5 15,-1 17 14-15,-1-17 2 0,0 0-23 16,-1 14 16-16,0-14 2 0,-2 11-27 0,0-4 22 0,0 2 4 15,-3 0-10-15,3 0 27 0,-1 1-21 0,-2 2 6 16,1-2-6-16,-1 3-6 0,1 0 34 0,-1-1-15 16,0 1 13-16,-2 1-5 0,-1 0-28 0,0-1 6 15,-2 0-9-15,1 1 3 0,-3-1 7 0,0 2-3 16,0-1 19-16,0 0 6 0,0 0 14 0,-19 1 9 16,19-1-12-16,-20 1-2 0,20 0 10 15,-32-1-2-15,15-3 5 0,-4 1-4 0,-4 0-20 16,1-2 2-16,-7-1-14 0,4-2 2 15,-3-3-2-15,-1 1-3 0,-1-1 8 0,-1 0-4 0,3-1-1 16,-4-2 2-16,6 1-6 0,-2 0 9 0,2 0-6 16,0 1-5-16,1-3-2 0,-1 0-9 0,2 1 0 15,2 1 10-15,-3-1 5 0,-3-1 4 16,3 2 12-16,-4 0-7 0,2 0 8 0,0 1 0 0,0 1-11 16,-1-3 0-16,2 4 3 0,-2-2 1 0,0 1-4 15,1-2 1-15,0 3-10 0,-1-4-5 0,2-1 2 16,0 0-3-16,1 0 8 0,-1 2 5 15,1-2 8-15,3 0-7 0,2 0-11 0,-3 0-7 0,4 0-6 16,1 0 15-16,0 0-9 0,5 0 8 16,0 0-1-16,0 0-8 0,1 0 12 0,4 0-4 15,0 0 13-15,0 0 16 0,3 0 13 0,0 0 12 0,1 0 6 16,3 0-8-16,1 0 2 0,-4 0-12 0,4 0-12 16,2 0-10-16,-1 0-17 0,1 0 5 0,0 0-15 15,-1 0 5-15,-1 0-3 0,2 0 1 16,0-12 5-16,0 12-5 0,0 0 0 0,0 0-5 15,0 0-14-15,0 0-21 0,0 0-34 0,0 0-58 16,0 0-58-16,0 0-82 0,0 0-128 0,0 0-118 16,0 0-151-16,0-17 106 0</inkml:trace>
  <inkml:trace contextRef="#ctx0" brushRef="#br0" timeOffset="-143771.66">7877 5232 2268 0,'10'-3'24'0,"-7"0"22"16,-3 2 37-16,7-1 39 0,-5 0 17 16,0 2 14-16,1 0-19 0,0 0-22 0,0 0-34 0,-1 0-37 15,1 0-22-15,-2 0-19 0,1 0-5 0,-2 0-12 16,0 0 5-16,0 0 1 0,0 0 0 0,0 0 19 15,0 14 4-15,-21-14-3 0,21 12 5 16,-20-12-10-16,5 19-1 0,-1-8 11 0,-3 0-12 16,-2-2 1-16,0 0 0 0,-1-1-6 0,3-2 4 15,3 0 2-15,-1-1-7 0,2 1 2 0,3-2 0 16,4 0-4-16,2-1 9 0,0 1-1 0,2-1-3 16,0 0 0-16,4-2-1 0,0-1-6 0,0 0 8 15,0 0 1-15,0 0 6 0,0 0 26 0,0 0 13 16,0 0 11-16,0 0 1 0,19 0-19 0,-19 23-20 15,27-23-6-15,-8 19-5 0,3-19-6 0,5 19 0 16,-3-19 4 0,4 20-32-16,-3-9-42 0,-2 1-51 0,-3 1-86 0,-2-1-53 0,-3 2-72 0,-5 1-139 15,-3-1-93-15,-7-2-32 0,0 0 116 0</inkml:trace>
  <inkml:trace contextRef="#ctx0" brushRef="#br0" timeOffset="-142419.15">1150 5530 2252 0,'0'0'16'16,"0"-14"27"-16,0 6 15 0,0 1 39 0,0-1 22 16,0 2 7-16,17 2 23 0,-17 0-8 0,0 1-12 15,0-1-12-15,0 2-30 0,0 2-24 0,0-3-29 16,0 2-20-16,0-1-11 0,0 2-6 0,0 0-3 15,0 0-7-15,0 0-2 0,0 0-5 0,0 0 0 16,0 0 9-16,0 0 0 0,0 20 9 0,0-20 3 16,0 17-4-16,0-5 10 0,0 2-9 0,0 3-1 15,0-1 1-15,0 3-9 0,16-1 7 0,-16-1 1 16,0-1 1-16,0 2 2 0,0-5-7 0,14-1 2 16,-14 0 1-16,0-4 3 0,8 0 5 0,-8-3 1 15,5-1-2-15,-5-3 2 0,0 2 8 16,7-3 0-16,-4 0 4 0,6 0 6 0,1 0 7 15,5-24 15-15,5 24 1 0,7-29 4 0,3 9 0 16,6-4-7-16,6 0 11 0,6-3 1 0,0-4 1 16,5-2 13-16,3 1 0 0,3 0 14 0,1 1 14 15,2 2-7-15,-4 2 6 0,1 2-13 0,-2 3-13 16,-5 2 12-16,-6 6-8 0,-6-1-3 0,-7 4 3 16,-6 1-21-16,-6 2-9 0,-7 3-11 0,-5 1-18 15,-2 2-8-15,-3 1-11 0,-4 0-5 16,1 1-15-16,-1 0-31 0,0 0-25 0,0 0-69 0,0 0-69 15,0 0-52-15,0 0-26 0,0 0-9 0,-16 0-15 16,16 22-41-16,-15-22-121 0,15 25-146 0,-25-10-45 16,11-2 126-16</inkml:trace>
  <inkml:trace contextRef="#ctx0" brushRef="#br0" timeOffset="-140107.95">3431 5483 930 0,'-10'0'35'0,"10"0"6"16,0 0 26-16,-4 0 31 0,4 0-20 0,0 0 5 0,0 0-6 0,0 0-18 15,0 0-10-15,0 0 5 0,0 0-13 0,0 0 1 16,0 0 3-16,0 0-8 16,0 0 5-16,0 0-10 0,0 0 2 0,0 0 5 0,0 0-17 0,0 0-3 15,0 0 5-15,0 0-12 0,0 0 17 0,12 0 3 16,-12 0-1-16,0 0 5 0,0 0-2 0,9 0-1 16,-9 0-1-16,12 0-6 15,-2 0 2-15,2 0 14 0,1 0-6 0,5 0 16 0,3 0 4 0,0 0-8 16,-3 0 7-16,4 0-4 0,-1 0-13 15,3 0 2-15,2 0-7 0,-2 0-4 0,3 0 4 16,3 0-4-16,3 0 0 0,2 0-10 16,3 0-1-16,-1 0-1 0,4-16 1 0,0 16 6 0,-2 0 8 15,3 0-12-15,0-11 12 0,-1 11-6 0,1 0-6 16,-1-6 12-16,-3 6-9 0,-1 0 2 0,-1 0-3 16,-3-4-4-16,-1 4-1 0,0-2-5 15,0 2-5-15,0 0-1 0,-1 0-2 0,0 0 2 0,0 0 1 16,0 0 1-16,1 0-2 0,1 0 2 0,-2 0 6 15,-1 15 2-15,3-15 5 16,2 0 0-16,2 0 2 0,0 11 5 0,-1-11-2 0,1 0 0 0,1 0-2 16,0 6-6-16,0-6 3 0,3 0 3 0,-4 6 3 15,1-6-3-15,-1 0 11 0,1 0-4 0,-2 0 0 16,-2 0 1-16,-1 0-13 0,-2 0-5 16,-1 0-1-16,0 0-1 0,-2 0-6 0,0 0 10 0,2 0-6 15,-3-14-2 1,-2 14 2-16,0 0-7 0,2 0-1 15,-2 0 6-15,4-9-1 0,-4 9 5 16,1 0-7-16,4 0 3 0,-1-3 0 0,1 3-2 0,-2-3 3 16,0 3-7-16,0 0 1 0,-1 0 1 15,-1 0-9-15,-2 0 10 0,1 0-3 0,0 0 1 16,-1 0 5-16,-1 0-4 0,-1 0-1 0,1 0-2 16,-1 0 2-16,2 0-2 0,-1 0-2 0,0 0 0 15,1 0-3-15,1 0-1 0,1 0 10 0,-1 0-3 16,1 0 4-16,1 0-1 0,-1 0-6 0,-1 0 3 15,-1 0-2-15,-1 0 0 0,2 0 2 0,-5 0 2 16,2 0 4-16,-3 0 6 0,1 0-1 0,-3 0 8 16,0 0-1-16,-4 0 0 0,1 0 5 0,-3 0-13 15,-2 0 0-15,2 0-2 0,-4 0-6 0,3 0 2 16,1 0-4-16,0 0-6 0,-1 0 4 0,3 0-4 16,-1 0 2-16,2 0 6 0,1 0-5 0,-2 0 4 15,-1 0-1-15,0 0-2 0,-2 0-3 0,-1 0 0 16,-2 0 5-16,1 0-1 0,-5 0 4 15,1 0-4-15,1 0-2 0,-1 0 0 0,-1 0 0 16,0 0 3-16,-2 0-3 0,0 0 0 0,2 0 0 16,0 0 1-16,-3 0-1 0,3 0 3 0,-3 0 0 15,1 0-2-15,0 0 3 0,1 0 5 0,-2 0-3 16,2 0 7-16,2 0-1 0,-3 0-6 0,3 0 14 16,-2 0-8-16,4 0-2 0,-2 0-1 0,-1 0-8 15,-1 0 4-15,1 0 1 0,1 0 2 0,-1 0 0 16,-1 0-2-16,-1 0 1 0,0 0-5 0,1 0 2 15,-1 0-2-15,0 0 3 0,-1 0-2 0,0 0-9 16,0 0 6-16,0 0 2 0,0 0 4 0,0 0 8 16,0 0-16-16,0 0 6 0,0 0-3 0,0 0 2 15,0 0 10-15,0 0-9 0,0 0-1 0,0 0-6 16,0 0-14-16,0 0-38 0,0 0-72 0,0 0-110 16,0 0-137-16,0 0-127 0,0 0-118 0,0 0-107 15,0 0 62-15,0 0 163 0</inkml:trace>
  <inkml:trace contextRef="#ctx0" brushRef="#br0" timeOffset="-83587.3">1109 6182 1485 0,'0'-1'30'0,"0"-2"7"0,0 0-5 16,0 0 46-16,0 1 4 0,0 2 23 0,0 0 56 16,0 0-15-16,0 0-9 0,0 0 2 0,0 0-39 15,0 0-23-15,0 0-17 0,0 0-27 0,0-1 11 16,12 1-16-16,-12-1-4 0,0 1-10 0,0 0-20 16,0 0-2-16,0 0-5 0,0 0 2 15,0 0-3-15,0 0 10 0,0 0-3 0,0 0-5 16,0 0 9-16,10 17-6 0,-10-17 12 0,12 13 2 15,-7-13 1-15,4 16-2 0,-1-16-7 0,0 20 4 16,0-12-5-16,0 2 5 0,1 0 0 0,0-3 8 16,-1 2 4-16,-1-2 21 0,4 2 13 0,-4-4 23 15,1 1 21-15,3 0 5 0,-3-4 1 0,6-1-8 16,3-1-28-16,1 0-13 0,6 0-13 0,5-19-3 16,6 19 12-16,0-26-11 0,4 10 8 0,0 1-11 15,6-3-12-15,2-4 1 0,5 3 0 0,-1 1 17 16,1-3 18-16,2 0 15 0,0 1 13 0,2 1 5 15,-6 0 15-15,-3 4 2 0,-6 1-4 0,-8 1 4 16,-3 1-14-16,-9 3-12 0,-4 3-2 16,-3 0-16-16,-6 2-16 0,-3 0 8 0,-1 3-13 15,-2-1-14-15,-2 2-8 0,1 0-17 0,-1-1 2 16,0 0 0-16,0 1-6 0,0 0-2 0,0 0-1 16,0 0-17-16,0 0-40 0,0 0-44 0,0 0-70 15,0 0-79-15,0 0-76 0,0 0-86 0,0 0-52 16,0 0-51-16,0 0-75 0,-19 16-89 0,19-16 116 15</inkml:trace>
  <inkml:trace contextRef="#ctx0" brushRef="#br0" timeOffset="-76933.26">5342 6006 699 0,'0'0'2'0,"0"0"-5"0,0 0 1 0,0-11 8 16,0 11 15-16,0 0 53 0,-18 0 31 0,18 0 22 16,0 0 9-16,-13 0-20 0,13 0 2 0,0 0-14 15,-8 0-7-15,8 0-12 0,0 0 1 0,0 0 2 16,0 0-3-16,0 0-4 0,0 0-7 0,0 0-3 16,0 0-4-16,0 0 8 0,0 0-16 0,0 0-5 15,0 0 3-15,0 0-4 0,0 0 0 0,0 0-12 16,0 0-8-16,16 0-19 0,-16 0-14 15,10 0-2-15,-10 0-4 0,20 0 0 0,-3-16 4 16,2 16 2-16,7 0-10 0,4 0 8 0,4-15-3 16,2 15 4-16,8 0 4 0,5 0-5 0,3-10-1 15,3 10 3-15,4 0 4 0,3-7-3 0,5 7 3 16,5 0 1-16,3 0-9 0,2 0 3 0,6 0 8 16,5 0-11-16,-2 0 3 0,5 0 10 0,3 0-11 15,3 0 10-15,3 0 7 0,2 0-8 0,4 0 8 16,-2 0-7-16,6 0 4 0,0 0 5 0,-7 0 0 15,4 0 21-15,-6 0 0 0,-4 0 18 0,-2 0 4 16,-6 0-6-16,-7 0 10 0,-1 0-19 0,-5 0-9 16,-10 0 5-16,-2 0-21 0,-11 0 2 0,-2-14 11 15,-9 14-20-15,-6 0 24 0,-4 0 6 16,-6 0-5-16,-4-10 5 0,-5 10-12 0,-6 0-11 16,-3 0-15-16,-2 0 1 0,-2 0-9 0,-4-4 0 15,1 4 0-15,-1 0-8 0,0 0-36 0,0-2-43 16,0 2-48-16,0 0-52 0,0 0-39 0,0 0-26 15,0 0 5-15,0 0-14 0,0 0-37 0,0 0-20 16,0 15-71-16,0-15-20 0,0 0 116 0</inkml:trace>
  <inkml:trace contextRef="#ctx0" brushRef="#br0" timeOffset="-76141.37">9095 5767 1912 0,'0'0'19'0,"0"0"20"0,0 0-3 0,0 0 31 16,0 0-10-16,0 0 12 0,0 0 2 15,0 0-40-15,0 0-7 0,0 0-41 0,0 0 3 0,0 0 15 16,0 0-13-16,0 0 8 0,-15 0 5 0,15 0-8 15,0 15 10-15,0-15-3 0,0 23-9 16,-11-9 3-16,11 2 9 0,0 1-18 0,0 0-21 16,0 2-38-16,0 0-40 0,0 0-31 0,0 0-51 15,20 0-42-15,-20 0-48 0,0-1-38 0,0-3-7 16,0-4 78-16</inkml:trace>
  <inkml:trace contextRef="#ctx0" brushRef="#br0" timeOffset="-75757.86">9210 5816 2082 0,'11'-8'26'0,"-2"-1"-5"0,-2 2-5 15,0 2 3-15,-1-2-21 0,-4 4-10 16,1 3-2-16,-2 0 1 0,0 0-21 0,1 0 26 16,-2 0 8-16,1 20-10 0,2-20 28 0,1 22-14 15,-1-7-10-15,1 3 10 0,1 1-3 0,-2 1 3 16,-1 0 5-16,-2 2-6 0,0 1-14 0,0-2 9 15,0 0-5-15,0 1 3 0,-22-2 6 0,22 0 2 16,-25-2 5-16,11-1-6 0,-2-1 13 0,-5-2-13 16,-1-5 2-16,-1-1 15 0,-4-4-6 0,-2-2 1 15,0-2-14-15,-2 0 0 0,0 0-1 0,-1-25 0 16,3 25 4-16,0-30 1 0,3 10-6 0,1-3 3 16,4 0 13-16,1-1-4 0,7-2-10 15,2-1 2-15,2-1 3 0,5 0-9 0,2 0 15 16,2 1 3-16,0-1-9 0,21 1 13 0,-21 2-11 15,28-3-6-15,-9 5 6 0,3 2-26 0,6 2 15 16,1 1 7-16,-2 2-17 0,2 3 17 0,-1 3-19 16,0 5-11-16,1 0-27 0,-3 4-62 0,-3 1-67 15,-2 0-96-15,-1 20-61 0,-5-20-81 0,-1 28 49 16,-4-11 100-16</inkml:trace>
  <inkml:trace contextRef="#ctx0" brushRef="#br0" timeOffset="-75166.7">9606 5869 2255 0,'0'-6'10'0,"0"1"9"0,0-1 1 15,0 1 9-15,0-1-7 0,0 1-14 0,0 3 12 16,0-1-4-16,0 0-5 0,0 3 3 0,0-1-23 16,0 1-9-16,0 0 1 0,0 0 2 0,-22 0 12 15,22 0-10-15,-14 16 19 0,14-16-17 16,-14 17 10-16,14-4 1 0,-18 0-20 0,10 3 11 15,-1-1-19-15,2 3 6 0,1-1 5 0,6 3-9 16,0 0 4-16,0-1-2 0,0-1 4 0,0 0 10 16,0-1 5-16,20-1 9 0,-20-3-4 0,22-3 6 15,-22-2 3-15,27-1 11 0,-12-4 10 0,0-3 28 16,2 0 2-16,-2 0 22 0,-3 0 15 0,0-20-16 16,3 20 17-16,-3-24-23 0,-2 8-11 15,-2-1-3-15,2 0-14 0,-4-3-9 0,1-3-8 0,2 1-9 16,-4 0-12-16,-1-2 2 0,1 1-9 15,0 2-7-15,-4 1 5 0,3 2-28 0,-4 0-21 16,0 7-52-16,3 0-86 0,-3 5-74 0,0 1-159 16,0 2-56-16,0 3-14 0,0 0 16 0,0 0 182 15</inkml:trace>
  <inkml:trace contextRef="#ctx0" brushRef="#br0" timeOffset="-74706.87">9843 6002 2144 0,'0'0'39'0,"0"-18"22"0,0 18 23 16,0-18 12-16,0 18-7 0,17-19-12 0,-17 19 10 15,0-13-17-15,0 13-17 0,0-8-22 0,0 8-33 16,0 0 1-16,0-6-30 0,0 6 21 16,0 0 0-16,0 0-3 0,0 0 17 0,-17 17-19 15,17-17-31-15,-15 18 4 0,15-6-13 0,-15 2-9 16,15 1 22-16,-12 2-16 0,12 0-6 0,0 1 29 15,0 3-8-15,0-4 2 0,0-2-7 0,0 2-17 16,0 0 10-16,17-4 7 0,-17 0 35 0,0-5-7 16,15-1 3-16,-15-1 16 0,0-1 12 0,0-3 5 15,13-2-5-15,-13 0 6 0,0 0-32 0,0 0 12 16,9 0 5-16,-9-20-11 0,0 20 24 0,0-19-10 16,0 19 5-16,0-25 7 0,0 13-38 0,0-2 34 15,0-1 6-15,0 1-13 0,-20-2 36 16,20 2 2-16,0 0-11 0,0-1 11 0,0 1 9 15,0 1 1-15,0 0 5 0,0 2 13 0,0 0-13 16,0 1-18-16,24 1-11 0,-24 3-14 0,0-1-2 16,17 2-20-16,-17 2 7 0,0 1 3 0,17 0-12 15,-17 2 7-15,16 0-11 0,-16 0 6 0,15 0-11 16,-5 0 11-16,2 22-13 0,0-22-19 0,1 23 3 16,-3-10-14-16,0 2-4 0,0 2-25 0,-1 0-11 15,-2 1-38-15,0 2-7 0,-3-3-41 0,3 3-14 16,-4-2-79-16,1 0-38 0,-4 0-59 0,0-4 35 15</inkml:trace>
  <inkml:trace contextRef="#ctx0" brushRef="#br0" timeOffset="-74505.02">10076 6018 2094 0,'0'-15'41'0,"13"2"32"15,-13 1 27-15,15 1 30 0,-8 2-13 0,-2 1 4 16,0 1-15-16,-2 3-37 0,1 0-26 0,-3 4-41 15,-1-1-16-15,0 1-4 0,2 0-4 0,-2 0 17 16,0 0-13-16,0 21 18 0,0-21-1 0,5 25-16 16,-3-7-6-16,2 2-41 0,2 3-15 0,-1 0-31 15,2 1-28-15,-1 2-25 0,1 0-48 16,-1-1-75-16,0-3-47 0,-2 1-62 0,-1-5-16 16,-3-3 110-16</inkml:trace>
  <inkml:trace contextRef="#ctx0" brushRef="#br0" timeOffset="-74354.41">10114 5790 2121 0,'15'-22'8'15,"-15"4"8"-15,19 2-8 0,-19 1 8 0,12 3-3 16,-12 3-19-16,0 3-43 0,8 4-72 0,-8 0-82 16,0 2-66-16,0 0 6 0,0 0-13 0,0 22-73 15,0-22 78-15</inkml:trace>
  <inkml:trace contextRef="#ctx0" brushRef="#br0" timeOffset="-74002.42">10298 5892 2380 0,'6'0'29'0,"0"-13"17"0,-1 13 26 0,-2-13 24 15,2 13-9-15,-1-13 11 0,-1 13-2 0,-3 0-35 16,0-7-13-16,0 7-33 0,0 0-30 0,0 0 2 15,0 0-12-15,0 0 9 0,0 0-8 16,0 0 22-16,0 0-6 0,0 20 5 0,0-20 5 16,0 22-12-16,0-5-1 0,0-1-21 0,0 3 8 15,0-1-16-15,0 3-8 0,0 1-3 0,0-2-21 16,0 1 20-16,19-2 9 0,-19 1-3 0,17-2 19 16,-17-3-17-16,14-4 18 0,-14 0 24 0,12-3 3 15,-4-4 6-15,1-2 5 0,-4-2 2 0,3 0-2 16,1 0 20-16,-1-21-1 0,2 21 9 0,2-28 10 15,-1 13 1-15,0-4-19 0,-2-4-7 0,-1 3-1 16,6-2-22-16,-6 0 11 0,2 0-5 0,-2 1-12 16,-3 1 13-16,-1 3-17 0,2 0 0 0,0 2-30 15,-1 2-45-15,-5 3-48 0,0 1-74 0,0 5-146 16,0 0-69-16,0 4-11 0,0 0-44 16,0 0 176-16</inkml:trace>
  <inkml:trace contextRef="#ctx0" brushRef="#br0" timeOffset="-73227.04">10766 5957 1480 0,'0'-13'4'0,"2"1"-7"0,-1 1 10 0,-1 1 0 15,0 1-4-15,0 0 11 0,0 2-11 16,0 3-7-16,0 1-6 0,-24 1-14 0,24 1 7 15,-19 1 24-15,19 0-8 0,-29 0 8 0,11 0-17 16,2 19-22-16,0-19-18 0,-1 17-4 0,-2-17-11 16,5 20-14-16,1-20 24 0,-2 19 1 0,7-9 15 15,2 0 14-15,2-2 13 0,4-1-10 0,0 1 17 16,0-3-12-16,0-1 16 0,30 0 26 0,-30-3 8 16,27 0 29-16,-12-1-12 0,0 0 19 15,2 0 10-15,-3 0 13 0,-1-19 25 0,-3 19-10 0,2-16-28 16,-2 16 7-16,-3-19-29 0,1 19 8 15,-1-20 18-15,-1 11-27 0,-2 0 16 0,-2 1-37 16,2 2-12-16,-3-1-7 0,0 7-15 0,0-5-3 16,-1 2-24-16,0 3 0 0,0 0-2 0,0 0 19 15,0 0-3-15,0 0-11 0,-20 18 5 0,20-18-12 16,0 20-8-16,-13-7 25 0,13-1-14 0,0 3-9 16,-9-1-8-16,9 2-13 0,0 0-4 0,0-1-4 15,0 1 61-15,0-2-15 0,22-1 13 0,-22-3 16 16,0-2-19-16,23-2 5 0,-23-2 1 0,22-2 22 15,-22-2-1-15,22 0 17 0,-22 0-8 0,21 0 7 16,-12-27 10-16,1 27 15 0,2-26 16 0,-4 9-16 16,2 0 16-16,-1 0-6 0,0-1 14 0,-2-2 3 15,0 2-20-15,-1-2 1 0,1 3 0 16,-4-3-4-16,1 3 0 0,1 0 2 0,-1 2-35 16,-2 2-6-16,1 3-7 0,-1 2-31 0,-2 2 12 15,0 2-33-15,0 3-25 0,0 1 11 0,0 0 1 16,0 0 21-16,0 0 22 0,0 24 2 0,0-24-6 15,0 29 10-15,0-11-1 0,0 3-10 0,0 2 5 16,0-1-3-16,0 4-18 0,0-3-8 0,0 2-20 16,0-1-26-16,17 3 8 0,-17-4 15 0,0 0-11 15,13-2-12-15,-13 0 18 0,0-2-33 16,0-3 20-16,0 0 41 0,0-6 7 0,0-3 54 0,0 0 48 16,0-4 6-16,0-2-26 0,0-1 6 0,0 0-49 15,0-19 7-15,0 19 16 0,0-25-15 16,0 9 17-16,0-4-3 0,0-2 9 0,0 0 1 15,0-1 5-15,0-1-11 0,0-1 2 0,0 1 7 16,0 0-8-16,20-1 6 0,-20 1-3 0,0 1-37 16,18 1 10-16,-18-2-6 0,16 6-12 0,-16-2 9 15,17 4-16-15,-7 3 6 0,-2 0-22 0,4 6-28 16,0 1-44-16,1 4-57 0,-1 2-33 0,1 0-15 16,3 0-42-16,-1 24-33 0,4-24-15 0,0 30-91 15,1-13 89-15</inkml:trace>
  <inkml:trace contextRef="#ctx0" brushRef="#br0" timeOffset="-73002.92">11302 5943 2237 0,'0'-14'23'16,"17"0"24"-16,-17 1 37 0,0-1 21 0,16 0 3 15,-16 2 3-15,0 4-11 0,0 2-28 0,0 1-28 16,9 1-29-16,-9 3-38 0,0-1 2 0,0 2-6 15,0 0-1-15,0 0 15 0,0 22 7 0,0-22 2 16,0 30-12-16,0-10-19 0,0 5-41 0,0 2-13 16,0 3-30-16,0 2-35 0,21 1-13 0,-21 0-27 15,0 2-55-15,13-3-42 0,-13 2-43 16,0-2-87-16,0-5 100 0</inkml:trace>
  <inkml:trace contextRef="#ctx0" brushRef="#br0" timeOffset="-72873.15">11325 5580 1628 0,'0'-21'0'0,"13"3"-4"0,-13 2-26 0,9 4-98 16,-9 3-49-16,0 6-16 0,0 3-9 0,0 0 38 16,0 18-65-16,0-18 18 0</inkml:trace>
  <inkml:trace contextRef="#ctx0" brushRef="#br0" timeOffset="-72125.35">11698 5860 1912 0,'2'-15'7'0,"-2"6"-9"16,1 1-4-16,0 2 4 0,-1-1-9 0,0 2 25 15,0 1-1-15,0 1-16 0,-19 2 1 16,19 0 4-16,-20 1-20 0,3 0 18 0,2 0-30 16,-4 0-6-16,3 18 12 0,-5-18 9 0,-1 16 13 15,4-16-43-15,-3 23-18 0,4-12-7 0,2 3 4 16,-1-3 28-16,4 1 5 0,3-1 12 0,1 1 0 16,5-2-4-16,3-3 24 0,0 1-2 0,0-2 0 15,0-3 10-15,28 3-7 0,-28-4-3 0,25 0 13 16,-8-1 11-16,0-1 15 0,3 0 10 0,0 0 20 15,1 0 4-15,-3 0 6 0,0-19-20 0,-1 19-10 16,-3-15 22-16,0 15-27 0,-6-20 23 0,0 8 21 16,-4 3 2-16,0-4 24 0,4 3-22 0,-5-1-3 15,1 0-34-15,-2 2 6 0,-1-2 0 16,0 3-28-16,0 1-13 0,1 0-14 0,-2 3-5 16,0-2-9-16,0 3 19 0,0 1-32 0,0 2 5 15,0 0 7-15,0 0-43 0,-15 0 27 0,15 18-10 16,0-18 20-16,0 20 4 0,-13-6-8 0,13 2 17 15,0 2-23-15,-10-1 26 0,10 3 14 0,0-1-27 16,0-1 1-16,0 0-3 0,0-1-15 16,22-2 25-16,-22-2 6 0,20-3 0 0,-20 0 11 0,21-4-6 15,-10-2-8-15,5-4 15 0,-4 0 2 16,2 0 5-16,1 0 26 0,0-26-9 0,-2 26 2 0,3-30 14 16,0 11 3-16,-5-2 21 0,2-3-1 0,-1-1 8 15,-3-3-1-15,-2 0-2 0,0-2 15 16,0 0-14-16,-2 0-5 0,-1-2 1 0,0 0-12 15,-1 2-11-15,-2 0-7 0,0 5-3 0,-1 0-24 16,0 2 0-16,0 5-8 0,0 4-24 0,0 3 7 16,0 5-5-16,0 1-16 0,0 3 3 0,0 2 1 15,0 0-8-15,-19 18 9 0,19-18 8 0,0 31 2 16,-14-9 10-16,14 7 6 0,-13 2-7 0,13 3-1 16,-8 5-3-16,8 2-14 0,0 0-6 0,-7 1-18 15,7-2-5-15,0-1-7 0,0-2-10 0,0 1-5 16,0-3-1-16,0-2 3 0,0-2-4 0,15-1 14 15,-15-5 1-15,0 0 21 0,18-5 9 16,-18-2 0-16,19-6 25 0,-10-3-8 0,1-2 21 16,3-4 7-16,-3-1-47 0,1-2-20 0,0 0-28 15,-1 0-56-15,3-28-9 0,-2 28-48 0,-1-31-38 16,-3 11-68-16,1-4-70 0,-4-1-43 0,-2-3 58 16</inkml:trace>
  <inkml:trace contextRef="#ctx0" brushRef="#br0" timeOffset="-71938.3">11821 5819 1427 0,'-1'0'18'15,"-2"0"64"-15,3 0 64 0,0 10 43 0,0-10 8 0,0 0-54 16,0 0-53-16,0 0-47 0,0 0-27 0,21 0-10 16,-21 0-5-16,21 0-1 0,-21 0 1 15,23 0 3-15,-5 0 1 0,0 0 2 0,4 0-11 16,0 0 0-16,0 0-44 0,1 0-15 0,3 0-60 15,-4 0-78-15,0 0-47 0,-1 0-136 0,-2-10-77 16,-1 10 73-16</inkml:trace>
  <inkml:trace contextRef="#ctx0" brushRef="#br0" timeOffset="-71542.88">12176 5819 2371 0,'0'0'20'0,"0"0"30"0,0 0 42 0,0 0 40 16,0 0 13-16,0 0 12 0,0-18-9 0,18 18-2 15,-18 0-25-15,0-19-39 0,12 19-29 0,-12-10-45 16,0 10-16-16,11-11-8 0,-11 11 2 0,0-7 11 16,8 7 10-16,-8 0 9 0,6-6-24 0,-4 4 1 15,3 2-10-15,0-3-12 0,2 1 13 0,2 1-18 16,1-1-11-16,0 0-5 0,5 0 9 16,-2-1 9-16,4-1 18 0,-4-1 14 0,1-2-4 0,-2 0-4 15,1-1 1-15,-4-4-2 0,-1 3 6 16,-1-2 6-16,-1-3 4 0,-4 3-7 0,0-2-1 15,-2 0 2-15,0 2-11 0,0-1 0 0,0-2-12 16,0 4-15-16,-21 0 0 0,21 1-5 0,-20 0-10 16,20 3 0-16,-26 6 0 0,11 0 3 0,-4 0 9 15,-1 0 9-15,-3 28 2 0,1-10 2 0,0 4 6 16,0 4 4-16,1 2 4 0,3 2-4 0,3 2 11 16,4 0-5-16,0 1 9 0,7 1 4 0,4 0-19 15,0-1-11-15,0-2-19 0,23-1-10 0,-23 0-7 16,29-4 8-16,-8-2 7 0,2-1-23 0,1-2-31 15,5-2-36-15,3-4-22 0,0-1-23 0,2-2-12 16,2-3-8-16,1-1-10 0,-3-6-17 0,1-2-48 16,-6 0 55-16</inkml:trace>
  <inkml:trace contextRef="#ctx0" brushRef="#br0" timeOffset="-71075.99">12930 5865 2113 0,'0'0'4'16,"0"0"4"-16,0 0 34 0,0-19 26 15,0 19 24-15,0 0 8 0,0-18-29 0,0 18-20 16,0-10-8-16,0 10-3 0,15-10-15 0,-15 10-2 15,0-11-18-15,0 11-18 0,12-10 14 0,-12 4-3 16,9 2 3-16,-9-1-3 0,10-2-6 0,-6 2-2 16,-1-1-1-16,1 0 6 0,2 2 1 0,-2 0-1 15,0 0-5-15,0 0 3 0,-2 3 10 0,2-2-13 16,1 3-14-16,-1 0-11 0,-3 0-16 0,2 0 9 16,0 0 12-16,1 0-1 0,-2 20 19 0,0-20 2 15,1 20-13-15,-1-20 6 0,-1 25-5 0,-1-10-13 16,0-2 9-16,0 1 8 0,0 0-19 0,-19 0 18 15,19 0 6-15,-24 0-20 0,24-2 23 16,-26 1-10-16,9-2-11 0,0-1 19 0,1 0-1 16,0 0-4-16,1-4 10 0,2 0 14 0,1 0-20 15,5-2 8-15,7 0 14 0,-7-1 6 0,7-3 13 16,0 2 5-16,0-1-22 0,0-1-17 0,28 0 10 16,-28 0 3-16,30 0 3 0,-11 0-12 0,1 0 3 15,1 0-23-15,2 0-8 0,-2 0-38 0,-1 0-74 16,0 0-86-16,-2 0-93 0,0-15-129 0,-2 15 58 15</inkml:trace>
  <inkml:trace contextRef="#ctx0" brushRef="#br0" timeOffset="-70727.16">13272 5852 2359 0,'10'0'25'0,"-1"-17"22"15,0 17 17-15,-2 0 23 0,1-17-2 0,-2 17-3 16,-2 0-16-16,-1 0-25 0,-3 0-24 0,1-10-27 15,-1 10-6-15,0 0-1 0,0 0 9 0,0 0-10 16,0 17 12-16,0-17-1 0,0 20-7 0,0-6 21 16,-22 4-5-16,22-1 3 0,-16 4 0 0,16-1-7 15,-19 3 0-15,8-3 2 0,-2 0-2 0,-1 0 5 16,-3-1-9-16,-1-3-11 0,-2-2 4 0,-1-1-21 16,-6-2 7-16,-1-2-4 0,-4-4-1 0,-1-2 0 15,-1-3-16-15,-1 0-2 0,-1-20-1 16,0 20 12-16,2-30 16 0,4 9 11 0,4-4-1 15,3-3 5-15,7-1 2 0,5-2-8 0,2-3 0 16,8 0 24-16,1-3 7 0,0 1 12 0,25 0 10 16,-25 1-14-16,34 2-8 0,-11 2-3 0,4 2-1 15,3 3-22-15,-1 5 18 0,4 3-16 0,0 2-4 16,2 7 5-16,-1 4-54 0,-1 2-42 0,0 3-45 16,-2 0-77-16,1 24-52 0,1-7-22 0,-2 4-55 15,0 2-31-15,-2 1 92 0</inkml:trace>
  <inkml:trace contextRef="#ctx0" brushRef="#br0" timeOffset="-70091.14">13681 5819 2436 0,'7'-16'0'0,"-2"16"28"0,2-18 21 15,1 10 10-15,-2-1 20 0,-5 9-11 0,2-8-24 16,-3 8-3-16,0 0-38 0,0 0-31 0,0 0 11 15,0 0-10-15,0 0 16 0,0 21 12 0,0-21 8 16,0 30-6-16,0-13-1 0,0 6 1 0,0 0-15 16,0 3 6-16,0 0 4 0,0-1 3 0,0-1 1 15,0 0 10-15,0-1-7 0,-18-3-2 0,18-2-4 16,0-2-32-16,-17-4 10 0,17 0-4 16,-14-4 10-16,14-2 27 0,-11-2 22 0,11-3 23 15,0-1-2-15,-9 0-15 0,9 0-12 0,-7-26-23 16,7 26-6-16,-3-33 14 0,3 10-8 0,0-3-14 15,0-4 5-15,0-1-7 0,0-3 2 0,0-2 16 16,26-1-3-16,-26-2 8 0,18 2-12 0,-18-2 22 16,27 3-1-16,-11 2-3 0,1 3 22 0,-2 1-37 15,-1 5 11-15,4 5-3 0,-2 3-14 16,-3 5 16-16,-1 2-22 0,1 3-2 0,-4 5 2 16,-2 2-11-16,2 0 13 0,-1 0 7 0,-3 28-7 15,1-28 2-15,-1 30-1 0,-2-10 1 0,0 1 1 16,-2 0 5-16,-1 0 8 0,0 2-19 0,0-3-9 15,0-1 4-15,0 0-27 0,-22-2 12 0,22-1 5 16,0-3-4-16,-23-1 17 0,23-1-7 0,-16-3 8 16,16 1 6-16,-14-3-13 0,14-1 12 0,-11 0 4 15,11-2-1-15,-11-2 7 0,11 1 13 0,-7-2 27 16,7 0 12-16,0 0-4 0,0 0-11 0,0 0-29 16,0 0-8-16,0 0 7 0,26-18-2 0,-26 18-2 15,19 0-6-15,-19-14 11 0,28 14 15 0,-12 0-3 16,-1-10-6-16,3 10 6 0,-5 0-22 0,4 0-3 15,-4 0 10-15,0 0-24 0,0 0 6 16,-4 0 5-16,0 21-7 0,0-21 11 0,-1 18 2 16,-4-18-4-16,1 22 6 0,-5-7-1 0,0 0 7 15,0 2-5-15,0 0-4 0,0 3-2 0,-28-3-24 16,28 1-11-16,-24 0-14 0,9-1-18 0,0 2-22 16,-3-3-11-16,0-1-32 0,1-2-37 0,0 0-45 15,0-2-44-15,2-1-74 0,0-2-27 0,4-2-31 16,4-5 75-16</inkml:trace>
  <inkml:trace contextRef="#ctx0" brushRef="#br0" timeOffset="-69876.69">14235 6001 2262 0,'10'-7'22'16,"-1"1"19"-16,-4-2 23 0,-1 2 27 0,-1-1-2 15,0 3-5-15,-3 1-7 0,0 3-33 0,0-2-32 16,0 2-13-16,0 0-15 0,0 0-4 0,0 0 10 15,0 0-6-15,0 0 3 0,0 19 8 0,-14-19-2 16,14 17 8-16,0-17-7 0,-11 25 8 0,11-8 8 16,0 1-46-16,-11 2-18 0,11 0-42 15,-7 0-60-15,2 1 22 0,1-1-54 0,0 0-56 16,-3-3-44-16,1-4-27 0,-1-3 24 0,-1-2-6 0,0-5 58 16,0-3 51-16</inkml:trace>
  <inkml:trace contextRef="#ctx0" brushRef="#br0" timeOffset="-69745.14">14236 5832 2068 0,'22'-33'32'0,"2"2"36"0,-2 3 5 0,3 2 29 16,1-1-49-16,-7 5-5 0,-3 5-4 0,-3 3-41 15,-4 4 27-15,-3 3-83 0,-2 1-89 0,-2 6-26 16,-2 0-93-16,0 0-22 0,0 19-56 0,0-19-115 16,0 31 82-16</inkml:trace>
  <inkml:trace contextRef="#ctx0" brushRef="#br0" timeOffset="-68843.36">15438 5709 1590 0,'4'-5'20'0,"2"0"12"0,5-2 7 16,-4 3 5-16,2 0-8 0,2 0-8 0,3 1-6 15,-7 1-8-15,0 0-2 0,2 0-12 0,-5 2 6 16,4 0-4-16,3 0-11 0,-1 0 14 0,-4 0-15 16,7 0 12-16,-1 15-6 0,-3-15-12 0,5 0 11 15,-9 16-19-15,-2-16-15 0,0 15-11 16,1-15-14-16,-4 14-9 0,0-5-6 0,0 1 14 15,0 1 3-15,0 2 25 0,0-2 8 0,-18 2-7 16,18 0 7-16,-23 1-6 0,8-4 38 0,0 2 4 16,1-3 4-16,14 1-7 0,-20-3-42 0,20-1 27 15,-12-2 40-15,12-1 22 0,0 1 63 0,0-3 8 16,0 0-33-16,0-1 8 0,0 0-26 0,0 0 9 16,26 0-21-16,-26 0 22 0,22 0-3 0,-22 0-30 15,26 0 32-15,-15 0-45 0,2 0-1 16,-5 0 6-16,-8 0 0 0,19 0-12 0,-19 0-6 0,6 0-3 15,-6 0-38-15,0 0 10 0,0 0 7 16,0 0-22-16,0 0 11 0,0 0 9 0,0 0 0 16,0 0 5-16,-18 15-1 0,18-15-3 0,0 19-26 15,-21-8 1-15,21 2-12 0,-21-1-7 0,21 3-18 16,-22-3-26-16,8 1 7 0,-1-1-11 0,0-2-1 16,-1-1 37-16,3-1-39 0,2-2-30 0,-1 0 19 15,3-3-33-15,3 1 32 0,-1-3 23 0,2-1-59 16,2 0-110-16,3 0 17 0</inkml:trace>
  <inkml:trace contextRef="#ctx0" brushRef="#br0" timeOffset="-68478.75">15706 5730 1659 0,'22'-15'48'0,"-2"-1"4"0,-1 2 52 16,-4 2 16-16,3 0-17 0,-2 4-1 0,-1 2-49 15,-5 2-28-15,-2 2-32 0,2 2-4 0,-2 0 0 16,-1 0 4-16,-2 17 0 0,-1-17-15 0,0 27 18 15,5-10 9-15,-5 4 4 0,1 4 8 0,-2 1-13 16,2 2-1-16,-5-1 0 0,0 3 2 0,2-3-10 16,-2 2-3-16,0 0 13 0,0-2 9 0,-19 1-8 15,19-1-25-15,-18-1 22 0,2-1 0 16,-1-1 11-16,-1-3 1 0,-3-1-6 0,-6-1-1 0,-7-6 5 16,-3-3 20-16,-8-7-24 0,-3-3 0 0,-3 0 0 15,-1 0 5-15,-6-29-13 0,2 12 4 16,6-4-11-16,3-2-1 0,8-3 13 0,6-1-3 15,8-1 19-15,5-4-4 0,10-1-1 0,6-1 7 16,4 0 1-16,0-4-30 0,28-1-5 0,-7-1 7 16,5 0-5-16,3 0 36 0,4 4-1 0,2-3-27 15,2 7-8-15,1 2 9 0,5 5-20 0,0 3-11 16,2 5-20-16,-5 8-63 0,0 5-41 0,-3 3-22 16,-2 1-93-16,1 0-63 0,-10 31-74 0,1-11-8 15,-5 2 111-15</inkml:trace>
  <inkml:trace contextRef="#ctx0" brushRef="#br0" timeOffset="-67836.15">16141 5894 2366 0,'25'0'25'15,"-25"-17"24"-15,22 17 22 0,-22 0 20 0,19-22 4 16,-19 22-22-16,0 0-22 0,0 0-13 0,0 0-41 15,0 0 3-15,0 0-15 0,0 0-7 0,0 0 18 16,0 0-16-16,0 0 16 0,0 16 2 0,-18-16-12 16,18 25 20-16,-13-9-17 0,13 0-9 0,-13 2 1 15,13 2-4-15,-13 0-8 0,13 1 6 16,-7-2-1-16,7-1-20 0,-6 1-8 0,5-2-23 16,0-2 14-16,0-1 17 0,1-2 2 0,-1-6 25 15,0 1 6-15,1-3 3 0,-2-4 40 0,2 0-7 16,0 0-6-16,0 0-12 0,0-19-19 0,0 19 19 15,0-25-12-15,0 8 9 0,0-2 7 0,14-1-5 16,-14-2-7-16,0 0 10 0,0-3-6 0,11-1 9 16,-11 0-6-16,0-1-11 0,11 0 9 0,-11-2-3 15,0 3 17-15,8-3 8 0,-8 5-4 16,5 0-16-16,1 3 14 0,-2 4-7 0,6 3 1 16,-4 3 5-16,2 4-26 0,1 2 7 0,3 2-21 15,2 3 6-15,2 0-3 0,1 18 17 0,2-18 6 16,0 30-13-16,3-11 16 0,2 4-14 0,0 1 7 15,2 1 9-15,-6 2-13 0,-1-1 1 0,-1-2-18 16,1 2 7-16,-1-2-9 0,-4 0-24 0,-4-4 9 16,-4 1-25-16,1-2-35 0,-2-2 13 0,-3-1-14 15,0-2-13-15,-2-4 36 0,0-3 12 0,0 0 30 16,0-1 34-16,0-5 25 0,-18-1-7 0,18 0-7 16,0 0-7-16,0-17 8 0,-20 17-9 0,20-24 33 15,0 7 16-15,-18-3-6 0,18-1 10 0,-11-1 3 16,11-3-29-16,0 3 18 0,0-3 30 0,0 3-24 15,0-1 36-15,18 2-12 0,-18 2-21 16,27 1-16-16,-11 1-17 0,2 3-18 0,0 3 4 16,1 2-8-16,-2 2-2 0,1 3 9 0,-6 3-21 15,5 1 7-15,-3 0-7 0,0 21 6 0,-6-21-5 16,1 33 12-16,0-14-3 0,-1 5-49 0,-1 3 11 16,-6 2-40-16,2 1-31 0,-3 0 9 0,0 2-53 15,0-3-65-15,0 2-48 0,0-2-52 0,0-1-69 16,-22-4 102-16</inkml:trace>
  <inkml:trace contextRef="#ctx0" brushRef="#br0" timeOffset="-66939.5">16845 5874 2051 0,'13'-20'-10'0,"1"1"40"0,-4 2 34 15,-2 3 6-15,1 1 12 0,-3 2-24 0,-1 5-27 16,-3 2-35-16,-1 0-16 0,-1 4-16 0,0 0 1 15,0 0 22-15,0 0 7 0,0 16 18 0,-20-16-14 16,20 20 0-16,0-20 13 0,-18 27-5 0,18-11-9 16,-12-1 8-16,12 1-3 0,0-1-17 15,-13 1 4-15,13-2-8 0,0-2 20 0,0-2 0 16,0-2-6-16,0-1 31 0,0-2-47 0,0-4 25 16,17 2-2-16,-17-3-1 0,0 0 21 0,16 0-28 15,-16 0 40-15,16 0-37 0,-5-20 18 0,3 20 1 16,0-18-11-16,-2 18 43 0,2-23-10 0,-4 9 14 15,4-1 10-15,1 0-15 0,-5 0-7 0,0 0-4 16,-2 1-17-16,2-1 6 0,-3 3 0 0,1 0 11 16,-5 4-23-16,0 2-13 0,0 1-18 0,-2 2-13 15,0 2 8-15,0 1-11 0,-1 0 1 0,0 0 22 16,0 0 7-16,0 24-3 0,0-24 16 0,-17 24-20 16,17-9-1-16,-15 1 4 0,15 3-3 0,-15 1-14 15,15 1-17-15,-11 1-17 0,11 1 13 0,0-3 12 16,-7-1 3-16,7-3 39 0,0 0-17 0,0-1 2 15,0-4 20-15,0-4-11 0,17-3 16 16,-17-2 15-16,17-2 13 0,-17 0-12 0,24 0 22 16,-11 0-6-16,4-27-4 0,-4 27 30 0,3-31-27 15,0 13-14-15,-1-2 6 0,1-2-17 0,-3-3-3 16,3 1 18-16,-4-2-10 0,0 1 10 0,-2-2 9 16,2 0-3-16,-2 4 4 0,1 0-18 0,-4 2-22 15,-2 4 9-15,1 5-20 0,-2 1-18 0,-1 4 19 16,-2 3-77-16,0 1 15 0,-1 3 7 0,0 0-4 15,0 0 66-15,0 23 3 0,0-23-7 0,0 29-1 16,-19-10-1-16,19 3-20 0,-15 2 18 0,15-1 7 16,0 5-24-16,-12-1 14 0,12-2-15 0,0 1-3 15,0 3 0-15,0-6-3 0,0-1 18 16,0-1-19-16,0-1 20 0,0-5-14 0,0-1 1 16,0-3 27-16,17-2-8 0,-17-5 39 0,0 2-20 15,14-6 3-15,-14 0 10 0,17 0-26 0,-8 0 24 16,3-17 6-16,2 17 1 0,0-23 12 0,2 5-8 15,-1 0-24-15,1-4 24 0,-1 1-7 0,1-5 28 16,-4-3 18-16,2 2-1 0,-5-1 9 0,-1-1-40 16,3 0-2-16,-2 0-22 0,-3 0-28 0,0 6 18 15,-1-1 2-15,-4 4-15 0,4 3 19 16,-3 3-13-16,-2 4-21 0,0 3-3 0,0 3-63 16,0 2 17-16,0 2 0 0,0 0 11 0,0 22 53 0,0-22-23 15,-16 31 12-15,16-8-3 0,-26 5-8 16,26 0 25-16,-15 5-12 0,15 0-5 0,-13 1-23 15,13 2-10-15,-10-3 0 0,10 1-13 0,0-1 7 16,0-3 11-16,0 2-4 0,0-2-1 0,0-3 19 16,0-3-37-16,0-1 41 0,21-3 11 0,-21-4 10 15,18-1 46-15,-18-6-43 0,23-4 1 0,-7 0 5 16,-4-5-17-16,8 0-6 0,-2 0 13 0,3 0-10 16,2-22 20-16,-2 22 31 0,2-21-21 0,-1 21 6 15,0-22-33-15,-7 10-25 0,2 1-8 0,-2-2-40 16,-3 2-51-16,0 1-32 0,-5 0-101 0,0 1-46 15,0 2-29-15,1 0-75 0,-5 2 44 16,0 0 81-16</inkml:trace>
  <inkml:trace contextRef="#ctx0" brushRef="#br0" timeOffset="-66526.39">17431 6001 1714 0,'-3'0'20'0,"3"0"53"0,0 0 29 0,0-15 46 0,0 15 2 16,18 0-25-16,-18-17 2 0,0 17-44 0,0-13 6 16,15 13-31-16,-15-10-23 0,0 5-3 0,13 1-26 15,-13-1 11-15,11 1-11 0,-11 2-3 0,11-1 13 16,-4 0-5-16,1 0-15 0,2 0-2 16,0 0-12-16,-1 2-11 0,6-2 21 0,1 1 26 15,5 0-23-15,-2 2 11 0,0-1 8 0,5-1-64 16,-3 2 48-16,2-1-7 0,-8 1-2 0,3 0 35 15,0-1-22-15,-4-1 28 0,-2 2 18 0,-1-1 18 16,-2-1 3-16,-3 2 10 0,4-2-15 0,-6 1 8 16,-4 1-10-16,0-2-10 0,0 0-14 0,0 2 11 15,0 0-13-15,0-1-14 0,0 1 4 16,0-1-37-16,0 1 14 0,0 0-9 0,0 0-1 0,0 0-5 16,0 0 6-16,0 0-10 0,0 0 5 0,0 0 7 15,0 0-12-15,0 0 5 0,0 16-21 16,0-16 30-16,-15 17-3 0,15-2 8 0,0 0 1 15,0 1-27-15,-12 4-24 0,12 0-37 0,0 2 3 16,0 3-41-16,-9-2-20 0,9-1-19 0,0 1-61 16,-5 3-17-16,5-5-39 0,-7-1-83 0,5 0-25 15,2-8-68-15,0-1 89 0</inkml:trace>
  <inkml:trace contextRef="#ctx0" brushRef="#br0" timeOffset="-66373.73">17876 5761 2563 0,'14'-25'-1'16,"-5"-1"25"-16,4 2-19 0,-2-1-1 0,-2 1 11 16,1 6-18-16,-6 5 7 0,1 3 17 0,-2 1-39 15,-3 5-41-15,0 1-62 0,0 3-50 0,0 0-22 16,0 0-45-16,0 18 20 0,0-18-83 0,0 26-116 16,0-10 51-16,0 1 55 0</inkml:trace>
  <inkml:trace contextRef="#ctx0" brushRef="#br0" timeOffset="-46744.36">3287 6198 728 0,'0'0'21'16,"0"-3"36"-16,0 2 32 0,0 1 34 0,0 0 19 15,0 0 1-15,0 0-19 0,0 0-30 0,0 0 0 16,0 0-41-16,0 0 3 0,0 0 9 0,0 0-28 16,0 0 20-16,0 0-8 0,0 0 3 15,0 0-7-15,0 0-1 0,0 0 4 0,0 0-14 16,0 0 14-16,0 0-27 0,0 0-1 0,0 0 5 16,0-15-25-16,0 15 24 0,0 0-12 0,0 0-7 15,0 0 10-15,0 0-6 0,0 0 9 0,0 0-3 16,0 0 1-16,0 0-8 0,0 0 6 0,0 0 1 15,0 0-1-15,0 0 12 0,0 0-11 0,0 0 6 16,0 0 8-16,0 0 2 0,0 0-3 0,0 0 7 16,0 0-4-16,0 0-3 0,0 0 8 0,0 0-13 15,0 0 3-15,0 0-11 0,0 0-2 0,0 0 4 16,0 0-10-16,0 0 3 0,0 0-5 0,0 0 2 16,0 0-3-16,0 0-6 0,21 0 7 15,-21 0-7-15,26 0 3 0,-6 0 6 0,0 0-15 0,4 0 15 16,0 0 4-16,4 0-7 0,3 0 14 15,-1 0 2-15,-2 0-7 0,3 0-1 0,-1 0 6 16,3 0-10-16,2 0 1 0,-2 0 5 0,-1 0-6 16,0 0-6-16,4 0 0 0,-2 0 1 0,1 0-4 15,-3 0 8-15,-1 0 5 0,1 0 4 0,-4 0 4 16,0 0 2-16,-2 0 10 0,-3 0 2 0,-2 0 10 16,0 0 8-16,-3 0 2 0,0 0-5 0,-3 0-6 15,2 0-4-15,-4 0-15 0,2 0 3 0,-3 0-10 16,1 0-7-16,0 0 3 0,-1 0-10 0,3 0 6 15,-1 0-4-15,0 0-2 0,1 0 8 16,-1 0-6-16,2 0-3 0,-3 0 4 0,2 0-2 16,-2 0-1-16,1 0-3 0,-2 0-4 0,0 0 1 15,-2 0-3-15,0 0 6 0,1 0 4 0,-2 0-4 16,-1 0 5-16,-3 0-3 0,3 0-4 0,-1 0 6 16,-1 0-5-16,0 0 0 0,-3 0 5 0,0 0-10 15,1 0 6-15,2 0 0 0,-2 0 0 0,0 0 6 16,0 0-6-16,-1 0 9 0,1 0-1 0,-3 0 8 15,3 0 12-15,-4 0-1 0,0 0-4 0,0 0 8 16,0 0-14-16,0 0-5 0,0 0 0 0,0 0-18 16,0 0 9-16,0 0-2 0,0 0 7 15,0 0-13-15,0 0-31 0,0 0-53 0,0 0-72 16,-15 0-69-16,15 0-80 0,0 0-97 0,0 0-175 16,0 0-116-16,-22 0 107 0</inkml:trace>
  <inkml:trace contextRef="#ctx0" brushRef="#br0" timeOffset="-40411.54">1016 6837 1599 0,'-1'0'42'0,"-1"-17"27"0,1 17 39 0,1 0 34 16,0 0-7-16,0-10 3 0,0 10-6 0,0 0-12 16,0 0-12-16,0 0-18 0,0 0-28 0,0 0-13 15,0 0-13-15,0 0-11 0,0 0-1 0,0 0-12 16,0 0-6-16,0 0-4 0,0 0-8 0,0 0 5 15,0 0-3-15,0 0-4 0,0 0-1 0,0 0-3 16,0 0 5-16,0 0-2 0,0 13 13 0,17-13-5 16,-17 12-7-16,0-12 10 0,0 18-4 0,17-10 9 15,-17 2-6-15,15 1 11 0,-15 0-7 0,14 0-1 16,-14-2 6-16,16 1-13 0,-9-1 4 0,-3 0 0 16,4-2 4-16,-2 0-4 0,0 0 7 0,1-2 17 15,0-1 28-15,0 0 27 0,0 0 13 16,1-1 8-16,1-1 5 0,1-2-3 0,1 0-5 15,6 0-14-15,2 0-16 0,2 0-5 0,7-22-14 16,3 22-9-16,5-26-12 0,6 10-21 0,4-3-4 16,4-1-2-16,6-1-3 0,3-3 6 0,6 0 14 15,6-2 7-15,0 0 28 0,-3-1 20 0,2 2 23 16,-6 2-5-16,-7 1-8 0,-7 2-14 0,-6 3-23 16,-13 2 11-16,-7 3-15 0,-3 2-2 0,-9 3-9 15,0 0-12-15,-5 4-9 0,-3-1-4 0,-1 3-11 16,0-2-16-16,-3 3-45 0,0-2-39 0,0 2-76 15,0 0-89-15,0 0-55 0,0 0-80 0,0 0-63 16,0 0-61-16,0 0-12 0,0 0 3 0,0 16 30 16,0-16 163-16</inkml:trace>
  <inkml:trace contextRef="#ctx0" brushRef="#br0" timeOffset="-38029.61">3123 6896 807 0,'0'0'27'0,"-1"0"26"0,1 0 35 0,-1 6 19 16,1-6 5-16,0 0-9 0,0 0 3 0,0 0 6 15,0 0-4-15,0 0 9 0,0 0-16 0,0 0-14 16,0 0-12-16,0 0-12 0,0 0-10 0,0 0 3 16,0 0 7-16,0 0-24 0,0 0 7 0,0 0-7 15,0 0-25-15,0 0 22 0,0 0-22 0,0 0-5 16,13 0 5-16,-13 0-16 0,0 0 12 0,11 0-4 15,-3 0 4-15,2 0 8 0,0 0 0 16,2 0 6-16,2 0 0 0,2 0 5 0,0 0-1 16,1 0-10-16,0 0-7 0,4 0 1 0,0-11 2 15,1 11 1-15,2 0 0 0,0 0-3 0,2 0-11 16,3 0 5-16,-2 0 8 0,-1 0-12 0,2 0 13 16,-2-6 0-16,0 6-14 0,-6 0 11 0,0-3-10 15,0 3 1-15,2 0 5 0,-6 0-9 0,1 0 3 16,0 0-4-16,1 0-4 0,1 0 5 15,0 0-1-15,-3 0 11 0,2 0-2 0,3 0 0 0,-2 0 5 16,1 11-8-16,2-11 1 0,0 0 2 0,3 0-4 16,-2 0-1-16,2 0 6 0,-2 5 5 15,3-5-4-15,-3 0 2 0,1 3 10 0,0-2 0 16,0-1 8-16,-2 2 1 0,3-2-8 0,0 0-8 16,0 0 4-16,0 0 3 0,1 0 4 0,-2 0-1 15,1 0-14-15,-2 0 3 0,-1 0-18 0,-3 0 7 16,3 0-2-16,-2 0-5 0,-2 0 12 0,2 0-10 15,-2 0 10-15,0 0-6 0,-1 0 2 0,3 0 4 16,1 0 3-16,-5 0 0 0,1 0-3 0,-2 0-4 16,2 0-3-16,0 0-1 0,0 0 2 0,0 0 9 15,-4 0-8-15,2 0 2 0,-2 0-6 16,3-14 2-16,0 14 4 0,-1 0 2 0,1 0 3 16,1 0-5-16,-2 0-3 0,5 0-5 0,2 0 9 0,-2 0-7 15,2 0 6-15,-1 0 8 0,1 0-6 16,3 0 18-16,-2 0-2 0,0 0-5 0,-1 0 4 15,-1 0-14-15,-1 0 2 0,1 0-3 0,-2-12 3 16,-3 12-2-16,1 0-5 0,0 0 9 0,-3 0-10 16,2 0 4-16,-1 0 7 0,-1 0-8 0,1-7 2 15,0 7 1-15,-1 0-8 0,1 0 7 0,1 0 7 16,-1 0-8-16,2 0-1 0,0-3-6 0,2 3-6 16,0 0 8-16,1-2 1 0,1 2 5 0,0-2-3 15,0 2 2-15,-1-1 0 0,1 1-5 0,0 0 3 16,1-1-6-16,-5 0 3 0,3 1 0 0,-3 0-2 15,0-1 4-15,-2-1 0 0,0 1-2 0,2 1 2 16,-2-1 4-16,1-1 3 0,2 1 2 0,1 1 8 16,3-3-8-16,2 1-6 0,-3 1 3 15,3 0-5-15,0-1-3 0,1 2 7 0,-1-1-2 16,-1 1-3-16,2-2 6 0,-2 2-3 0,-1 0 8 16,1 0-1-16,-3 0 2 0,1 0 0 0,-2 0-5 15,-2 0-2-15,0 0-6 0,0 0 6 16,-1 0-3-16,-1 0 4 0,-1 0 7 0,0 0-4 0,-1 0-4 15,2 0 7-15,-2 0-11 0,0 0 0 16,2 0-2-16,-1 0-6 0,2 0 5 0,0 0-3 0,3 0 11 16,-2 0-2-16,1 0-5 0,-1 0 8 0,1 0-9 15,1 0 2-15,2 0-1 0,-3 0-6 16,-2 0 5-16,2 0-4 0,-3 0 5 0,1 0 9 16,-1 0-2-16,0 0 0 0,-7 0 0 0,3 0-9 15,0 0-2-15,-3 0 6 0,1 0 2 0,-1 0-7 16,0 0 2-16,0 0-12 0,2 0 4 0,-3 0 10 15,2 0 2-15,-1 0 2 0,-1 0-5 0,3 0-2 16,-3 10-7-16,2-10 9 0,-2 0-2 0,-3 0 1 16,2 6 5-16,2-6-3 0,-3 3 2 0,-2-3-2 15,0 1 0-15,-1 0-3 0,0 0 6 0,0-1 16 16,2 0 19-16,-3 0 16 0,0 0-2 0,-1 0-3 16,1 0-5-16,-1 0-7 0,0 0 0 15,0 0-11-15,0 0-2 0,0 0-18 0,0 0 4 0,0 0-3 16,0 0-12-16,0 0 11 0,0 0-10 15,0 0 5-15,0 0-9 0,0 0 3 0,0 0-14 16,0 0-32-16,0 0-34 0,0 0-59 0,0 0-63 16,0 0-75-16,0 0-67 0,0 0-41 0,0 0-51 15,0 0-78-15,0 0-89 0,0 0 98 0</inkml:trace>
  <inkml:trace contextRef="#ctx0" brushRef="#br0" timeOffset="148543.15">1308 7573 1019 0,'0'0'22'0,"0"0"45"15,-15 0 36-15,15-10 45 0,0 10 6 16,0 0-14-16,0 0 14 0,0 0-27 0,0 0-1 15,0 0-4-15,0 0-24 0,0 0 3 0,0 0-5 16,0 0-16-16,0 0-7 0,0 0 4 0,0 0-7 16,0 0 0-16,0 0-10 0,0 0-14 0,0 0-20 15,0 0-11-15,0 0-11 0,0 0-15 0,0 0 4 16,0 0 2-16,0 0-2 16,0 0-6-16,0 0 6 0,0 0-8 0,0 0-5 0,0 0 15 0,0 13-3 15,0-13 8-15,0 10 7 0,0-10-4 0,0 14 1 16,0-5-1-1,0-1-4-15,15 2 1 0,-15-2-1 0,0 1 3 0,0 1 3 16,14-3-3-16,-14 1 1 0,9-2-5 0,-9-1 5 0,7 1 4 16,-7-2-1-16,7-1 9 0,0 0 3 0,-2-2 21 15,3-1 0-15,5 0-5 16,3 0-3-16,4 0-14 0,5 0 5 0,6-22 7 0,2 22 5 0,6-24 3 16,6 8-1-16,0-2-5 0,4 0-3 15,3-2-6-15,4-1 7 0,-1-1 11 0,5 1 1 0,-3-2-2 16,0 1-7-1,2 0-4-15,-4 3 9 0,-5-2 14 0,-3 2 11 0,-5 2 1 0,-5 0 1 0,-3 4 4 16,-8 3-1-16,-6 1-2 0,-6 2-9 0,-4 2-23 16,-2 1-24-16,-6 3 0 0,0 0-14 0,-2 1 7 15,0 0 0-15,0 0-10 16,0 0 2-16,0 0-5 0,0 0 5 0,0 0-31 0,0 0-31 0,0 0-49 16,0 0-44-16,0 0-25 0,0 13-45 0,0-13-42 15,0 13-60-15,0-3-110 0,-19 3-115 0,19 0-83 16,0 0 104-16</inkml:trace>
  <inkml:trace contextRef="#ctx0" brushRef="#br0" timeOffset="159527.93">3308 7566 801 0,'-3'0'23'0,"0"0"19"0,1 0 22 0,-2 0 21 15,-1-10-17-15,1 10 14 0,2 0-3 0,-1 0-17 0,0 0 11 0,0-6-20 16,2 6-14-16,0 0-7 0,-1 0-9 0,2 0-1 16,0 0 14-16,0 0 7 0,0 0 9 0,0 0-12 15,0 0-10-15,0 0 13 16,0 0-17-16,0 0 16 0,0 0-1 0,0 0-5 0,0 0 24 0,0 0-3 16,15 0 1-16,-15 0 12 0,0 0-15 15,14 0-7-15,-14 0-5 0,20 0-19 0,-6 0 10 16,4 0 5-16,3 0 2 0,2 0-2 15,3 0-16-15,1 0 3 0,-2 0 0 0,5 0-5 0,-3 0 3 16,0 0-7-16,1 0-5 0,4 0 1 0,0 0-1 16,3 0 0-16,4 0 0 0,1 0 8 0,8 0 3 15,5 0 11-15,2 0 1 0,1 0-1 16,3 0 1-16,0 0-3 0,2 0-12 0,0 0-1 0,-1 0-3 16,-1 0-2-16,-1 0 11 0,-3 0 4 0,1 0-3 15,-2 0 1-15,0 0 4 0,-3 0-11 16,1 0 7-16,-3 0-4 0,0 0-7 0,-2 0 10 0,-1 0-7 15,-2 0-6-15,-3 0 3 0,-1 0 0 0,-2 0 2 16,-1 0 8-16,-2 0 4 16,-1 0-6-16,-1 0-1 0,0 0-5 0,0 0-12 0,-1 0 0 15,0 0 0-15,2 0-3 0,-3 0 3 0,5-8-4 0,-1 8-2 16,0 0-3-16,-3 0 2 0,0 0 2 16,-1 0-1-16,-1-4 5 0,1 4-4 0,-4 0 1 15,0 0 3-15,0 0-1 0,2 0-1 0,-3 0 8 16,1 0 3-16,-1 0 12 0,0 0 10 0,0 0-6 15,-3 0 0-15,2 0-10 0,-2 0-7 0,0 0 0 16,1 0-11-16,2 0 2 0,0 0-5 0,1 0-4 16,1 0 10-16,-2 0-7 0,3 0 0 0,0 0 8 15,1 0-11-15,-3 0 5 0,0 0 2 0,-2 0-1 16,-2 0 3-16,-1 0-1 0,-3 0 0 0,0 0-2 16,-5 0 4-1,1 0 0-15,-3 0 2 0,-2 0 5 0,-1 0 4 16,-2 0 8-16,-1 0 1 0,-1 0 1 0,-3 0-5 0,2 0-7 0,-3 0-4 0,-1 0 0 15,0 0-6-15,1 0 2 0,-1 0-4 0,0 0-7 16,0 0 7-16,0 0-7 0,0 0 5 0,0 0-1 16,0 0-1-16,0 0-2 0,0 0 2 0,0 0 0 15,0 0-5-15,0 0-24 0,0 0-31 0,0 0-42 16,0 0-46-16,0 0-26 16,0 0-30-16,0 0-41 0,-15 0-45 0,15 0-124 0,-16 14-142 15,5-14-56 1,1 0 97-16</inkml:trace>
  <inkml:trace contextRef="#ctx0" brushRef="#br0" timeOffset="161870.27">11675 7297 1353 0,'8'0'11'15,"-8"0"13"-15,0 0 28 0,0 0 36 0,3 0 11 0,-3 0 21 16,0 0 0-16,0 0-24 0,0 0 3 16,0 0-26-16,0 0-22 0,0 0-9 0,0 0-17 0,0 0 9 15,0 0 18-15,0 0 14 0,0 0 31 0,0 0 6 0,0 0 9 16,0 0 13-16,0 0 4 15,0 0 15-15,0 0 7 0,0 0 5 0,0 0-8 16,0 0-34-16,0 0-35 0,0-17-41 0,0 17-27 16,21-16-2-16,-9 16 3 0,4-23 26 0,1 8-2 0,7-1 2 15,7-1-6-15,4 0-9 16,4-1-2-16,4 0 7 0,2 3 6 0,4-1 2 0,3 3 11 16,-2-1 3-16,-1 1-4 0,-2 2 9 15,-5 2-13-15,-3-1-3 0,-6 3 29 0,-4-1 12 0,-8 3 14 16,-4 1-14-16,-3 1-31 0,-5-1-36 0,-2 2-8 15,-4 1-6-15,-3 0 3 0,0 1-5 16,0 0-8-16,0 0-14 0,0 0-36 0,0 0-39 0,0 0-62 16,0 0-61-16,0 0-80 0,0 0-51 15,0 0-18-15,0 0-17 0,0 0-15 0,0 18-41 0,-20-18-73 16,20 13-39-16,0-13 127 16</inkml:trace>
  <inkml:trace contextRef="#ctx0" brushRef="#br0" timeOffset="165013.62">12679 6774 2341 0,'16'-8'30'16,"-16"0"34"-16,0 0 26 0,0 2 31 0,0-1 0 0,0 2-6 15,0 2-14-15,0 2-31 0,0 0-26 16,0 0-33-16,0 1-20 0,0 0-6 0,0 0-1 0,0 0-3 15,0 0 5-15,0 18 4 0,0-18-7 0,0 19 12 0,0-3 5 16,0 0-4-16,-19 3 4 16,19 2-3-16,-12 0 3 0,12 1 0 15,-16-2-3-15,16 0 2 0,0-1 0 0,-9-1 0 16,9 1 3-16,0-5 1 0,0 1-5 0,0-4 6 0,0-1 3 16,0-2-2-16,0-2 5 0,0-2 15 15,0-4 11-15,0 2 28 0,0-2-6 0,0 0-8 0,0 0-14 16,0-20-30-16,0 20 2 0,0-22-6 15,0 7 1-15,0-2-4 0,0-2-1 0,0-1-2 16,0 0-2-16,18 0 4 0,-18 0 2 0,0 2 0 16,12-2-2-16,-12 2 2 0,11 0-4 15,-11 2 0-15,12 3 9 0,-4 0 1 0,1 2 1 16,-3 0-4-16,4 3-5 0,1 3-16 0,-1 0 3 16,3 2 3-16,2 3-9 0,2 0 16 0,-5 0-6 0,4 0 0 0,-2 0 6 15,1 20-2-15,2-20 2 16,-6 21-2-16,3-7-4 0,-4 0 7 0,-3 2-1 15,3 2 3-15,-4 0 7 0,-3 2-10 0,2 0 7 16,-4 2 1-16,-1 0 0 0,0 1-1 0,0 0 4 0,0 1-12 16,0-2-30-16,-24 1-15 0,24 0-41 0,-17-2-19 0,17-2 0 15,-21-2-26-15,10-6-8 16,-1 4-7-16,-1-7-10 0,1-1-24 0,-4-2-62 0,-1-5-125 16,1 0-114-16,1 0 71 0</inkml:trace>
  <inkml:trace contextRef="#ctx0" brushRef="#br0" timeOffset="165414.12">13079 6860 2338 0,'4'-2'5'0,"-3"1"16"0,1 1 7 15,-2-1 9-15,1 1 4 0,-1-2-23 0,0 2-7 16,0 0-13-16,1 0-9 0,1 0 3 0,-2 0-4 0,0 0 1 15,0 0 1-15,0 0 6 16,0 16 2-16,1-16 2 0,-1 17-9 0,0-17 3 0,2 18 3 16,-2-6 0-16,0-1 11 0,1 2-6 15,2 1-7-15,-3-1 8 0,2 2-9 0,0 0 4 0,1-1 8 16,1 0-13-16,-1 1 12 0,0-2-14 0,0-2-10 0,0 0-13 16,-2-1-12-16,2-1-6 15,-3-5 18-15,0 0 13 0,0-1 14 0,0 3 16 0,0-6 2 16,0 0 3-16,0 0-1 0,0 0-14 15,-20-17 12-15,20 17 2 0,-14-19 10 0,14 4 21 0,-16 0-10 16,16-2 6-16,-13 0 9 0,13 0 9 16,0-3-4-16,0 2 16 0,0 1-20 0,0-1-18 15,0 3-9-15,23-2-22 0,-23 3-5 0,21 1 2 16,-5 3 1-16,-2-2-14 0,2 5 0 0,2 0-21 16,0 4-42-16,0 3-35 0,2 0-46 15,-1 0-54-15,-1 0-53 0,-1 19-78 0,-3-19-56 16,-4 23-55-16,2-23 94 0</inkml:trace>
  <inkml:trace contextRef="#ctx0" brushRef="#br0" timeOffset="165750.07">13459 6946 2439 0,'17'-10'27'0,"-2"1"28"0,-3 0 34 16,-1 2 29-16,-1 0 3 0,-1-1-13 15,-4 5-31-15,-4 0-32 0,1 3-34 0,-2-2-16 16,0 2-3-16,0 0-12 0,0 0 2 0,0 0-1 16,0 0 0-16,0 17 17 0,0-17 1 0,-17 22 3 15,17-7-22-15,0 1-28 0,-17 3-14 0,17 5-24 16,-14-3-6-16,14 2-18 0,-18 0-18 0,9-2-21 16,-3 3 3-16,-4-4-11 0,3 0-2 0,-5-3 20 15,-3-5 6-15,0-1 56 0,-3-8 31 0,-1-3 44 16,1 0 22-16,1 0-8 0,4-30 58 0,2 12-8 15,2 0 11-15,5-2 41 0,6 1-46 16,3 0 0-16,1-1 3 0,0 0-21 0,21 2-7 0,-21 2-9 16,34 0-24-16,-16 1-9 0,5 2 5 0,-1 3-22 0,1 1-39 15,0 2-52-15,-4 3-103 16,1 0-78-16,-1 4-60 0,0 0-81 0,0 0 98 0</inkml:trace>
  <inkml:trace contextRef="#ctx0" brushRef="#br0" timeOffset="166200.73">13628 6920 2971 0,'17'-8'32'0,"-4"0"26"16,-13 0 29-16,20 0 16 0,-9 0-18 16,-11 4-22-16,7 0-35 0,-7 3-26 0,0 1-23 0,0 0-5 15,0 0 5-15,0 0 6 16,0 0 6-16,0 24-3 0,-17-24 4 0,17 29 6 0,0-7-1 15,-14 3 5-15,14 8 16 0,0 1-10 0,-13 6 3 0,13 3-4 16,0 3-12-16,0 2 8 0,0 1-4 16,0-2 4-16,0-1-8 0,21-4 7 0,-21-6 1 0,15-5-3 15,-15-5 3-15,0-6 0 16,0-6 10-16,12-4 11 0,-12-6 41 0,0-1 3 0,0-3-3 16,0 0-11-16,0 0-37 0,11-28-16 15,-11 11 3-15,6-6-7 0,-6-6-2 0,4-5 6 0,-4-7-12 16,0-3 17-16,0-4-1 15,0-2-9-15,0 2 11 0,0 0-13 0,0 1 0 0,0 2 3 16,-18 5 0-16,18 4 1 0,0 1 1 0,0 5 4 0,0 0-6 16,-11 4 0-16,11 2 0 15,0 4-8-15,0 2 1 0,0 3 3 0,0 1-4 0,16 5 7 16,-16 2-10-16,16 2 0 0,-16 2-9 16,22 3 3-16,-6 0 10 0,6 0-6 0,3 21 8 0,-1-21-3 15,2 31-12-15,4-9-21 16,-3 2-17-16,-5 3-20 0,0 3-19 0,-8 3-15 0,-2 1-28 15,-5 5-26-15,-7 3-40 0,0 4-71 16,-24 2-82-16,3 2-133 0,-5 1-51 0,-10-1 111 0</inkml:trace>
  <inkml:trace contextRef="#ctx0" brushRef="#br0" timeOffset="166910.99">11829 7440 2219 0,'0'0'51'15,"0"0"37"-15,0 0 46 0,0 0 47 16,0 0-13-16,0-19-4 0,0 19-12 0,0 0-25 0,0-13-17 15,0 13-13-15,0-11-13 0,0 11-8 0,0 0-6 0,0-10-10 16,0 10-11-16,0-6-15 16,0 6-14-16,0 0-13 0,0-3-11 0,0 3-12 0,0 0-2 15,0 0-11-15,0 0 5 0,0 0 2 16,0 0-1-16,0 17 13 0,0-17-5 0,0 28 12 0,0-8 3 16,19 5 3-16,-19 0-2 15,0 7-5-15,28 0 1 0,-12 3 2 0,2-2 1 0,3 1-1 16,3-2 3-16,2-1 0 0,1-3 4 15,1 0-1-15,2-5-2 0,1-2 0 0,-1-2-5 0,0-2 9 16,-5-5-5-16,1-2 0 0,-2-1 7 0,-2-4-3 16,-4-2 14-16,0-1 0 0,-3-2-11 15,-3 0 1-15,3 0-7 0,-3 0-1 0,2 0 5 0,-3-19-9 16,0 19-11-16,1 0-24 0,-4-19-44 16,2 19-50-16,-3-13-63 0,-3 13-55 0,0-14-50 0,-4 14-46 15,0-13-98-15,0 4-61 16,0 2-76-16,0-3 100 0</inkml:trace>
  <inkml:trace contextRef="#ctx0" brushRef="#br0" timeOffset="167199.88">12708 7710 2818 0,'9'0'38'0,"-4"0"36"15,4 0 63-15,-3 0 54 0,1-16 25 0,-3 16 17 16,-3-15-13-16,2 15-25 0,-3 0-37 15,0-14-46-15,0 14-40 0,0-9-33 0,0 9-18 0,0 0-8 16,0-5-7-16,0 5-1 0,0 0-13 16,0 0 3-16,0 0-15 0,0 0-1 0,0 0 2 0,0 0-8 15,0 0 9-15,0 0 8 0,0 15-3 0,0-15 5 0,0 15-2 16,0-15-2-16,-17 25 8 16,17-11 8-16,0 3 0 0,0 1 2 0,0 1-16 0,0 1-27 15,0 1-25-15,0 0-42 0,0 1-37 16,0-2-43-16,16 1-40 0,-16-2-33 0,0-1-18 15,0 1-10-15,0-4-22 0,0-4-52 16,0-2-32-16,0-1-10 0,0-3-101 0,0-5 124 16</inkml:trace>
  <inkml:trace contextRef="#ctx0" brushRef="#br0" timeOffset="167341.04">12777 7570 2408 0,'0'-13'17'16,"23"2"19"-16,-23 0 8 0,14 1 19 15,-14 1-16-15,10 3-15 0,-10 4-18 0,5-1-43 0,-5 3-51 16,0 0-47-16,0 0-34 0,0 0-32 16,0 0-48-16,0 18-25 0,0-18-52 0,0 23-54 15,-16-10 27-15,16 1 69 0</inkml:trace>
  <inkml:trace contextRef="#ctx0" brushRef="#br0" timeOffset="167951.06">12890 7733 2500 0,'7'0'30'16,"-4"0"38"-16,1 0 52 0,0 0 48 0,0 0 21 0,1-19-1 16,-3 19-19-16,-1 0-21 0,-1 0-60 15,0-11-32-15,0 11-33 0,0 0-33 0,0 0 7 16,0 0-8-16,0 0-8 0,0 0 1 0,0 0-1 0,0 0 2 16,0 0 7-16,0 0 4 0,0 15 6 15,0-15-2-15,0 19-8 0,0-6-9 0,0 0-11 16,0 2-4-16,0 1-15 0,0 1 4 15,0 1-19-15,0-2-7 0,0 1 13 0,0-1-20 16,0 0 5-16,0 0-5 0,0-4 3 0,0-2 4 0,0-3 33 0,0 2 3 16,0-4 16-16,0-2 23 0,0 0-6 15,0-3 14-15,0 0-4 0,0 0-2 0,0 0-4 0,0-20 1 16,0 20 0-16,0-18 6 16,0 18-3-16,0-25 12 0,0 10 6 0,0 0 9 0,0-2 19 15,0 2 5-15,19 0-1 0,-19-2 13 16,0 2-4-16,0 1-10 0,16 1 6 0,-16 0-13 0,0 1-12 15,16 2-1-15,-16 1-8 0,0 1-16 16,14 1 2-16,-14 3-8 0,8 0-12 0,-8 2-3 16,5 1-11-16,-5 1 0 0,5 0 2 0,-1 0 6 0,-2 0 6 15,3 0-1-15,2 23-1 0,-2-23-19 16,2 20-10-16,-2-20-14 0,2 25-3 0,-1-11 3 16,-2-1-8-16,-1 0 0 0,0 0-3 15,0-3-4-15,-3 1 3 0,0-1 14 0,0 0-5 0,0-4 16 16,0 0 22-16,0-1 6 0,0-2 21 15,0-1 12-15,0-1 12 0,0-1-4 0,0 0-2 0,-14 0-1 16,14 0-5-16,0-20 21 0,0 20 9 16,0-19 5-16,0 19-3 0,0-24-9 0,0 11-4 15,0 1-1-15,0-1 5 0,0 0-17 0,0 2 1 0,16 0 2 16,-16 1-12-16,0 1 2 16,17 0-8-16,-17 2-15 0,12 3-8 0,-12 0 2 0,9 1-11 15,-9 2-1-15,9 1-9 0,-2 0-16 16,0 0-7-16,0 0-19 0,0 22-23 0,4-22-17 0,-1 23-36 15,-1-6-30-15,1-1-43 16,-3 2-79-16,-3-1-71 0,-1 0-60 0,-1 1-60 0,-2-3 112 16</inkml:trace>
  <inkml:trace contextRef="#ctx0" brushRef="#br0" timeOffset="168401.23">13229 7798 2764 0,'15'-9'15'0,"0"1"27"0,-2-1 42 15,0 1 43-15,-2-1 31 0,0 2 13 0,0 4-22 0,-4-1-42 16,-3 3-49-16,-4 1-44 0,4 0-31 0,-4 0 0 0,1 0-2 16,0 0 7-16,-1 0 9 0,0 25-1 15,1-25 1-15,1 28-8 0,0-10 8 0,-1 5 4 16,0 1 2-16,-1 4 9 0,2 1-14 16,1-1 2-16,-2 4 1 0,0 0-1 0,1 3 6 15,0-2-4-15,1 1 2 0,1-2-2 16,0 1 1-16,-1-2-1 0,-1-3 0 0,1-3 3 0,0-7-1 15,-1-3 1-15,-1-3 11 0,2-6-2 16,-3 0 12-16,0-5 28 0,0-1 33 0,0 0-5 0,0 0-12 16,0-20-32-16,0 20-43 0,0-32-2 15,0 9 8-15,0-4-16 0,18-7 3 0,-18 0 3 16,0-3-14-16,0-1 19 0,0 1 0 0,0 1-5 0,0 2 8 16,0 2-8-16,0 2-2 0,0 1 13 15,0 4 7-15,0 2-6 0,0 3 1 0,0 2-7 16,21 2-5-16,-21 2 4 0,14 4-1 0,-14 2-7 15,12 0-7-15,-12 4 3 0,15 0-2 0,-15 3 4 0,11 1 0 16,-4 0-3-16,1 0-4 0,2 0-4 0,1 15-3 16,1-15-13-16,-1 21-5 0,4-7-1 15,-5 2-8-15,2 0-12 0,-5 2-11 0,-2 2-14 0,-2 1-8 16,-3 1 4-16,0-1-13 0,0 3-17 16,-21-4-36-16,21 2-36 0,-28-2-45 0,10-2-46 0,-2-1-54 15,-3-1-63-15,2-5-59 16,-1-4 87-16</inkml:trace>
  <inkml:trace contextRef="#ctx0" brushRef="#br0" timeOffset="169068.08">13571 7846 2227 0,'20'-11'17'0,"-3"1"32"16,-1 0 34-16,-4 1 41 0,1 1 30 15,-2-1-8-15,-5 4-20 0,-3 2-43 0,0 0-52 16,-3 3-26-16,0 0-29 0,0 0-5 15,0 0-4-15,0 0 12 0,0 0 13 0,0 16 3 0,0-16 11 16,0 17-4-16,0-17-15 0,-16 23-3 16,16-10-11-16,0 1-6 0,0-1 15 0,0-1 10 0,-13 1 2 15,13-1 3-15,0-1 2 0,0-2-3 16,0-3 9-16,0 0-1 0,0 0-2 0,0-2 7 16,0-2 0-16,0-2 0 0,0 0 8 0,0 0-9 0,22 0 2 15,-22 0 11-15,16-19 6 16,-16 19 11-16,17-16 10 0,-17 16 8 0,17-17 9 0,-17 17 6 0,13-19-4 15,-6 9-8-15,0 0 3 16,2 1-8-16,-3 0 0 0,-1 1-1 0,-1 0-22 0,2 0-3 16,-5 4-16-16,3-2-14 0,-4 5-11 15,0-2-17-15,0 3-26 0,0 0-9 0,1 0 7 16,-1 0 12-16,0 0 26 0,0 21 13 0,0-21 3 0,0 21 2 0,0-5 2 16,0 2-3-16,-15 1-2 15,15 1-9-15,0 2-16 0,0-1-2 0,0 0 2 0,0-2-1 16,0 1 8-16,0-4 8 0,0-2 1 15,0-5 15-15,16 0 10 0,-16-3-1 0,0-3 2 16,14-2 9-16,-14-1 0 0,16 0 16 0,-4 0 7 0,1-27-11 16,1 27 8-16,1-29-16 0,1 11-2 15,0-2 10-15,0 0-1 0,-2-5 12 16,1 1-8-16,-2-1 9 0,1 1 0 0,-2-2 4 0,-2 1 18 16,-2-1 10-16,0 2 9 0,1-1-7 15,-3 2-1-15,-2 0-18 0,0 2-5 0,-1 1 1 16,0 2-13-16,0 2-11 0,-2 3-12 0,2 1-11 0,-3 4-9 15,1 2-4-15,-1 1-13 16,0 4-7-16,0 1-13 0,0 0 3 0,0 0 4 0,0 0 8 0,0 24 11 16,0-24 1-16,-23 31 2 0,23-12-6 15,-17 5-3-15,17 1-4 0,-16 2-9 0,16 3-16 16,-14-2-19-16,14 2-19 0,-11-2-11 0,11 2-10 16,-8 1-15-16,8-1 0 0,0-2-17 0,0-1 3 15,0 1 1-15,0-2-19 0,0 0 1 0,0-3-10 16,0-4-1-16,0-4-10 0,0 0 2 15,14-3-2-15,-14-5-27 0,0-2-49 0,0-5-91 0,15 0-71 16,-15 0 68-16</inkml:trace>
  <inkml:trace contextRef="#ctx0" brushRef="#br0" timeOffset="169500.79">13833 7886 2342 0,'0'-1'23'16,"0"-1"29"-16,0 0 18 0,0 0 29 0,0 1-2 16,0 1-9-16,0 0-25 0,0-2-29 0,0 2-21 15,0 0-23-15,0 0 1 0,0 0 6 0,0 0-4 0,0 0-2 16,0 0 9-16,0 0-8 0,0 0 6 16,0 0 1-16,0 0-9 0,0 0 11 0,0 0-2 0,15 0 0 15,-15 0 2-15,11 0 2 16,-11 0 5-16,20 0 27 0,-9 0 18 0,3 0-2 0,3 0 7 15,-2 0-14-15,1 0 1 0,-2 0 8 16,-1 0 4-16,1 0-1 0,-2 0-12 0,-1-12-24 16,-3 12-6-16,-1 0-7 0,-3 0-14 0,-1 0-16 15,0-9-50-15,-2 9-60 0,-1 0-70 0,0 0-66 16,0 0-63-16,0 0-71 0,0 0-78 0,0 0-62 0,-19 0 103 16</inkml:trace>
  <inkml:trace contextRef="#ctx0" brushRef="#br0" timeOffset="169912.78">14069 7999 2765 0,'12'0'23'0,"0"-18"41"0,1 18 46 16,-1-16 53-16,4 16 24 0,-2-20 1 0,-1 20-20 16,-2-12-47-16,-3 12-47 0,-1-11-44 0,-1 11-25 0,-1 0-13 15,0-8 3-15,-3 8-9 0,1 0 1 16,-1 0 5-16,1 0-6 0,-2 0-6 0,4 0-15 15,1 0-9-15,1 0 2 0,4 0 5 16,0 0 26-16,0 0 2 0,2 0 5 0,1 0 11 0,-2 0 0 16,1 0-7-16,0 0-2 0,-1 0-5 0,-1-18-3 15,1 18 11-15,-1-20 2 0,-4 8 4 16,2 3-8-16,-2-4 3 0,-3 2 1 0,-2-1-2 0,1 1 9 0,-3 0-7 16,0 2-4-16,0 1-1 15,0-1-20-15,0 3 10 0,0 3-3 0,0 1 1 0,-19-1 14 16,19 3-12-16,-19 0 5 0,5 0 8 15,-3 0-6-15,-1 21-2 0,-3-21-8 0,0 27-9 16,-3-10-5-16,2 7 7 0,3-1-2 0,0 4-1 16,4 2 9-16,0-1-7 0,5 5-2 0,3 3-9 15,2 1-16-15,5-1 4 0,0 1-1 0,0 1 3 0,0-4-5 16,23 1 1-16,-23-5-10 0,31-3-11 16,-11-3-9-16,1-4-23 0,2-4-19 0,2-3-11 0,0-4-29 15,1-3-55-15,1-3-64 16,-2-3-92-16,0 0-140 0,-1 0 83 0</inkml:trace>
  <inkml:trace contextRef="#ctx0" brushRef="#br0" timeOffset="172065.5">14808 6790 1846 0,'0'0'5'16,"0"-9"8"-16,0 4 8 0,0-1 6 15,0 2 20-15,16-1-3 0,-16 0 6 0,0 1 3 0,0 0-26 16,17 0-8-16,-17 0-5 15,14 2-11-15,-14-1-11 0,16 1 4 0,-8 1 0 0,6 1 6 16,-1 0 1-16,1 0-5 0,4 0-6 0,-4 0-5 0,9 18 14 16,-7-18 0-16,2 18-2 15,-2-18 0-15,2 25-16 0,-3-12 13 0,-4 1-10 0,-1 2 6 0,-4 1 3 16,-3 1-3-16,-2 1 13 16,-1-1 3-16,0 2-1 0,-22 1-4 0,22-1 6 15,-36 1-10-15,14 0 7 0,-3 0 1 0,0-1-10 16,0 1 2-16,1-2 17 0,-1-4-6 0,2 1-3 15,6-2 0-15,2-2-20 0,6-2 7 0,-2-3 25 16,6 0 2-16,5-1 37 0,-5-3 29 0,5 2 21 16,0-2 26-16,0 3-9 0,19 2-9 0,-19-1-36 0,30 3-19 15,-7 3-14-15,5 0-13 0,1 4-4 16,4-1-1-16,-1-1-11 0,-2-2-5 0,1 2-12 0,-6-3-8 16,-2 1 6-16,-6-1-11 15,-1 0-9-15,-5 0 18 0,-3 1 0 0,-2 0 10 0,-5 2 9 16,2 0-7-16,-3 0-10 0,0 2 3 15,0 0 6-15,-20 2-10 0,20-1 10 0,-21 2-11 0,21 0 6 16,-28 0-3-16,15-2-1 0,-1 1 6 0,2 1-13 16,-2-2 9-16,-1 1 1 0,4-2-3 15,1 0 8-15,0-1-4 0,2 0-1 0,1-1 6 0,1-2-9 16,2 1 9-16,3-3-6 0,-1 1-6 16,2-2 9-16,0 1-8 0,0-1 5 0,0 1 2 0,0 0 0 15,0 0 7-15,21 2 7 16,-21-1-4-16,16 3 2 0,-16 0-4 0,19 2-9 0,-19-1 9 15,19 2-4-15,-19-2 0 0,14 3-5 16,-14 1-5-16,7 0 2 0,-7 4 1 0,0 0 10 0,0 3 3 16,0 0-6-16,-25 3 3 0,25-1-6 15,-30-1-7-15,10 0 11 0,-1-5-3 0,1 0-3 16,-2-2 9-16,1-4-7 0,1 0 0 0,4-3 4 16,-1-3-5-16,4-2-3 0,2-1-14 0,1-1-6 15,5-4-6-15,1 0-13 0,4 0-1 16,0-2-11-16,0 1-30 0,0 2-30 0,21-3-45 15,-21 3-46-15,30 1-45 0,-12-1-65 0,3 0-70 0,-1 1-70 16,1-2-39-16,-1-3 110 0</inkml:trace>
  <inkml:trace contextRef="#ctx0" brushRef="#br0" timeOffset="173141.07">15359 7168 1884 0,'-17'-11'18'16,"17"1"7"-16,0-2 32 0,0 0 6 0,0 1-8 15,0 1-3-15,0-1-27 0,0 0-9 0,20-1-5 0,-20 0 5 16,19 2-20-16,-19-1 7 0,22 1 2 16,-7 1-21-16,1 0 22 0,2 1-9 0,2 2-11 0,2 1 12 15,4 3-12-15,0-1 11 16,0 2-7-16,-2-1 8 0,2 2-5 0,-1 0-2 0,-6 0-6 15,-3 0-2-15,-2 0 13 0,-4 0-16 0,-2 21 14 16,-2-21 9-16,-4 17-21 0,-2-17 29 0,2 26 0 16,-2-11-18-16,0 2 20 0,0 3 0 15,0 1 5-15,-23 5-12 0,23-2 21 0,-24 5-24 16,9 1-6-16,0 1 13 0,-6 2-12 0,2 0 2 0,3-2 7 16,1-2 7-16,-3 0-12 15,8-4 14-15,-5-1 2 0,2-4-5 0,3 0 13 0,3-3 8 16,0 0-11-16,4-2 6 0,-1-1 2 15,1 1 6-15,3-4 5 0,0 2 11 0,0-2-4 0,0 0-1 16,26-1 10-16,-26 2-21 0,15-4-4 0,-15 1-32 16,22 0-1-16,-22 0 2 0,19 0-8 0,-19 0 12 15,11 2-6-15,-11 0 3 0,0 0 7 0,0 3-9 16,0 0-37-16,0 0-49 0,-26 3-56 16,26-1-69-16,-34 3-79 0,9-2-73 0,0 0-110 0,-3 0-7 15,-5-4 115-15</inkml:trace>
  <inkml:trace contextRef="#ctx0" brushRef="#br0" timeOffset="173280.91">15367 7986 2536 0,'19'0'2'15,"0"0"19"-15,-4-17 32 16,0 17 36-16,-1 0 21 0,-4-16-3 0,0 16-28 0,-6 0-41 0,2 0-34 16,-6 0-64-16,3 0-70 15,-3-8-57-15,0 8-46 0,0 0-54 0,0 0-82 0,0 0-98 16,-17 18-51-16,17-18 104 0</inkml:trace>
  <inkml:trace contextRef="#ctx0" brushRef="#br0" timeOffset="173781.16">15692 7498 2320 0,'-4'2'1'0,"4"-1"2"0,0-1-1 15,-2 0 4-15,2 0 0 0,0 0 20 0,0 0 16 0,0 0-4 16,0 0 5-16,0 0-17 16,0 0-9-16,0 0-1 0,0 0-9 0,0 0-3 0,0 0-9 15,25 0-3-15,-25 0 10 0,29 0-7 16,-7 0 5-16,1 0 17 0,2 0 12 0,6-12 34 15,0 12 25-15,0 0 13 0,1 0 4 16,2 0 1-16,-3 0-7 0,-2 0-1 0,-3 0-11 16,0-6-12-16,-4 6 4 0,-1 0-7 0,-5-2 4 15,-5 2-10-15,0-2-24 0,-5 2-20 0,-2-1-18 16,-1 1-11-16,-3 0-32 0,0-2-38 0,0 2-68 0,0 0-77 16,0 0-46-16,0 0-33 0,0 0-47 15,0 0-105-15,-19 0-90 0,19 0-19 0,0 19 113 0</inkml:trace>
  <inkml:trace contextRef="#ctx0" brushRef="#br0" timeOffset="174062.52">16087 7318 2357 0,'0'-7'19'16,"17"0"29"-16,-17 0 26 0,17 0 44 0,-17 0 10 0,20 4-12 15,-20 0-6-15,10 0-61 16,-10 2-27-16,11 1-18 0,-11-3-36 0,8 3 28 0,-2 0-4 15,0 0 8-15,3 0 10 0,1 20-20 16,2-20 7-16,2 18-5 0,0-5 7 0,0-1 5 0,3 0-8 16,-3 1 5-16,0 0-4 0,0 1-18 15,-3-2 20-15,-2-1-4 0,0-1-4 0,-2 1 22 16,-3 0-15-16,-1-1 0 0,1 0 2 0,-4 1 5 0,0 1-14 16,0 1 1-16,-19 2-4 15,19 1-17-15,-27 0-11 0,9 1-24 0,-5 2-30 0,-3-2-33 16,-4 0-36-16,0 0-21 0,-4 0-44 15,0-4-27-15,2 0-61 0,-1-1-10 0,5-1-25 0,1-3 20 16,6-4 117-16</inkml:trace>
  <inkml:trace contextRef="#ctx0" brushRef="#br0" timeOffset="177943.68">16755 7393 1996 0,'7'-21'50'0,"-2"-1"44"15,0 2 40-15,-3-2 24 0,2 2-15 16,3 6-25-16,-4 0-13 0,2 4-15 0,-5 3-40 0,0 1-22 16,0 2-28-16,0 2-19 0,0 2-3 0,0 0 7 15,0 0-9-15,0 0 10 0,0 19 11 16,0-19-5-16,0 23 11 0,0-6-9 0,-21 4 5 0,21 0-2 16,0 2-2-16,-17 1 22 15,17 0-25-15,0 0 13 0,-13 0-3 0,13-3-12 0,0 0 12 0,0-2 1 16,0-2-5-16,0-1 1 15,0-5-4-15,0-1 18 0,0-3 2 0,0-3-1 0,0-1 21 16,0-3-28-16,0 0 16 0,0 0-3 16,0 0-6-16,0-20-2 0,0 20-11 0,19-28 1 15,-19 8-6-15,0-3 5 0,0-5 0 0,14-6-2 16,-14-3-14-16,0-2 9 0,0-2 5 0,0-1 2 16,0 4 17-16,18 0-12 0,-18 3-9 0,17 5 21 15,-17 4-4-15,22 5 5 0,-10 4 13 0,1 2-22 16,-2 4 3-16,3 0-10 0,0 6-7 0,-2-2-3 15,1 5-10-15,1-1 7 0,1 3-4 0,-3 0 1 16,0 0 4-16,1 0-15 0,-2 23 13 0,0-23 4 16,-3 23 2-16,1-6-2 0,-5-1-13 15,-1 2 0-15,0 2-17 0,-3 1 10 0,0 1 1 0,0 1-6 16,-25-1 8-16,25-3-10 0,-29 1 12 16,13-2-9-16,0-2 18 0,-2-3 14 0,6-2-17 15,1-4 25-15,11-1-3 0,-10-2 19 0,10 0 42 16,-7-2 9-16,7-1-3 0,0-1-14 0,0 0-23 15,0 0-18-15,21 0 7 0,-21 0 5 0,23-19-10 16,-8 19 27-16,0 0-16 0,0-16-10 0,3 16-4 16,0 0-14-16,-3 0 5 0,-3-10 1 0,0 10 3 15,-3 0-17-15,-3 0-9 0,-1 0-3 0,-5 0 4 16,4 0 10-16,-4 0 6 0,1 25 1 0,-1-25 8 16,0 27-6-16,0-8-4 0,0 3 1 0,0 0-1 0,-22 3 1 15,22 0 18-15,-19 0-13 16,19 0-37-16,-23 1-34 0,12-2-57 0,-2 0-45 0,-1 0-37 15,4-2-43-15,-1 0-58 0,1-4-38 16,1-2-38-16,1-2-40 0,2-3 10 0,1-4 95 0</inkml:trace>
  <inkml:trace contextRef="#ctx0" brushRef="#br0" timeOffset="178412.17">17244 7464 2186 0,'11'-10'44'15,"-2"0"47"-15,-5 1 39 0,2 3 45 0,-1-2-16 0,-2 4-29 16,1 1-40-16,-1 1-44 0,-2 0-34 0,-1 1-23 0,0 1-8 16,0 0 0-16,0 0 5 0,0 0 10 15,0 0 5-15,0 17-5 0,0-17 4 0,-22 20-13 16,22-20 9-16,0 26 1 0,-20-10-13 16,20-2-5-16,-14-1-14 0,14 0 4 0,-14-1 5 0,14-2-4 15,-8-1-3-15,8-2 0 0,-5-1 10 16,5-2 19-16,-3-1 0 0,3-2 3 0,0 0 3 15,0-1-7-15,0 0 20 0,20 0-2 16,-20 0-7-16,24-18 4 0,-7 18-8 0,0-17-6 0,1 17 16 16,1-21 15-16,0 8 3 0,-1 1 26 0,-2 0 6 0,1-2-7 15,-2-2 3-15,-2 0-4 0,0 0 0 16,-1-2 6-16,0 0 6 0,-5 0-3 16,1 3-11-16,-4-1-15 0,0 1-9 0,-1 3-12 15,-2 2-11-15,-1 3-5 0,0 3-6 0,0-1-6 0,0 2-9 16,0 3 6-16,0 0-2 0,0 0 6 15,0 0 1-15,0 22 2 0,-19-22 6 0,19 32-5 16,-16-11 6-16,6 2-5 0,1 2-9 0,9 2-7 16,-17 2-16-16,17 0-14 0,-5-2-16 0,5 1-19 15,0 0-13-15,0-4-9 0,0 1-5 0,0-3-9 16,0-1 3-16,0-4-18 0,19-1-2 16,-19-1 6-16,0-4-12 0,17-1-29 0,-17-3-28 0,18-1-40 0,-7-2-40 15,0-4-38-15,0 0 14 16,3 0 73-16</inkml:trace>
  <inkml:trace contextRef="#ctx0" brushRef="#br0" timeOffset="178812.42">17734 7338 1911 0,'3'-7'64'15,"-1"-3"15"-15,0 2 35 0,1 2 42 0,-3 0-19 0,1 1 16 0,-1 0-10 16,0 1-38-16,0 3-45 15,0 0-29-15,0 0-26 0,0 0-13 0,0 1-9 0,0 0-1 16,0 0 0-16,0 0 10 0,0 0 8 0,0 0-5 0,0 15 5 16,0-15-13-16,0 15 4 15,-19-15 10-15,19 20-6 0,-16-5 1 0,16 0-18 0,-14 0-8 16,0 3-8-16,14-1 13 0,-12 0 7 16,12 0 5-16,-13-1 1 0,13-3-6 0,0 0 11 0,0-1-4 15,0-2 18-15,0-2-2 16,0-2-9-16,0-1 7 0,23-2-5 0,-23 2 22 0,20-1 9 15,-20-1 14-15,24-1 11 0,-24 0 10 0,24-1 10 16,-24 2-2-16,20-1-9 0,-10-1-6 0,0-1-7 16,-2 1-8-16,-1 0-1 0,1 0-25 0,-2 0-9 0,0-1-10 15,-5 0-6-15,0 2-5 0,-1-1 0 16,2 2 8-16,-1 1 6 0,-1 3 8 0,0 2-3 16,0 2-1-16,0 3-1 0,0 0-3 15,-24 2-30-15,24 2-29 0,-21-2-30 0,21 0-37 0,-23 1-21 16,23-3-52-16,-19-1-39 0,2-2-74 15,0-2-79-15,1-2-74 0,-2-4-29 0,-2-3 114 16</inkml:trace>
  <inkml:trace contextRef="#ctx0" brushRef="#br0" timeOffset="179010.91">17831 7488 2373 0,'20'-13'43'0,"-6"2"33"15,1 0 37-15,-3 1 41 16,-2-2-8-16,-7 5-4 0,2 1-10 0,-2 4-37 15,-2 0-39-15,1 2-40 0,-2-1-34 0,0 1-9 16,0 0-3-16,0 0 14 0,0 0-4 0,0 18 19 16,0-18 3-16,0 23 2 0,0-6 19 0,0 1-39 15,0 4-27-15,0 2-42 0,0-1-57 0,0 2-18 16,0-1-42-16,0-1-53 0,0-3-63 16,0-2-69-16,0-1-59 0,-21-4-29 0,21-4 112 15</inkml:trace>
  <inkml:trace contextRef="#ctx0" brushRef="#br0" timeOffset="179147.68">17851 7253 2443 0,'17'-27'2'0,"-3"1"-6"15,-1 4 11-15,-13 4 9 0,21 1 2 0,-21 4 0 16,0 8-8-16,9 0-18 0,-9 0-74 16,0 5-85-16,0 0-60 0,0 0-45 0,0 0-59 0,0 25-10 15,0-25-60-15,0 32 54 0</inkml:trace>
  <inkml:trace contextRef="#ctx0" brushRef="#br0" timeOffset="179781.18">18089 7471 2494 0,'8'0'31'16,"0"-25"28"-16,-1 25 29 0,0-28 26 0,0 11 10 0,-3 0 18 16,0 2 7-16,-1 1-3 15,-3 3-33-15,0-1-48 0,1 2-38 0,1 3-25 0,-2 7-17 16,0-9 2-16,0 9-3 0,0-5-4 15,0 5 7-15,0 0-2 0,-21 0-3 0,21 21 0 0,-16-21-15 16,16 28-8-16,-18-10 1 0,18 3-3 0,-16 2 8 0,16 0 6 16,-7 0-5-16,7 2-8 15,0-2-7-15,0-1 3 0,0-1 6 0,0 0 1 0,19-3 16 16,-19-2-11-16,16-1 0 0,-16-3 13 16,20-2-16-16,-20 0 15 0,20-2 3 0,-8-3 8 0,-12-1 11 15,18-1 12-15,-10-3 2 16,2 0-2-16,-4 0 0 0,0 0-13 0,-1-17 5 0,-2 17-3 15,1-19 5-15,-1 19-12 0,-2-25 5 16,-1 9-4-16,0-2 6 0,0 1-5 0,0-3 19 0,0 0-3 16,0 0 2-16,-19 0 21 0,19-1-22 0,0 2 9 0,0-1 4 15,0 1 1-15,0 1-2 16,0 1 6-16,0 0-4 0,0 1-6 16,18 2 3-16,-18 2-9 0,19 1-12 0,-19 1 1 15,25 2-11-15,-13 2-9 0,3 3 5 0,-2 3 3 0,1 0-6 0,0 0 0 16,-1 18 5-16,1-18-5 15,-1 26 17-15,-2-7-3 0,-2 1-11 0,-1 2-13 16,2 2-12-16,-5 3-8 0,0-2-13 0,-2 1 5 16,-1 1-10-16,-2-3 11 0,0-1 13 0,0-2-3 0,0-3 13 15,0-3-3-15,-20-3 3 0,20-3 17 0,0-2 18 16,-14-3 26-16,14-1 32 0,0-3-2 16,0 0-11-16,0 0-21 0,0-18 0 0,0 18 13 0,0-26 6 15,0 11 11-15,0-5-23 0,24 1-12 16,-24-1-6-16,23 0 8 0,-9 1 9 0,1 0 3 0,-2 3-2 15,1 0-15-15,0 3-8 16,1 1-10-16,-4 2-1 0,-1 3-11 0,-6 3-7 0,1 2-1 16,1 1-2-16,-1 1 6 0,-1 0 4 15,1 22-10-15,-3-22-18 0,5 33-22 0,0-12-30 16,1 5-15-16,-5 3-16 0,2 2-22 0,-5 0-26 0,2 1-45 16,-2-1-11-16,0 0-53 0,0-3-38 15,-21-2-6-15,21-1-84 0,-21-5 90 0,21-5 93 0</inkml:trace>
  <inkml:trace contextRef="#ctx0" brushRef="#br0" timeOffset="180160.83">18611 7573 2480 0,'18'-14'16'16,"3"1"15"-16,-1-1 31 0,0 1 46 16,-1 0 30-16,-7 3 18 0,1 3-15 0,-8 1-34 0,3 1-56 15,-1 2-25-15,-5 2-22 16,0-2-11-16,-1 1 8 0,-1 2-13 0,0-1 5 0,0 1-2 15,0 0-1-15,0 0 7 0,0 0 2 16,0 0-6-16,0 0 2 0,17 0-11 0,-17 0 2 0,0 13 11 16,13-13 2-16,-13 0 12 15,0 0-5-15,14 0-14 0,-6 0-8 0,-8 0-7 0,14-25 2 16,-9 11 2-16,5-2 2 0,0-1 13 0,-2-4-17 0,-1 1 8 16,-4-3 18-16,4 2-16 15,-3 1 20-15,-1 3-4 0,-1 0-13 0,-1 3 8 0,-1 3-9 16,0 2-7-16,0 0-4 0,0 3-16 15,0 2-1-15,0-1 7 0,0 5 6 0,-23 0 16 0,23 18 2 16,-18-18-4-16,4 33-6 0,0-11-2 0,-2 4-3 0,-2 5-1 16,4 0-5-16,-2 3-11 0,1-1-3 15,2 1 2-15,5 0-5 0,-2-2-5 0,4-2-18 16,6 0-58-16,0-2 26 0,0-2-7 16,0-3-2-16,0-2 42 0,0-1-43 0,23-4-8 15,-23-3-7-15,18 1-41 0,-18-5-8 16,25-2-23-16,-9-3-28 0,-2-4-61 0,3 0 23 15,2 0 55-15</inkml:trace>
  <inkml:trace contextRef="#ctx0" brushRef="#br0" timeOffset="180531.55">19063 7321 1825 0,'6'-18'37'0,"4"1"14"16,-3 4 40-16,0 0 25 15,-1 0-19-15,0 5-11 0,-3 0-57 16,-2 4-17-16,2 3-32 0,-2 1-1 0,-1 0 20 0,0 0-8 15,0 0 2-15,0 0 3 0,0 17-8 0,-19-17 16 16,19 20 11-16,-20-20-14 0,20 25 6 0,-22-10-11 16,6 0-1-16,0 4 5 0,0-1 3 0,4 0-21 15,-5 1 10-15,7 1-8 0,-2-3-10 0,2 0 14 0,3-1-14 16,4-3 21-16,1 1-1 0,-1-3 0 16,3-1 15-16,0-2-8 0,0-1 25 15,0 0 18-15,25-3-1 0,-25-1 31 0,25 0-1 16,-7-2 3-16,0 1 6 0,2-1-7 0,0-1-2 0,0 0-14 15,-2 0-9-15,1 0-16 0,-3 0-29 16,-5 0-1-16,1 0-14 0,-5 0-12 0,-3 0 13 16,2 0 4-16,-5 0 1 0,1 0-1 15,-2 20-6-15,0-20-23 0,0 24-13 0,0-7-12 0,-17 2-9 16,17 0-12-16,-16 1-4 0,16-1-24 0,-17 1-16 16,17-2-42-16,-17-1-44 0,6-1-44 15,1-3-54-15,-1 0 6 0,-1-3-15 0,2-4 35 0,2-4 83 16</inkml:trace>
  <inkml:trace contextRef="#ctx0" brushRef="#br0" timeOffset="180862.41">19335 7307 2032 0,'24'-20'4'0,"1"4"30"16,-6 1-2-16,-1 2 15 0,-2 1 1 0,-8 4-37 0,-2 3-1 15,-2 2-27-15,-1 3-4 16,-3 0-2-16,0 0 12 0,0 0 8 0,-20 26 15 0,20-26-1 0,-25 32-5 15,4-10 5-15,-2 1-27 16,-2 3 19-16,-1 3 1 0,3-3 8 0,-4 1-2 0,2 1-11 16,3-4-5-16,3 0-7 0,6-1 13 15,-2-3 9-15,5-5-3 0,4 1-4 0,6-6-23 0,0 0 31 16,0-4 24-16,0-1 16 0,21 1 43 0,-3-2-4 0,1 0 3 16,1-2 12-16,4 1-18 15,1 0-3-15,2 1-26 0,-4-3-19 0,1 2-1 0,-2-1-32 16,-5 0-6-16,-1 0-6 0,-5 2-17 15,-1-2 17-15,-2 3 1 0,-4 0 1 0,-4 2 12 16,0 4 9-16,0 1-35 0,-24 2-17 0,24 3-38 0,-35 0-45 16,9 3-33-16,-4 1-50 0,-5-1-49 15,-4 1-137-15,1-2-85 0,-3-4-14 16,0 0 85-16</inkml:trace>
  <inkml:trace contextRef="#ctx0" brushRef="#br0" timeOffset="182012.95">19910 7250 3161 0,'0'-16'29'0,"18"16"29"16,-18-18 31-16,0 18 21 0,16-16-19 0,-16 16-22 15,0-13-32-15,0 13-24 0,0 0-31 0,0-9 5 16,0 9-5-16,0 0 16 0,0 0 13 0,0 0-14 0,-19 0 2 16,19 16-13-16,-20-16 2 15,7 24-7-15,0-10-7 0,0 1-8 0,-2 2 2 0,4 3 4 16,1-3 3-16,2-1 3 0,2 1 5 15,6-1-7-15,-4-1 14 0,4-1 6 0,0 1-3 16,0-2 8-16,0-2-2 0,20 0 3 0,-20-3-1 16,22-1 7-16,-22-2-6 0,31 0-1 0,-16-4 5 15,3 0-3-15,2-1 4 0,0 0-5 0,1 0 5 0,-1 0 3 16,-1-25 15-16,-3 25 25 0,0-22 18 16,-1 9 13-16,-3 0-5 0,-2-5 3 0,-1-1-2 15,-5 1 1-15,-1-3-7 0,0-1-24 16,-2 1-2-16,1 3-3 0,-2-1 4 0,0 2 13 0,0 6-17 15,0 0-19-15,0 4-16 0,0 4-21 0,0 0-12 0,0 2 3 16,0 1 8-16,0 0-2 0,0 18 10 16,0-18 0-16,0 30-10 15,0-9-21-15,0 6-28 0,0 1-24 0,0 5-55 0,0 0-33 16,0 1-53-16,0-1-66 0,0 2-45 0,0-3-80 0,0-3-122 16,0-3-115-16,0-5 106 15</inkml:trace>
  <inkml:trace contextRef="#ctx0" brushRef="#br0" timeOffset="182491.41">20208 7406 2921 0,'15'-14'54'0,"0"-1"51"16,-2 1 66-16,-2 1 53 0,-1 1-14 0,-1 2-12 16,-3 3-52-16,-1 3-31 0,-5-2-51 0,2 6-45 15,-2-1-22-15,0 1-21 0,0 0 7 0,0 0 0 16,0 0 11-16,0 0 0 0,0 14 4 0,0-14 3 15,-20 17-1-15,20-17-4 0,0 22 5 16,-19-8-3-16,19 1-6 0,-11 1 3 0,11 2-13 0,-11-1 7 16,11-1-16-16,-6 0-9 0,6-2 4 0,0 2-13 0,0-3 15 15,0-2-7-15,0-1 6 16,0-3 13-16,0 2-3 0,0-4 9 0,20 1-9 0,-20-4 1 0,0 0 0 16,18 0 3-16,-18-1 11 15,15-1-3-15,-15 0 9 0,14 0 1 0,-14 0-2 0,13 0 3 16,-7-20-1-16,-2 20 4 0,3-22-4 15,-5 8 2-15,2-4 2 0,-4-1-5 16,0-5 15-16,0-1 21 0,0-1 13 0,0-1 17 0,0-1 15 16,0-1-8-16,0 4-9 0,0-1 10 0,0 5-20 15,0 0-5-15,19 2-11 0,-19 3-17 0,0 2-14 0,26 4-12 16,-26-1-3-16,24 6-7 0,-24 0 12 16,26 3-12-16,-14 0 20 0,7 1-18 15,-4 1 0-15,3 0 11 0,-2 22-12 0,2-22 14 16,2 27-2-16,-3-9 1 0,0 2 2 0,-4 7-4 0,3-1-1 15,-6 3 1-15,1 1-1 0,-4 1-9 16,0 1-35-16,-1-1-26 0,-2 2-50 0,-4 0-39 0,0-3-21 16,0 0-50-16,0-2-30 0,0-1-29 15,0-3-35-15,-24-2-24 0,24-2-77 0,0-6-41 16,-18-1-39-16,18-7 102 0</inkml:trace>
  <inkml:trace contextRef="#ctx0" brushRef="#br0" timeOffset="182711.11">20818 7187 3115 0,'22'-22'47'0,"-2"4"61"0,0 4 45 0,-5 1 43 0,-1 1-15 15,-6 5-43-15,1 2-41 0,-2 2-54 16,-6 1-39-16,2 2-28 0,-3 0-12 0,0 0 12 16,0 0 10-16,0 24 12 0,0-24 11 0,0 34-1 0,0-8 2 15,0 6-7-15,0 2 1 16,0 8-7-16,0 2-4 0,0 3 5 0,17 0-48 0,-17 1-23 0,0-2-60 15,14-2-54-15,-14-3-29 0,0-2-55 16,11-4-48-16,-11-2-89 0,0-6-102 0,0-6-146 16,0-5 109-16</inkml:trace>
  <inkml:trace contextRef="#ctx0" brushRef="#br0" timeOffset="182982.96">20857 7404 2585 0,'0'-14'29'0,"18"4"2"0,-18 1 12 0,0 2 0 0,0 2-34 0,8 3-11 16,-8-1-11-16,0 3-4 0,0 0 10 16,0 0-4-16,0 0 15 0,-26 24 1 0,26-24-1 15,-29 20 9-15,15-4-18 0,-1-1 2 16,1 1-19-16,-3-1-10 0,-2 0-17 0,3 1-14 0,3 1 10 16,6-3-2-16,-1 0 27 0,3-1 11 15,0 0 5-15,2-2 22 0,3-3-30 0,0 1 30 16,25-3 13-16,-25-2 8 0,22-1 36 0,-6 0-9 15,0-3-3-15,5 0-15 0,1 0-5 0,1 0-22 16,-2 0-24-16,6 0 12 0,-6-17-1 0,-1 17-19 0,0 0-29 16,-3-19-38-16,-4 19-73 0,0-12-85 0,-7 12-101 0,1-13-97 15,-3 13-79-15,2-15 109 16</inkml:trace>
  <inkml:trace contextRef="#ctx0" brushRef="#br0" timeOffset="183342.39">20998 7508 2591 0,'0'0'57'0,"0"0"62"15,24 0 59-15,-24 0 70 0,18 0-1 0,-18 0-6 0,14 0-23 16,-14 0-42-16,18 0-33 0,-18 0-30 16,14 0-7-16,-14-15-11 0,8 15-16 0,-8 0-20 0,7-12-35 15,-7 12-8-15,4 0-13 0,-3-9-13 0,0 9 17 0,3 0-21 16,1-4 3-16,-1 4 12 16,1 0-21-16,1 0-5 0,-1-3-13 0,3 3-9 0,-2 0-11 15,1 0 5-15,1 0 1 0,0 0-4 16,1 0-10-16,1 0 5 0,0-16-10 0,-2 16 8 0,-1-14 6 15,2 3 4-15,-2-1 21 16,-3-2-6-16,2-2 24 0,-4-1 3 0,0-3 2 16,2 2 13-16,-3-5-2 0,-1 2-2 0,0 2-1 15,2 1 4-15,-2 2-4 0,0-2 7 0,0 10-9 0,0-1-24 16,0 3-12-16,0 6-5 0,-18-2-10 0,18 2 16 0,-13 0 9 16,13 0 4-16,-20 25 6 15,7-25 7-15,0 33-5 0,-4-14-7 0,1 8 11 0,0 0-18 16,4 1-8-16,-2 2-13 0,2-1-35 15,2 1 1-15,2-1 8 0,4-1-14 0,0-2 10 16,4 2-11-16,0-5-26 0,0 0-1 0,0-2-18 16,23-3-49-16,-23-1-10 0,26-3-71 0,-9-2-49 15,-1-5-52-15,5-2-80 0,0-5 104 0</inkml:trace>
  <inkml:trace contextRef="#ctx0" brushRef="#br0" timeOffset="183730.81">21396 7233 2957 0,'13'-12'9'0,"-2"-2"49"0,0 6 36 0,1-1 33 16,-2 1 24-16,-2-1-23 0,-4 6-31 15,1 3-36-15,-4 0-40 0,1 0-34 0,0 0-4 16,-2 0-1-16,0 0-6 0,0 0 16 0,0 0-3 0,0 17-1 16,-18-17-4-16,18 20-17 15,0-7-11-15,-22 3-4 0,22-2 8 0,-20 0-9 0,20 3 24 0,-21-1 9 16,21-2 13-16,-15 1 6 15,7-3 0-15,8 0-6 0,-7-1-7 0,7-1 16 0,0-4 0 16,0-1 5-16,0 1 23 0,0-2 8 16,0-1 16-16,0-1 3 0,24-1-9 0,-24 0 0 0,20 0-14 15,-20 0 7-15,23-1-10 0,-11 0-12 0,-1 1-18 16,-1 0-7-16,1 1-1 0,-1 1-8 16,-3 1 8-16,1 0-2 0,0 1-3 0,-2 3 1 15,0 0 11-15,1 3-8 0,-3 2 0 0,-2 0 5 16,2 1-11-16,-2 0 6 0,0 3 8 0,-2 0 0 15,0 0-24-15,0 0-27 0,0 1-29 16,0-1-49-16,0 0-18 0,-22 0-23 0,22-2-36 0,-13-2-20 16,13 0-48-16,-19-4-42 0,9 0-90 0,1-1-73 0,-3-3-22 15,-1-2 89-15</inkml:trace>
  <inkml:trace contextRef="#ctx0" brushRef="#br0" timeOffset="184240.74">21389 7308 2453 0,'15'-1'58'0,"-15"-2"46"0,0-3 52 15,12 1 61-15,-12 0-4 0,8 0 19 16,-8-1-19-16,0 2-30 0,0-1-19 0,7 1-58 0,-7 0-18 16,0 4-28-16,0-4-21 0,0 2-9 15,0 1-11-15,0-2 1 0,0 2-27 0,0 1 7 16,0 0 0-16,0 0-30 0,0 0 15 0,0 0-15 0,0 0-6 16,0 0 26-16,0 21 4 0,0-21-1 15,0 24 3-15,0-8 4 0,0 2-13 0,0 5 13 0,14 3 3 16,-14 1-10-16,0 0 5 15,12 0 3-15,-12 0-1 0,14 0 5 0,-9-2-2 0,2-2-4 16,-1 1-1-16,2-3-3 0,-3-2 9 0,-2 0-23 0,0-6-5 16,-2-1 1-16,3-3-8 0,-1-3 21 15,-2-1 9-15,-1-3 7 0,0 0 10 0,0-2 7 16,0 0-4-16,0 0-2 0,0 0-10 16,0-20-8-16,0 20 5 0,0-23-7 0,0 7 0 0,0-2 3 15,0-1 0-15,0-3-7 0,0-2 11 16,0 2 0-16,0-2-23 0,15-2 7 0,-15 2-13 0,15-1-9 15,-15 0 16-15,21 0-17 16,-9 4-8-16,3 0-20 0,0 2-17 0,-2-1-21 0,0 8-38 16,5 1-44-16,-8 6-44 0,0 1-45 0,0 1-66 0,-2 3-56 15,-4 0-82-15,4 0-99 0,-2 24 76 16,-6-24 125-16</inkml:trace>
  <inkml:trace contextRef="#ctx0" brushRef="#br0" timeOffset="184730.01">21809 7283 2642 0,'10'-6'37'16,"-10"0"15"-16,11 1 10 0,-11 1 28 0,7-1-29 0,-7 2-14 16,8 2-7-16,-8-2-30 0,0 3-11 0,0-1 0 0,0 1-20 15,0 0 4-15,0 0-5 16,0 0 3-16,-22 0 10 0,22 0-12 0,0 24 0 0,0-24-19 16,-19 23 4-16,19-6-6 15,-18 0 3-15,6 1 18 0,-1-3-2 0,0 1 23 0,5 2-1 0,8-1 5 16,-7 0-8-16,7-1-18 15,-7-1 16-15,7-2 1 0,0 1 43 0,21-1 35 0,-21-2 9 16,0-1 31-16,19-1-9 0,-19-1 15 16,22-1 27-16,-22-1-24 0,21-3 5 0,-21 1-11 0,21-4-25 15,-12 3 12-15,2-2-6 0,-4-1-26 0,-7 0-7 0,7 0-16 16,-7 0-28-16,0 0-6 16,4 0 1-16,-4 0-29 0,0 0 3 0,0 0-3 0,0 0-20 15,0 0 16-15,0 0 8 0,0 15 5 16,0-15 11-16,0 13 0 0,0-3-1 0,-19 3-5 0,19 1 0 15,0 4-22-15,-16-1-22 0,16-1-31 0,-19 1-48 16,19 2-25-16,-17-4-42 0,5 1-33 16,4 0-18-16,1-1-31 0,-9-5-9 15,6 0-48-15,-4-2-85 0,1-6-131 0,2-2 21 0,1 0 114 16</inkml:trace>
  <inkml:trace contextRef="#ctx0" brushRef="#br0" timeOffset="185030.98">21968 7328 2761 0,'15'-23'37'0,"1"2"56"0,-2 1 62 0,-1 3 31 0,-1 3 35 16,-1 1-16-16,-5 3-26 0,-3 2-33 15,-3 0-81-15,1 4-38 0,1 4-45 0,-2-2-7 0,0 1 20 16,0 1-14-16,0 0 5 0,0 17 11 16,0-17-12-16,0 28 17 0,0-11-2 15,-21 8-3-15,21 2 13 0,-13 4-20 0,13 1 7 16,-17 4 4-16,17 2-4 0,-16 0 14 0,7 1-17 15,1-2-32-15,-1-1-24 0,1-2-1 0,1-1 3 16,1-2 14-16,-1-4-2 0,1-6-5 0,2-1 1 16,3-3 19-16,0-5 14 0,0-3 3 0,1-3 19 15,0-2 6-15,0-1 1 0,0-3-4 0,23 0-28 16,-23 0-26-16,23 0-31 0,-7-16-33 0,1 16-28 16,-4 0-46-16,5-22-54 0,-18 22-37 15,24-19-76-15,-13 8-107 0,-2-2-101 0,-2-3 78 0</inkml:trace>
  <inkml:trace contextRef="#ctx0" brushRef="#br0" timeOffset="185180.83">21865 7520 2276 0,'22'0'22'16,"-22"0"32"-16,25 0 26 0,-25 0 21 0,26 0 2 0,-26 0-10 15,24 0-15-15,-24-15-31 0,22 15-26 16,-11 0-45-16,-1-13-55 0,-2 13-73 15,2 0-85-15,1 0-120 0,-2-10-120 0,5 10-88 16,0 0 86-16</inkml:trace>
  <inkml:trace contextRef="#ctx0" brushRef="#br0" timeOffset="186045.44">22282 7468 2694 0,'16'-20'24'0,"-2"20"38"15,4-17 6-15,-8 17 25 0,1-18-13 0,-3 18-24 16,-6-12-4-16,0 12-26 0,-1 0-12 0,-1-8-34 16,0 8-12-16,0 0-9 0,0 0 4 0,-25 0 18 15,25 0-3-15,-32 0 12 0,10 0-7 0,0 16 8 0,-4-16-8 16,-1 16 9-16,2-16-9 0,1 21-6 16,3-11 14-16,1 2-29 0,4-1 12 0,4 1-3 15,1-1 9-15,5-1 23 0,4 0-9 16,0-2 11-16,2 0 4 0,0-1 3 0,0-3 9 0,0-1 5 15,27-2 17-15,-27-1 6 0,18 0 16 16,-18 0-7-16,27 0-5 0,-10-18 6 0,-1 18-6 16,-4-18-3-16,4 18 17 0,-1-25-4 0,0 13 14 15,-2-2-5-15,1 1-24 0,-7 0-9 0,3 2-6 16,-2-1-3-16,-2 4-9 0,-2 3-9 0,0-2-7 0,-1 7-18 16,-2-4-9-16,-1 4-5 15,0 0-15-15,0 0 20 0,0 0 11 0,0 0-15 0,0 25 25 16,0-25-6-16,-20 29-1 0,20-10 22 15,0 3-13-15,-18 1 2 0,18 1-8 0,-12-1-23 16,12 2-17-16,-9-2 9 0,9 0-13 0,0-2 8 0,-8-3 7 0,8-2-4 16,0-3 20-16,0-2 19 15,0-5 10-15,0 0 30 0,0-3-29 0,0-3-3 16,27 0 3-16,-27 0-46 0,32 0 75 0,-13-23 2 16,3 23 7-16,2-27 26 0,-3 10-40 0,5-4 2 0,-2-2 8 15,-4-3 19-15,0 0-5 0,0-2 12 16,-2-2-10-16,-2 0-8 0,-3-1 11 0,-5 2 0 15,0-3-4-15,-2 4 3 0,-4 1-20 16,-1 3-10-16,0 0 3 0,1 4-17 0,0 3 12 0,-2 3-17 16,1 4-14-16,1 1-12 0,-1 4-8 0,1 2 2 0,-2 2-8 15,0 1 11-15,0 0-7 16,0 0 16-16,0 23 1 0,0-23-5 0,-21 30 9 0,21-8-9 0,-21 3 6 16,21 4-1-16,-21 1-5 15,11 1 2-15,0 2 0 0,2-1 6 0,1 0-11 0,1-2 11 16,0 1-4-16,2-4-7 0,0 0 6 15,2-2-33-15,0-1 7 0,2-2-6 0,0-3 0 16,0-1 13-16,0-3 0 0,0-2 10 0,0-4 15 16,0-2-8-16,0-2 22 0,0-2 6 0,15-2-9 15,-15-1 13-15,0 0-9 0,10 0-10 0,-10-19 6 0,12 19-2 16,-4-22-9-16,-1 8 0 0,1-4-1 16,1-2-2-16,-1-1 4 0,0-4-7 0,-2-1 8 15,-3 0 12-15,0-1-20 0,-2-1 7 16,3 1-3-16,-2-2-3 0,-2 3 22 0,2 0-12 0,-2 2-4 15,2 3 0-15,2 1 6 0,0 3-4 0,-2 3-1 0,0 1-7 16,0 2-9-16,1 8 5 0,0-2 3 16,0 0-1-16,4 4-37 0,-3-1-3 15,3 2-19-15,1 0-13 0,5 0 20 0,-3 0 21 16,4 26-8-16,2-26 2 0,-4 31-15 0,2-9-21 0,-1 2 1 16,1 1-9-16,0 2-4 15,-1 2-23-15,-5 1-14 0,1 0-34 0,-1 0-27 0,-1-2-13 0,-1 2-75 16,-4 0-38-16,-2-2-56 15,0 1-161-15,2-6 108 0,-2-2 94 0</inkml:trace>
  <inkml:trace contextRef="#ctx0" brushRef="#br0" timeOffset="186310.68">23132 7060 3195 0,'15'-12'35'0,"-4"2"-6"0,-3 0 1 16,-3 3-8-16,0-2-43 0,-1 5-7 0,-3 3 9 15,-1 1-3-15,0 0 9 0,0 0 16 0,0 25-17 16,0-25 21-16,-21 33-2 0,21-9-5 0,0 3 15 0,-20 9-13 16,20 2 7-16,0 6 11 0,-11 1-16 15,11 2-5-15,0 2-5 0,0 2-42 0,0-2-31 16,0-2-23-16,0-2-57 0,0-2-32 0,0-2-9 15,0-3-88-15,0-3-69 0,-22-2-74 0,22-5-104 16,0-7 118-16</inkml:trace>
  <inkml:trace contextRef="#ctx0" brushRef="#br0" timeOffset="186747">22939 7485 2469 0,'25'-22'15'0,"-25"2"26"0,19 2 8 16,-19 1 9-16,19 1-12 0,-19 5-36 0,0 3-3 0,10 3-18 15,-10 0-3-15,0 5 30 0,0 0-24 16,0 0 8-16,-20 0-12 0,20 23-22 0,-19-23 22 0,19 26-7 16,-30-9 12-16,15 2-30 0,0 2 9 0,4-1-3 0,11 3-2 15,-22-2 26-15,10-1-30 16,4 3 16-16,0-3-3 0,8-3-5 0,-8 1 17 0,8-2-8 16,0-3 6-16,0-1 5 15,21-1 13-15,-2-3-3 0,2-1-2 0,1-2 5 0,2-4-11 0,3-1 10 16,1 0 23-16,4 0 9 15,0 0 8-15,-3-19 22 0,2 19-16 0,-1-21 0 0,-3 21 21 16,1-26-16-16,-5 9-6 0,0-1-1 16,-3-2-11-16,-5-3 7 0,0 0 31 0,-3-2 8 0,-2 1-3 15,-2 2 13-15,0 0-4 0,-3-2 10 0,-1 3 16 16,2 0 3-16,-6 3 0 0,4 2-4 16,-1 3-17-16,-1 0-20 0,0 3-25 0,-1 3-28 0,1 1-15 15,-2 5-17-15,0 1 11 16,0 0-18-16,0 0-4 0,0 0-4 0,0 0-16 0,0 0 20 0,0 0 4 15,0 20 30-15,0-20-16 16,0 25-11-16,0-6-17 0,0 5-14 0,-21 6-10 0,21-3-5 16,0 5-10-16,-16 1-40 0,16-1-21 15,0 1-32-15,0 1-37 0,-10-2-27 0,10-1-25 16,0-3-53-16,-6-2-78 0,6-4-87 0,-8-1-80 0,3-4 103 0</inkml:trace>
  <inkml:trace contextRef="#ctx0" brushRef="#br0" timeOffset="186911.03">23376 7194 2719 0,'8'-26'-2'0,"1"2"6"0,0 5 6 16,-2 2-14-16,3 0 23 0,-4 5-9 0,-2 3-22 0,-3 4-21 16,1 1-117-16,-1 2-37 0,-1 1-69 15,0 1-52-15,0 0-37 0,0 30-129 0,0-14 53 16,0 3 86-16</inkml:trace>
  <inkml:trace contextRef="#ctx0" brushRef="#br0" timeOffset="187340.7">23556 7465 2608 0,'15'0'26'0,"-1"-30"47"15,-3 12 29-15,-1-2 31 0,3-5 2 0,-3 3-7 0,-3 0-8 16,4-1-24-16,-4 3-24 0,-3-1-34 15,0 6-25-15,0 6-8 0,-4 0-14 0,0 4-7 0,1 1 0 16,1 0-18-16,-2 4 0 0,0 0-9 0,0 0-7 0,0 16 24 16,-17-16-17-16,17 25 10 15,0-7 7-15,-22 10-8 0,22-3 22 0,-13 3-6 0,13 2-3 0,0 2-11 16,0 2-10-16,0 0-6 16,0 0-10-16,0 0-14 0,0-2-23 0,0-3 33 0,0-1 3 15,0-2 6-15,0-4 16 0,0-1-25 16,0-5 2-16,0-2-14 0,0-3 42 0,0-1 1 0,0-5 17 15,0-2 44-15,0-2-6 16,0-1-2-16,0 0-14 0,0-20 8 0,0 20-27 0,0-28 6 16,0 9 9-16,0-3-23 0,0-5 24 0,0-1-6 0,0-2-2 15,0 0 13-15,0-2-5 0,0 0 7 16,23 1-8-16,-23 2 1 0,24 0 5 0,-7 2 7 0,2 2 5 16,0 3 0-16,-1 3-30 15,-1 6-1-15,-4 0 5 0,7 5-8 0,-5 4 1 0,-3 4-3 16,-3 0 5-16,3 18-5 0,-1-18 9 15,-1 30-27-15,1-6-28 0,-5 0-18 0,2 6-47 16,-1 0-17-16,0 3-55 0,-7 2-33 0,0 2-51 16,0-3-18-16,0 1-49 0,0-2 59 0</inkml:trace>
  <inkml:trace contextRef="#ctx0" brushRef="#br0" timeOffset="187811.39">24057 7383 2169 0,'25'-35'38'16,"-2"-1"39"-16,-2 5 27 16,-5-1 7-16,1 2-28 0,-5 3-42 0,-5 4-20 15,-4 4-4-15,-3 6-16 0,0 2 4 0,0 3-17 16,-21 2 12-16,21-2-5 0,-31 3 0 0,16 2-3 0,-6 2-9 16,-2-1 8-16,-3 1-2 15,0 1 0-15,-1 0-18 0,2 0-25 0,2 0-20 0,-1 18-5 16,4-18-6-16,4 15 21 0,4-15 25 15,6 21 20-15,6-7 14 0,0 1 10 0,0 0 7 0,0 2 23 16,34 2-34-16,-14-2 6 0,1-6-21 0,2-1-24 0,2-6 34 16,3-1 19-16,-4-3 32 15,3 0 28-15,-4 0 31 0,2-27-14 0,-4 11-11 16,1-1-13-16,-2 1-4 0,-6-2 8 0,-1-1 1 16,-1-2 8-16,2 1-23 0,-2 0 12 0,-3 4 9 0,-1 0 1 15,-3 2 19-15,1 1-10 0,0 1-8 16,-3 4-18-16,-2 1-27 0,0 2-24 0,0 4-28 0,0 0-18 15,2 1-3-15,-3 0 1 16,0 0 11-16,0 0 9 0,0 25 9 0,0-6-18 0,0 2 18 16,0 6 4-16,0 10-1 0,0 7 23 0,0 8-21 15,-19 4-1-15,19 4-3 0,0 3 5 16,-14 1 3-16,14 1 0 0,-17-4 10 0,6-4-11 0,-2-2-1 16,-4-4 7-16,-1-4-4 0,-1-3-6 15,-3-1-27-15,0-6-50 0,-3-2-45 0,-2 0-31 0,-1-3-40 16,-1-2-30-16,1-1-49 0,1-4-68 15,-2-7-64-15,0-2-142 0,0-4 94 0</inkml:trace>
  <inkml:trace contextRef="#ctx0" brushRef="#br0" timeOffset="189460.95">16853 7878 1265 0,'-9'0'14'16,"9"0"4"-16,-9 0-18 0,9 0 0 0,0 0-10 0,0 0 6 15,0 0 48-15,0 0 21 16,0 0 35-16,0 0 19 0,0 0-5 0,17 0 7 0,-17 0-31 16,16 0-4-16,-16 0-8 0,27 0-24 0,-12 13 6 0,5-13-31 15,5 0-5-15,4 0-8 0,3 0-4 16,5 0 6-16,9 0-26 0,6 0 10 0,13 0-8 0,8 0 6 16,11 0 5-16,8 5-11 15,8-5-2-15,10 0-1 0,10 5 1 0,9-5 4 0,11 5 8 16,8-4-11-16,2 5 12 0,14-3 12 15,10 3-29-15,11 2 10 0,3-2-13 0,6 1-8 16,0 2-8-16,9 0 24 0,12-1-8 0,-5 2-16 16,0 0 56-16,-5-3-43 0,4 0 18 0,-3 2 14 15,-5-4-27-15,-8 0 10 0,-11 1 4 0,0-3-18 0,-7 2 12 16,-1-2-20-16,-5-2 2 0,-13-1 29 16,-10 0-40-16,-8 0 40 0,-9 0-14 0,-12 0 12 15,-11 0 32-15,-17-18-19 0,-18 18-8 16,-6 0 0-16,-7 0-4 0,-14 0 2 0,-11 0 4 0,-8 0-65 15,-9 0-60-15,-5 0-51 0,-5 0-55 0,-6 0 11 0,0 0 55 16,0 0-22-16,0 0 24 0,-30 0-83 16,30 0-40-16,-33 14 72 0</inkml:trace>
  <inkml:trace contextRef="#ctx0" brushRef="#br0" timeOffset="191410.68">991 8230 2295 0,'0'-2'28'0,"11"1"18"0,-11-2 32 16,0 0 42-16,7-1 17 0,-7 2 36 0,4 1 16 16,-2-2 2-16,-2 0 3 0,0 2-18 15,0 0-17-15,0 0-19 0,1 1-28 0,-1-1-21 0,0 1-13 16,0 0-20-16,0 0-5 0,2 0-5 16,-1 0-12-16,-1 0-10 0,0 0-11 0,0 0-7 0,0 0-11 15,0 0 2-15,0 0-9 0,0 0-4 16,0 0 2-16,0 11-4 0,0-11 8 0,0 12 3 15,20-4 15-15,-20 4-4 0,18 2 0 16,-18 0-2-16,25 2-15 0,-12 2 4 0,2-3 6 0,1 3 1 16,1-2 7-16,0 0 5 0,0-2-6 0,2 0-1 0,-2-1-1 15,0-3 1-15,2 0 1 16,-1-2 12-16,1-3 39 0,1-1 25 0,2-4 20 0,3 0 3 0,4 0-18 16,4-20-20-16,5 20-5 15,4-35-2-15,5 10 6 0,7-5 5 0,4-3 25 0,3-5 17 16,2-3 8-16,2 1 14 15,0 0-42-15,0 1-24 0,-3 1-9 0,-4 4 21 0,-3 3 58 16,-6 3 37-16,-6 6 6 0,-6 0-32 0,-6 5-47 16,-5 3-31-16,-7 3-28 0,-8 3-20 0,-2 1-12 15,-3 4-13-15,-3 1-7 0,-2 1-3 0,-1 1-30 0,0 0-64 16,0 0-90-16,0 0-145 0,0 0-105 16,0 0-37-16,0 0 17 0,0 0 54 0,0 15 22 15,0-15-33-15,-16 18-62 0,16-5-80 16,0 3-137-16,0 2-8 0,-11 1 139 0</inkml:trace>
  <inkml:trace contextRef="#ctx0" brushRef="#br0" timeOffset="197140.69">3342 8255 942 0,'-3'0'16'0,"1"0"17"0,0 0 16 0,-1 0 14 16,1 0-5-16,0 0 16 0,0 0 4 0,0 0 17 15,0 0 6-15,-1 0-6 0,3 0-3 16,-1 0-11-16,1 0 2 0,0 0-13 15,0 0-12-15,0 0-6 0,0 0-13 0,0 0 4 0,0 0 10 16,0 0 7-16,0 0 9 0,14 0-9 0,-14 0-18 16,0 0 0-16,11 0-14 0,-11 0-4 0,12 0 9 15,-3 0-12-15,1 0 4 0,0 0 6 16,4 0-2-16,0 0-7 16,1 0-1-16,1 0-3 0,3 0-2 0,0-11 4 0,-1 11 3 0,4 0-5 0,-2 0-1 15,2 0-6-15,4 0 6 0,0 0-3 16,1 0-2-16,2 0 1 0,3 0-9 0,1 0 2 0,-1 0-1 15,2 0 5-15,1 0 3 0,-1 0 9 0,0 0 2 16,0 0-8-16,3 11 5 0,-1-11-7 0,1 0 10 16,-1 0 5-16,1 0-3 0,-3 0 2 15,0 0-4-15,-2 0-6 0,-1 0-1 0,-4 0-7 0,2 0-10 16,-2 0 6-16,0 0 1 0,0 0-3 0,-1 0 9 16,2 0-5-16,-1-14-3 0,-1 14 4 0,-1 0-3 15,1-9-3-15,-4 9-2 0,1 0-1 16,-4-7 3-16,0 7 3 0,-1-4-3 0,-3 4 5 15,2 0-6-15,-5-4 3 0,3 4 8 0,-5 0 1 16,2 0 6-16,-3 0-5 0,-2-2-1 0,0 2-5 16,-2 0 1-16,2 0 9 0,-1 0 2 0,0-1 2 15,-1 1-7-15,3 0-8 0,1 0-1 0,2 0-7 16,2 0 6-16,0 0-3 0,2 0-2 0,3 0 4 16,0 0-8-16,0 0 7 0,-1 0-1 0,3 0 4 15,-2 0 1-15,0 0-5 0,1 0 2 0,-1 0-5 16,-1 0 0-1,0 0 4-15,1 0-1 0,-1 0 3 0,0 0 2 0,0 0-3 0,0 0 13 0,-3 0 2 16,2 0 0-16,0-10 3 0,-3 10-8 0,1 0 0 16,-2 0 4-16,-1 0-5 0,3 0-1 0,-3 0-2 15,-1 0-3-15,1 0-3 0,-1-6-1 0,2 6-1 16,-2-3 0-16,0 3 3 0,-1-2-4 0,2 1-3 16,-1 0-1-16,1 0 4 0,1 1-3 15,-3 0 3 1,3 0 6-16,1-1-10 0,-1 0 5 0,-1 0-4 0,0-1 0 0,0 1 4 0,-1 0-1 15,2-1 1-15,-4 1-5 0,2 1 2 0,0-2-4 16,0 1 0-16,-3 1 2 0,1 0-1 0,0 0-1 16,0-1 0-1,-1 1-2-15,-1 0 6 0,-1 0 0 0,0 0-2 0,0 0 5 0,1 0-2 0,-1 0-5 16,-1 0 5 0,-1 0-3-16,1 0 0 0,1 0 3 0,-2 0 2 15,1 0-2-15,-2 0 4 0,3 0-6 16,-3 12-3-16,0-12 4 0,0 0-6 0,0 0 6 15,1 0 1-15,-2 0-1 0,-1 0 2 0,0 0 1 16,1 0-3-16,0 0 3 0,-1 0-3 0,0 0 5 16,0 0-1-16,0 0 2 0,1 0-1 0,-1 0-3 15,0 0-3-15,0 0 1 0,0 0 1 0,0 0-5 16,0 0 0-16,0 0-35 0,0 0-43 0,0 0-56 16,0 0-88-16,0 0-43 0,0 0-46 0,-18 0-80 15,18 0-129-15,-14 0-101 0,14 16 88 0</inkml:trace>
  <inkml:trace contextRef="#ctx0" brushRef="#br0" timeOffset="207887.39">1215 8765 1379 0,'5'-6'6'0,"1"0"13"0,-3 1-10 0,-2 1 25 15,3 1 14-15,-2 0 14 16,-2 0 37-16,1 1 13 0,0 0-10 0,-1 1-7 0,0 0-1 0,0 1-30 15,0 0-4-15,0 0-11 0,0 0-15 0,0 0 4 16,0 0 6 0,0 0-18-16,0 0 6 0,0 0-16 0,0 0-10 0,0 0 8 0,0 0-19 0,0 0-7 15,0 0 3 1,0 0-11-16,0 0 16 0,0 0-6 0,0 0-1 0,0 0 17 0,0 12-9 0,0-12 10 16,0 0-2-1,0 16 3-15,21-16-3 0,-21 15 2 0,0-7-2 0,18 1-13 0,-18-1-6 0,16 0 16 16,-16-1 0-16,12 0 10 0,-5 1-3 0,2-1-7 15,-4-1 16-15,4-2 16 0,-2-1 32 16,2-1 7-16,0 2 13 16,3-2-15-16,1-2-5 0,4 0-3 0,4 0-17 0,2 0-6 0,5-15 5 15,1 15 0-15,6-21 8 0,3 6 4 0,4 0-12 16,7-2 3 0,3-2-6-16,3 0 4 0,8-2-3 0,5 0 8 0,3 0 27 15,0-2 18-15,0 3 36 0,-5-1 0 0,-3 2-26 0,-5 1-19 0,-10 2-27 16,-7 2-15-16,-9 1-5 0,-7 3 1 0,-8 1 2 15,-4 2-7-15,-4 3-5 16,-3 1-11-16,-1 0-19 0,-4 2-4 0,-1 1-3 0,0 0 2 0,0 0-7 16,0 0-29-16,0 0-32 0,0 0-64 0,0 0-74 15,0 0-28-15,0 0-23 0,0 0-28 0,0 17-44 16,0-17-125-16,-17 18-184 16,17-18-32-16,0 22 130 0</inkml:trace>
  <inkml:trace contextRef="#ctx0" brushRef="#br0" timeOffset="211037.03">3229 8907 914 0,'0'0'28'0,"0"0"33"0,0 0 45 0,0 0 69 15,0 0 12-15,0 0 5 0,0 0 3 0,0 0-46 16,0 0-14-16,0 0-11 0,0 0-34 0,0 0-16 15,0 0-11-15,0 0-24 0,0 0-8 0,0 0-9 16,0 0-13-16,0 0 1 0,0 0-6 0,0 0 1 16,0 0-8-16,0 0-10 0,0 0 5 0,0 0-1 15,11 0 2-15,-11 0 2 0,0 0-1 0,16 0 0 16,-7 0 0-16,3 0 14 0,4 0 11 0,0 0 2 16,4 12 16-16,2-12-5 0,2 0-2 0,6 0 10 15,1 0-13-15,2 0 2 0,2 0-7 0,6 0-13 16,2 0 2-16,5 0-3 0,6 0-6 15,2 0 3-15,4 0 0 0,7 0-5 16,6 0 9-16,2 0-8 0,1 0 0 0,2 0 4 0,1 0-6 16,3 0 7-16,-1 0 4 0,1 0 6 0,2 0 18 15,0-10 13-15,5 10 11 0,-1 0 0 0,0-6 12 16,-2 6 9-16,-2-5 8 0,-8 3 9 0,-7-1-15 16,-8 2-22-16,-12 0-16 0,-11 0-13 15,-8 0-6-15,-9 0 1 0,-9 1-10 0,-3 0-3 0,-6 0-3 16,-2 0 10-16,-1 0 16 0,0 0-2 0,0 0-1 15,0 0-9-15,0 0-14 0,0 0 2 16,0 0-13-16,0 0 3 0,0 0-4 0,0 0-3 0,0 0 4 16,0 0-5-16,0 0 2 0,0 0 1 0,0 0 5 15,0 0-2-15,0 0 3 0,0 0-6 0,0 0-5 16,0 0-21-16,0 0-22 0,0 0-29 16,0 0-41-16,0 0-28 0,0 0-45 0,0 0-39 0,0 0 8 15,-13 0-13-15,13 0-28 0,0 0-49 0,-13 0-102 16,13 19-93-16,-11-19 58 0,3 0 123 0</inkml:trace>
  <inkml:trace contextRef="#ctx0" brushRef="#br0" timeOffset="212374.92">1170 9535 1586 0,'15'-1'9'0,"-15"-2"6"15,0 1 14-15,0 2 15 0,15-2 37 0,-15 2 16 16,0 0 15-16,8-1 2 0,-8 0-25 0,0 1-17 16,0 0-27-16,0 0-16 0,0 0-20 0,5 0-6 15,-5 0-9-15,0 0 0 16,0 0-1-16,0 0 5 0,0 0 14 0,0 0 11 0,0 14 12 0,0-14 1 16,0 0 1-16,17 18-9 0,-17-18-14 0,0 14-4 15,15-14-3-15,-15 16-3 0,10-9 12 0,-10 0-1 16,9 0-4-16,-9-1 4 0,10-1-11 0,-10 1 7 15,7-2 17-15,-4 0 20 0,1-2 17 0,1-1 21 32,1 2 5-32,3-3-11 0,5 0-5 0,4 0-15 0,6 0-8 0,6 0-4 0,6-21 9 0,3 21 2 15,10-24 1-15,5 8 6 0,6-1-9 0,5-2-9 16,4-2-1-16,2-2-8 0,1 0 2 16,7 0 4-1,-7-1 6-15,0 1 4 0,-6 1 12 0,-4 0 16 0,-6 4 6 0,-7 1 10 0,-9 0 5 16,-6 5-15-16,-10 2-19 0,-5 3-18 0,-6 1-28 15,-6 3-7 1,-3 1-9-16,-3 1-3 0,-1 0-2 16,0 1-13-16,0 0 11 0,0 0-7 0,0 0-4 15,0 0-26-15,0 0-53 0,0 0-58 0,0 0-82 16,0 0-48-16,0 0-20 0,0 0-25 0,0 16-30 16,-13-16-83-16,13 15-97 0,0-15-134 0,0 19 119 15</inkml:trace>
  <inkml:trace contextRef="#ctx0" brushRef="#br0" timeOffset="214357.14">6105 9581 139 0,'0'0'7'0,"0"0"-1"0,10 0 2 0,-10 0 4 0,8 0-54 0,-3 0 1 0</inkml:trace>
  <inkml:trace contextRef="#ctx0" brushRef="#br0" timeOffset="-213584.02">9559 9679 1249 0,'0'0'44'0,"0"0"25"0,0 0 25 0,0 0 55 15,0 0-38-15,0 0 7 0,0 0 5 0,0 0-29 16,0 0 22-16,0 0-6 0,0 0-18 0,0 0 0 15,0 0-13-15,0 0-16 0,0 0 8 16,0 0-17-16,0 0-6 0,0 0 3 0,0 0-15 0,0 0 8 16,0 0 1-16,0 0-6 0,0 0 4 15,0 0-16-15,0 0-12 0,7 0-6 0,-7 0-7 16,11 0 2-16,-5 0-4 0,3 0 3 0,-1 0 3 16,6 0 6-16,-2 0 11 0,0 0 4 0,2 0 10 15,0 0 1-15,5 0 4 0,4 0-3 0,-4 0-2 16,3 0-7-16,2-16 3 0,3 16 5 0,3 0-12 15,2 0 5-15,-1 0-12 0,1-9-13 0,2 9 6 16,2 0-8-16,4 0 1 0,-2 0 12 0,0 0-7 16,4 0 1-16,-2-5 2 0,2 5-11 0,-1 0 7 15,0 0 2-15,1 0 2 0,-1 0 11 0,0 0 4 16,-2 0 0-16,2 0-4 0,-3 0-6 0,0 0-1 16,-4 0 3-16,2 0 14 15,1 0 1-15,-3 0 0 0,3 13-8 0,-4-13-10 0,3 0-2 0,-1 0-7 16,0 10 5-16,-1-10 0 0,0 0 6 0,-2 8 3 15,2-8 7-15,-4 6-5 16,3-6-7-16,0 3-14 0,-1 1 5 16,2-1-1-16,-1 0 3 0,1-1 5 0,0 0-8 0,-1 2 3 0,1-2 1 15,-2 2 2-15,2 0 2 0,-2-1-5 0,0 1-9 16,1-1 0-16,-1-2 3 16,-1 4-3-16,0-4 2 0,-3 5 8 0,3-4-8 0,-3 0 10 0,2 1 13 15,-2 0 2-15,-1-2-6 0,3 2 0 0,0-1-1 16,2-2-16-16,-5 0 20 0,4 0 0 0,-1 0-18 15,1 0 7-15,-1 0-9 16,3 0-9-16,-1 0 12 0,0 0-5 0,2 0-1 0,0 0-3 0,1 0-5 16,0 0 8-16,4 0-8 0,-1 0 7 0,1 0 2 15,-1 0-2-15,0 0 1 16,1 0-11-16,-1 0 9 0,-3 0-5 0,-2 0 3 0,-4 0 20 16,-2 0-9-16,1 0-4 0,-4 0-1 0,-5 0-1 0,-2 0 9 15,-2 0 8-15,2 0 8 0,-4 0-6 0,-3 0 0 16,0 0-5-1,1 0-5-15,-3 0-7 0,-2 0 5 0,-1 0-2 0,1 0 1 16,-2 0-2-16,1 0-7 0,-3-18 1 0,0 18-7 0,0 0 6 0,-1 0-6 16,2 0-2-16,-2 0 11 0,-1 0 0 0,1 0 7 15,-1 0-3-15,0 0-11 16,0 0-8-16,2 0-14 0,-2 0-30 0,0 0-35 0,0 0-55 16,0 0-68-16,0 0-60 0,0 0-78 0,0 0-74 15,0 0-50-15,0 0-61 0,0 0-65 0,-18 0 20 16,18 0 129-16</inkml:trace>
  <inkml:trace contextRef="#ctx0" brushRef="#br0" timeOffset="-209503.3">1385 10129 1947 0,'0'0'13'0,"0"0"19"0,0 0 17 0,0-8 26 0,0 8 18 0,0 0 29 15,0 0 15-15,0 0 21 0,0 0 2 0,0 0-15 16,0 0-7-16,0 0-19 0,0 0-4 0,0 0-10 16,0 0 2-16,0 0-4 15,0 0-12-15,0 0 0 0,0 0-12 0,0 0-17 0,0 0 0 0,0 0-13 16,0 0-13-16,0 0-11 0,0 0-14 0,0 0-10 15,0 0-6-15,0 0-5 0,0 0 2 16,0 0-2-16,0 0-6 0,0 0 7 16,0 0-5-16,16 0 2 0,-16 0 7 0,0 15 4 15,0-15 1-15,11 25 15 0,-11-9-11 0,12 3 0 0,-3 0-1 16,-3 3-14-16,-1 0 12 0,1 0-3 0,1-2 2 16,-1 1 1-16,-1-2 0 0,-1-2 1 15,-1-2 3-15,1-2 0 0,0 0-5 0,-1-6-2 0,-1 0-1 16,1-2 8-16,1-1 8 0,2-4 5 0,2 0-4 15,5 0-7-15,3 0-3 0,4-23-2 16,6 23 2-16,6-31 4 0,6 10 17 0,4-4 15 0,1-2 5 16,0-4 9-16,7-2-9 0,-2-2 9 0,-1-3-3 15,0 0 15-15,-5-1 7 0,2 1-4 0,-4 0 8 16,-3 4-13-16,-1 2-16 0,-4 4-23 16,-3 2-8-16,-2 3-6 0,-2 5 12 0,-6 1 19 15,-1 4 1-15,-3 3-10 0,-4 1-13 0,0 3-10 16,-6 1-15-16,-1 3 2 0,-1-1 0 0,-2 3-8 15,0 0 4-15,1 0-6 0,-2 0-14 0,0 0-31 16,0 0-51-16,0 0-60 0,0 0-55 0,0 0-3 16,0 0-6-16,0 15-34 0,0-15-37 0,0 16-76 15,-16-3-123-15,16 1-160 0,-15 0-46 0,15 2 116 16</inkml:trace>
  <inkml:trace contextRef="#ctx0" brushRef="#br0" timeOffset="-204372.86">3291 9596 747 0,'0'0'37'0,"7"0"21"15,-5 0 36-15,0 0 20 0,-2 0-13 0,2 0 28 16,-2 0-17-16,0 0 8 0,0 0 4 0,0 0-6 16,0 0 5-16,0 0-15 0,0 0-15 15,0 0-32-15,0 0-6 0,0 0-6 0,0 0-6 0,0 0-1 16,0 0-7-16,0 0 6 0,0 0-2 0,0 0-7 16,0 0-10-16,12 0-6 0,-12 0-3 0,0 0-5 15,9 0-3-15,-9 0-7 0,11 0 4 0,-4 0 6 16,5 0 5-16,1 0 11 0,3 0 11 0,2 0-6 15,2 0 14-15,4-10-5 0,-2 10-16 0,5 0 11 16,0 0-13-16,0 0-4 0,1-6-2 0,0 6-5 16,5 0 0-16,-3-5-9 0,3 5 3 0,1-1 2 15,1 1-10-15,5-1 5 0,4 1 0 16,5 0-15-16,6 0 19 0,5 0 1 0,5 0-1 16,4 0 9-16,3 0-20 0,4 16 2 0,-2-16 6 15,-3 0-8-15,-5 12 13 0,-1-12 5 0,-2 0-10 16,-2 10 2-1,-3-10 18-15,-3 7-7 0,-4-7 17 0,0 4 8 0,-5-4-14 0,-3 3 8 0,-7-2-7 16,-6-1-4-16,-4 1-5 0,-4-1 0 0,-6 0 0 16,-1 1 8-16,-4-1 1 0,-1 0 8 0,-1 0 5 15,-2 0-6 1,-2 0 7-16,0 0-10 0,-3 0-10 0,1 0-2 0,-3 0-8 0,0 0-9 0,0 0 3 16,0 0-6-16,0 0 2 0,0 0 3 15,0 0 1-15,0 0-8 0,0 0 3 0,0 0-7 0,0 0 4 16,0 0 2-1,0 0-3-15,0 0 8 0,0 0-6 0,0 0-6 0,0 0-17 0,0 0-17 0,0 0-24 16,0 0-20-16,0 0-24 0,0 0-37 16,0 0-44-16,0 0-51 15,0 0-38-15,0 0-9 0,0 0-77 0,0 0-37 0,0 0-25 0,-15 0 60 16</inkml:trace>
  <inkml:trace contextRef="#ctx0" brushRef="#br0" timeOffset="-203112.42">13194 9427 1665 0,'3'0'49'0,"-2"0"25"0,-1 0 37 0,0 0 31 16,1 0-15-16,-1 0 10 0,1 0-8 0,-1 0 7 15,0 0-12-15,0 0-13 0,0 0-12 0,0 0-24 16,0 0-15-16,0 0-13 0,0 0-11 0,0 0-11 16,0 0-6-16,0 0-3 0,0 0 4 0,0 0 11 15,0 0 16-15,0 0 10 0,0 0 4 0,15 0-1 16,-15 0-17-16,18 0-7 16,-3 0-2-16,5 0-3 0,5 0 20 0,5 0 15 0,6 0 13 0,1 0 10 15,1 0-4-15,3 0-4 0,1 0-10 0,-2 0-4 16,-4 0-8-16,-5 0-11 15,-4-13-6-15,-5 13 0 0,1 0-3 0,-9 0 1 0,-3-10-4 0,-4 10-14 16,-1 0-15-16,-2 0-5 0,0 0-4 0,-1 0-8 16,-3 0-21-16,1 0-41 0,-1 0-61 0,0 0-68 15,0-5-78-15,0 5-42 16,0 0-24-16,0 0-32 0,-21 0-70 0,21 18-91 0,0-18-115 0,-14 17 104 16</inkml:trace>
  <inkml:trace contextRef="#ctx0" brushRef="#br0" timeOffset="-202542.41">14158 9260 2443 0,'8'-13'20'16,"3"-2"3"-16,-3-1 11 0,1 1 13 0,-4 0-6 15,-1 4-1-15,1 4 7 0,-3 3-9 16,-2 2-4-16,0 1-7 0,0 1-28 0,0-2-3 0,0 2-6 15,0 0 5-15,-16 0 10 0,16 0-1 0,-21 24 2 16,6-24-2-16,-5 29-2 0,-2-11-10 0,-5 1-20 16,1 1 3-16,-3 2-4 0,1 0 12 15,1 0 19-15,0-2-10 0,2 0 7 0,1-2-13 0,5-3-10 16,1 1 6 0,4-4-2-16,3-2 5 0,3-2 5 0,5-1 9 0,3-3 28 0,0-1 19 0,0 0 9 15,0-3 1-15,19 0-31 0,-19 0-11 16,21 0-17-16,-21 0-12 0,26 0 15 0,-9 0 6 15,1-17 4-15,-4 17 6 0,-1 0-11 0,-1-13-6 16,1 13 0-16,-3 0-1 0,-3 0-7 0,-2-7 4 16,-5 7-23-16,6 0-1 0,-3 0-8 15,-3 0-5-15,0 0 14 0,0 0-3 0,0 18-9 0,0-18-12 16,0 16 3-16,0-16-11 0,0 20 18 0,0-20 12 16,0 14 4-16,0-14 24 0,0 11 10 0,0-11 1 15,0 6 1-15,0-6 16 0,0 0 7 0,17 0 18 16,-17 0 25-16,22 0 5 0,-7 0 10 0,3 0 5 15,0-17-7-15,2 17-6 0,1-14-1 0,-4 14 1 16,3-20 8-16,-2 10-9 0,0 0-7 0,-2 0 0 16,-2 3-1-16,-1 0-5 0,-4 0-6 0,1 3-19 15,-5-1-31-15,-1 5-10 0,-1-1-16 0,-2 1-2 16,-1 0-6-16,0 0 0 0,0 0 3 16,0 0 3-16,0 20 25 0,0-20-15 0,0 23-24 15,0-8-15 1,-17 2-36-16,17 3-23 0,0 0-12 0,-15 0-38 0,15 0-34 15,0 1-37-15,-13-1-62 0,13 0-57 0,0 0-86 0,-8-3-75 0,8-4 32 16,0 0 108-16</inkml:trace>
  <inkml:trace contextRef="#ctx0" brushRef="#br0" timeOffset="-202126.42">14375 9470 2411 0,'22'-12'21'0,"3"0"11"0,-4 2 21 16,-3 1 18-16,-3-1-2 0,-5 3 1 0,-2 2-10 15,-4 3-15-15,0 0-19 0,-4 2-18 0,0 0-11 16,0 0-6 0,0 0-4-16,0 0 9 0,0 0-6 0,0 0 3 0,0 17 4 0,0-17-11 15,0 15 7-15,0-15 3 0,-15 18 10 0,15-7-3 16,0 1 4 0,0-2-7-16,0 1-9 0,-9 0 11 0,9 0-2 0,0 1 4 15,0 0-4-15,0-1 5 0,0 1 0 0,0-1-4 0,0 0 9 0,0-1-11 16,0 2-5-16,18-3 8 0,-18 0-7 0,0-2 4 15,14-1 1-15,-14 1-16 0,0-1 0 0,0-3-10 16,0-2-3 0,7 2 28-16,-7-2-16 0,0 0 19 15,0 0 4-15,0-1-12 0,0 0 17 0,0 0-2 16,0 0 1-16,0 0-3 0,0 0 0 0,0-16 0 16,0 16-6-16,0-19-4 0,0 19 11 0,0-24-5 15,0 10 23-15,0-1 9 0,0-1 2 0,0 2 6 16,0-1-22-16,0-2-9 0,24 2-6 0,-24 1-5 15,23 1 3-15,-7 1 0 0,-16 1-6 0,27 2-5 16,-14 2 2-16,-1 0-12 0,-1 3-31 0,-1 3-21 16,-2 1-39-16,-1 0-25 0,1 0-9 0,-2 0-51 15,1 22-8-15,-1-22-63 0,0 27-83 0,0-12-32 16,-2 1-48-16,-1 0 104 0</inkml:trace>
  <inkml:trace contextRef="#ctx0" brushRef="#br0" timeOffset="-201916.93">14733 9519 2323 0,'15'-11'41'0,"-3"-2"43"0,3 2 37 15,-4-1 28-15,2 0-11 0,-1 0-5 0,-5 5 1 16,1 1-6-16,-3 2-19 0,-5 0-40 0,3 1-37 16,3 3-32-16,-5-2-18 0,-1 2 0 0,1 0-2 15,1 0 8-15,-2 0 9 0,0 19 5 0,0-19-6 16,0 26-34-16,0-9-18 0,0 4-37 0,0 2-25 15,0 0-8-15,0 1-26 16,0 1-18-16,0-1-25 0,0-2-39 0,0 1-45 0,0-3-50 16,0-2-43-16,0-1-54 0,-17-4 65 0,17-6 102 15</inkml:trace>
  <inkml:trace contextRef="#ctx0" brushRef="#br0" timeOffset="-201744.64">14973 9138 2684 0,'11'-20'-6'16,"-2"1"11"-16,-1 2-8 0,-1 2 0 0,1 3-20 16,-5 5-17-16,-2 5-9 0,-1 0-27 0,0 2-4 15,0 0-4-15,0 0-17 0,0 25-47 0,0-25-39 16,0 32-78-16,0-10-95 0,0 4-84 0,0 3 68 16</inkml:trace>
  <inkml:trace contextRef="#ctx0" brushRef="#br0" timeOffset="-201540.05">15106 9206 2219 0,'20'-13'15'0,"-8"2"3"0,-12 1-15 0,16 1 0 16,-16 0-12-16,11 3-3 0,-11 4 11 0,0 2 1 15,0 0 2-15,0 0-10 0,0 23 23 0,0-23-11 16,0 34-11-16,0-12-44 0,0 3-39 0,-14 6-28 15,14 2-52-15,0 2-11 0,-10 0-72 0,10 1-37 16,0 1-66-16,0-3 36 0,0-3 90 0</inkml:trace>
  <inkml:trace contextRef="#ctx0" brushRef="#br0" timeOffset="-201256.34">15030 9478 1765 0,'-3'-16'34'0,"3"1"23"15,0 1 5-15,0 0 1 0,0 2-26 0,0 2-31 16,0 3-5-16,0 3 0 0,0 1-13 0,0 3 6 16,0 0-3-16,0 0-3 0,0 0 17 0,-20 0-8 15,20 24 8-15,-20-24-6 0,20 21-1 0,-24-7 4 16,10 1 1-16,-1 0-8 0,4 2-21 16,-2-2-1-16,1 2-18 0,3-2 7 0,-1 0-5 0,2-4 0 15,2 1 8-15,4-3-4 0,-1 0 20 0,3-3 6 16,0 0 1-16,0-2 28 0,19-2-9 0,-19 0 2 15,24-1-6-15,-9-1-15 0,1 0 18 0,3 0-6 16,1 0 3-16,0 0 5 0,-1 0-13 16,-1-15-18-16,1 15 3 0,-3 0-58 15,-2 0-54-15,-1-13-78 0,-2 13-90 0,-3 0-46 0,1-10 58 0</inkml:trace>
  <inkml:trace contextRef="#ctx0" brushRef="#br0" timeOffset="-199933.68">15638 9246 1787 0,'0'-7'19'0,"0"1"-5"16,21 0 8-16,-21 1 4 0,0-1-37 15,15 3 8-15,-15 2-4 0,0 1-5 0,0 0 17 0,0 0-1 16,0 0-8 0,0 0-3-16,0 17 1 0,0-17-6 0,-26 18 19 0,26-18-6 0,-31 26 5 0,10-11-11 15,1-1-7-15,0 1 3 0,0 0-26 16,1-1 28-16,2 0-36 0,3-3 35 0,3 1 12 0,5-4-13 16,6 1 33-16,-8-2-29 0,8-1 36 0,0-2 21 15,0-1 16-15,25 1 31 0,-25-1 19 16,30 0 22-1,-11 0 6-15,3-1-16 0,0 0-17 0,1-1-21 16,-1-1-15-16,-6 3-4 0,-1-3-23 0,-1 1-17 16,-8 1-18-16,2-2-13 0,-8 0-11 0,0 1-12 15,0 0 11-15,0 1-2 0,0 1 9 0,0 1 9 16,0 2-3-16,0 4 10 0,-22-2-10 0,22 5 0 16,-21-1 4-16,21 1-10 0,-29 1 6 15,14 1 0-15,-2-2 1 0,0 0 2 0,3 2-30 16,0-1-33-16,-1 2-40 0,-1-1-39 0,2-1-7 15,1 0-39-15,-1-2-32 0,3-1-42 0,-2 2-44 16,-1-6-34-16,2-3-97 0,1-2 81 0</inkml:trace>
  <inkml:trace contextRef="#ctx0" brushRef="#br0" timeOffset="-199335.4">15811 9468 1573 0,'0'-2'17'0,"11"-2"47"15,-11 2 46-15,0-2 38 0,9 2 24 0,-9-1-21 16,0-1-14-16,0 2-14 0,0-1-35 0,0 2-12 16,0 0-28-16,0-1-22 0,0 2-8 0,0 0-8 15,0 0-13-15,0 0 3 0,0 0 1 0,0 0-11 16,0 0 15-16,0 0-3 0,0 0 1 0,0 0 0 15,0 0-4-15,0 0 4 0,0 0-2 0,0 0 6 16,0 0 0-16,0 0 0 0,17 0 3 0,-17 0 0 16,0 0 4-16,0 0 21 0,0 0-16 0,0 0 13 15,0 0-17-15,0 0-24 0,0 0 12 0,0 0-14 16,17-17 12-16,-17 17 1 0,0-18 0 0,18 6-4 16,-18-1-14-16,15-1 19 0,-15-1 3 15,9-1 17-15,-9 1 16 0,8 1-20 0,-8-2 0 16,0 3-8-16,5 2-11 0,-5 0 11 0,0 5-9 15,0-1-4-15,0 3-3 0,0 1-7 0,-18 2 6 16,18 1-1-16,-20 0 3 0,6 0 0 0,-5 23 5 16,-1-23 0-16,-2 28 2 0,1-11 0 0,3 3-14 15,2 3 0-15,-2-1-7 0,3 2 3 0,7 1-12 16,0-1-10-16,1 2 12 0,5-1-25 0,2-2 8 16,0 1-2-16,0-2-25 0,0-1 5 0,22 0-11 15,-22-3-17-15,25 0-34 0,-25-2-42 0,30-2-58 16,-13-3-71-16,2-1-29 0,1 0-87 0,1-7 45 15,1-2 100-15</inkml:trace>
  <inkml:trace contextRef="#ctx0" brushRef="#br0" timeOffset="-198549.18">16137 9319 1819 0,'6'-2'10'0,"1"1"12"16,-2-1 1-16,-2 0-7 0,2-2-22 16,-2 2 1-16,-2 0 4 0,-1 0 0 0,0 2 7 0,0 0-5 15,0 0-13-15,0 0 2 0,0 0 8 0,-20 0-23 16,20 20-2-16,-20-20 14 0,20 15-47 16,-24-15 47-16,8 16 3 0,1-16-21 0,-2 12 55 0,-1-12-37 15,-1 11 3-15,4-11 10 0,-1 9-25 0,2-9 0 16,3 6-8-16,4-6 2 0,1 7 16 15,4-4-1-15,2 1 9 0,0 1 0 0,0-1-10 16,22-1 57-16,-22 0-4 0,28 1 25 0,-28-3 25 16,30-1-36-16,-13 0 47 0,0 0-6 0,-3 0 7 15,-2 0-9-15,0-22-20 0,-1 22 8 0,-3-17-15 16,0 17-6-16,1-22 5 0,-3 11-33 0,-1 1-6 16,0 0-2-16,-1 0-17 0,-1 3 3 0,1-1 5 15,-4 4-16-15,1 4-15 0,-1-4-13 0,0 4-18 16,0 0 14-16,0 0 12 0,0 0 13 0,0 17 6 15,-19-17 0-15,19 19 15 0,0-5-17 0,-15 1 9 16,15 1-7-16,0 1-12 0,-11 0 21 0,11 1-4 16,0-3 6-16,0 3-3 0,0-3 4 0,0-2-16 15,0 1 6-15,23-5 0 0,-23-1 1 0,17-2 12 16,-17-2-1-16,22-3 7 0,-10-1 4 16,2 0 0-16,1 0 13 0,1-17 2 0,0 17 5 0,1-24-1 15,-2 11-12-15,2-5 13 0,-3-1 0 0,1-2 10 16,-3 0 19-16,-2-1-21 0,0-1-13 0,-1 0 9 15,-2 2-19-15,0 1-2 0,-2 1 12 0,0 3-7 16,-1 3-9-16,0 0 2 0,-2 6-25 16,-2 2-7-16,3 3-3 0,-3 0-10 0,0 2 10 15,0 0-3-15,0 0 1 0,0 24 14 0,0-24-10 16,0 30 14-16,0-11 4 0,0 4-6 0,0 1 15 16,0 2-20-16,0 1 0 0,15 0-1 0,-15 0-9 15,0-3-12-15,14 2 8 0,-14-3-22 0,0-1-11 16,15-2 9-16,-15-1 0 0,9-1 13 0,-9-4 3 15,6 2 5-15,-6-3-23 0,5-5 20 0,-5 1 18 16,2-5-3-16,-2-1 26 16,1 0-4-16,-1-3-1 0,0 0 21 0,0 0-17 0,0-20-3 0,0 20 2 15,0-23-10-15,0 6 5 0,0-2 2 0,0-2 5 16,18 0 1-16,-18-3-1 0,0 0 1 0,19-1-3 16,-8 0 1-16,0-1 1 0,1 2 0 0,3 2-8 15,-4-1-7-15,3 4 4 0,-1 2-7 0,0 3 0 16,-2 2-11-1,-1 5-10-15,0-1-46 0,1 5-52 0,2 2-39 0,-5 1-42 0,-2 0-51 0,5 19-41 16,-4-19-55-16,0 29-115 0,0-10 102 16</inkml:trace>
  <inkml:trace contextRef="#ctx0" brushRef="#br0" timeOffset="-195701.73">16868 9312 1568 0,'4'-10'22'0,"3"2"13"0,-6 0 16 0,1 1 5 0,-1 1-23 0,2 1-37 15,-3 3 25-15,0 0-26 0,0 2-1 0,0-1 35 16,0 1-56-16,0 0 26 0,-18 0-32 16,18 0 16-16,-20 0 22 0,20 20 6 0,-26-20 20 0,10 18-29 15,-1-18-7-15,3 25-14 0,2-12 24 0,1 1-7 16,1 2 6-16,3 0 3 0,2 0-30 15,5 0 33-15,-4-2-14 0,4 2 9 0,0-2 28 16,0-1-36-16,0 0 15 0,0-1-15 16,18 0-8-16,-18-2 16 0,18-2-4 0,-18-1 4 0,24 0 7 15,-8-3 7-15,0-2 0 0,-2 0 2 0,2-2 7 16,5 0-4-16,-3 0 9 0,1 0 22 0,2-20-17 16,-3 20 22-16,-2-23-27 0,3 4-14 0,0-2 8 15,-2-5-15-15,0-5 3 0,-2-3 19 0,2-5 9 16,-4-3 19-16,2-4 22 0,-4-1 13 0,0-1 5 15,-1 1 7-15,-3 4-2 0,-1 2-16 0,0 3-10 16,-2 5-16-16,-1 1 17 0,1 7-10 0,-1 3 1 16,-1 3-15-16,-1 4-14 0,-1 1-12 0,1 5-14 15,-1 2-7-15,0 3-20 0,0-1-10 0,0 3-3 16,0 2-1-16,0 0 14 0,0 0-1 0,0 0 1 16,-21 28 2-16,21-9-1 0,-17 0 16 0,17 9-3 15,-25 6 1 1,14 7-3-16,1 5-12 0,10 5 7 0,-17 2 4 0,9 2 1 0,2 4 1 15,6-5-2 1,-8 0-3-16,5-5-2 0,-1-3 4 0,3-3-7 0,1-4-16 0,0-3-5 0,0-3-31 16,0-3 21-16,0-4 5 0,0-5 7 0,20-2 29 15,-20-4-15-15,0-5 18 0,0-1 10 0,0-5 4 32,12-2 5-32,-12-2-6 0,0 0-10 0,0 0 2 0,8-19-9 0,-8 19 2 0,10-21-4 0,-5 6-4 15,2-3 9-15,-1-2-8 0,-1-1-3 0,1 0 3 16,1-3-6-16,-2-1 12 0,2 1 0 0,-2-1-6 15,2 1 1 1,-1 0-7-16,2 0 3 0,-1 0 4 0,0 1 4 0,1 1 2 0,-3 0-1 0,5 4 0 16,-3 1-1-16,0 2 12 0,0 3-18 0,2 3-6 15,-1 3-5 1,0 0-21-16,2 6 26 0,3 0-8 0,1 0 8 0,3 26 0 0,1-7-3 16,2 5-3-16,-1 4-30 0,0 3-19 0,-1 6-27 15,-3 0-25-15,-3 0-18 0,-3 2-30 0,-7-2-53 16,-2 0-37-16,0-2-65 15,0 4-84-15,-28-1-81 0,28-6 76 0</inkml:trace>
  <inkml:trace contextRef="#ctx0" brushRef="#br0" timeOffset="-194476.05">13964 9800 1257 0,'-2'0'24'16,"-1"0"34"-16,2 0 17 0,0 0 33 0,1 0 9 16,0 0-17-16,0 0-9 0,0 0-10 0,0 0-19 15,0 0-2-15,0 0-5 0,0 0-16 0,0 0-13 16,0 0-19-16,0 0-3 0,0 0-2 0,0 0-1 15,21 0 4-15,-21 0 6 0,22 15 3 0,-3-15 5 16,5 0 2-16,4 15 14 0,5-15-2 16,6 12 1-16,6-12-16 0,5 10-11 0,5-10 3 15,5 9-5-15,7-9 14 0,2 6-14 0,11-6-16 16,5 4 0-16,6 1 9 0,10 0 4 0,9 3 0 16,10-1-8-16,4 1 9 0,8-1 18 15,-2-1 2-15,2-1 18 0,2-3-3 0,-1 0-5 0,0-1 9 16,-2-1-14-16,-1 0-11 0,-3 0 3 0,1 0-1 15,-5 0 4-15,-1 0 7 0,-5 0-6 16,-6 0-4-16,-2 0 17 0,-9 0-6 0,-2 17-4 0,-2-17 5 16,-7 0-19-16,-13 14-7 0,-5-14-1 0,-13 0 3 15,-11 9-6-15,-10-9-3 0,-11 0-15 0,-9 0-63 16,-4 8-67-16,-9-8-21 0,-4 0-58 16,0 8-30-16,0-1-38 0,-25 1-105 0,25 1-89 0,-36-3 83 15</inkml:trace>
  <inkml:trace contextRef="#ctx0" brushRef="#br0" timeOffset="-63557.65">12560 2207 787 0,'0'0'41'16,"-2"0"36"-16,1 0 33 0,1 0 28 0,0 0-20 16,-2 0 11-16,2 0-10 0,0 0-9 0,-1 0 22 15,1 0-40-15,0 0-3 0,0 0 5 0,0 0-44 16,0 0-14-16,0 0 11 0,0 0-17 0,0 0 5 15,0 0 10-15,0 0-34 0,0 0-2 0,0 0 9 16,0 0 12-16,0 0 14 0,0 0 16 0,0 0-7 16,0 0-8-16,0 0 15 0,0 0-15 15,0 0 9-15,0 0-2 0,0 0-30 0,22 0-2 16,-22 0-19-16,14 0-5 0,-14 0 2 0,25 0-4 16,-9 0 8-16,3 0-6 0,9 0 10 0,1 0-2 15,7 14-10-15,2-14 11 0,6 0-6 0,0 9-3 16,10-9 5-16,-1 0-2 0,4 12 7 0,1-12-14 15,1 7 15-15,1-7-9 0,2 5-4 0,0-2 13 16,-3 0-12-16,1-1 3 0,-2 0 1 16,1 1 23-16,-2 0-22 0,2-1 4 0,1 3 2 15,1-2-23-15,4 3 20 0,9 0 0 0,4-1 4 16,8 2 1-16,2-1 3 0,9 1-5 0,-3 0-12 16,6-1 10-16,-3 1-7 0,1-3 9 0,0 3-5 15,1-2-8-15,2-1 14 0,-7 0-15 0,10-2 5 16,-3 0-3-16,0 0-3 0,-4 0 1 0,-4 0-1 15,-6-2 10-15,2 1-17 0,-2 0 18 0,-2 0 2 16,4 3 4-16,1-3 4 0,3 0-6 0,4 3-4 16,1 0-5-16,-3-1 12 0,-2 0-5 0,0 0-6 15,-2 0-1-15,-2 1 6 0,0-1-13 0,2-1 8 16,-2 1 4-16,4-2-20 0,4 1 27 16,-5-2-12-16,-3 2-1 0,-6 0 0 0,0-2 6 15,-3 1 10-15,-5-1-10 0,-2 0 8 0,-1 0-4 16,2 0-13-16,2 0 3 0,5 0 1 0,-1 0-8 15,1 0 27-15,4 0-12 0,-1-14-3 0,-3 14-2 16,-2 0-14-16,-1 0 27 0,-2 0 0 0,-1 0 1 16,1 0-12-16,-3 0-4 0,4 0-5 0,2 0 13 15,5 0-14-15,5 0 5 0,-7 0 15 0,-2 0-31 16,-1 0 34-16,1 0-1 0,-3 0-9 0,-3 0 5 16,-3 0 5-16,0 0 3 0,1 0-20 0,4 0-2 15,0 13 9-15,0-13-35 0,3 0 23 0,-7 0 14 16,1 0-16-16,-10 0 22 0,1 0-12 0,-2 0-4 15,-3 0-2-15,-6 0-4 0,1 0 4 16,-3 9 3-16,-1-9-9 0,7 0 16 0,-6 0 6 16,2 0 2-16,-2 0-2 0,0 0-14 0,-5 0 11 15,4 0-9-15,-3 0 3 0,-6 0 11 0,-4 0-10 16,0 0 11-16,-1 0 28 0,-6 0 6 0,-5 0 14 16,-3 0-10-16,-3 0-13 0,-1 0 8 0,0 0-8 15,-9 0-11-15,-2-12-2 0,3 12-17 0,-9 0-11 16,2 0 18-16,-1 0-9 0,-2 0-4 0,0 0 9 15,0 0-22-15,0 0 9 0,0 0 16 0,0 0-12 16,0 0 7-16,0 0-28 0,0 0-1 16,0 0 23-16,0 0-14 0,0 0 18 0,0 0-15 15,0 0-14-15,0 0 13 0,0 0 2 0,0 0-1 16,0 0-1-16,-20 0 12 0,20 0-9 0,0 0-5 16,0 14-2-16,0-14 12 0,0 17 8 0,0-5 22 15,0 5-6-15,0 5-12 0,0 1-22 0,0 1-3 16,0 4-13-16,-23 4 14 0,23 7 12 0,0 1-6 15,0 6 18-15,0-1-8 0,0 4 14 0,0 1-6 16,0 1-32-16,0 2 9 0,-21-4 3 0,21-2 11 16,0-2 27-16,-20 2-6 0,20-4-2 0,-17-1-29 15,5-1 8-15,12-2-3 0,-19 3 11 16,8 1 8-16,4 1-12 0,-1 2-5 0,0-3-5 16,2 2 7-16,0-4-6 0,0-1 9 0,-2-3-13 15,0-3 22-15,3-7-1 0,1-6-8 0,-2-2 4 16,-1-5-53-16,5-2-47 0,-3-4-12 0,5-3-87 15,0-4 20-15,-4 0-32 0,1-1-159 0,3 0-191 16,0 0-60-16,0-18 91 0</inkml:trace>
  <inkml:trace contextRef="#ctx0" brushRef="#br0" timeOffset="-61802.72">12613 2322 1171 0,'0'11'-17'16,"8"-11"0"-16,-8 0 10 0,9 7 10 0,-9-3 6 0,0 1 46 16,4 2-20-16,-4 2 34 0,0 2 23 0,0 2-54 15,0 2 57-15,0 2-13 0,0 3-14 16,0 2 36-16,-20 0-59 0,20 2-5 0,0 5 17 15,0 2-7-15,0 5 10 0,-16 2-19 0,16 1-5 16,0 2-12-16,-11 3 8 0,11-1-15 0,-10-1-12 16,5 2 14-16,5-8-5 0,-8 1 10 0,3-2 8 15,-1-3-17-15,1-3 15 0,-1 0-4 0,-1-4-6 16,2-2 8-16,-2-2-23 0,1-3 4 16,3-2 1-16,-1-2-6 0,1-4 3 0,-1 2-6 15,1-4 12-15,0 0-17 0,0-2 36 0,3 0 25 16,-1-2 4-16,0-2 30 0,-1-1-9 0,2-1 2 15,0 0 7-15,0 0 10 0,0 0 0 0,0 0-2 16,0 0-6-16,0 0-2 0,0 0-6 0,0 0-4 16,0 0-10-16,0 0-23 0,0 0-6 0,0 0-14 15,0 0-11-15,0 0-1 0,0 0-6 0,0 0-12 16,0 0 3-16,0 0-4 0,24 0-5 0,-24-14-1 16,24 14-4-16,-3 0 9 0,-1 0-6 0,4 0 15 15,0 0-5-15,3-12 1 0,2 12 7 0,8 0-9 16,-5 0 9-16,6 0-18 0,4 0 3 15,7 0 0-15,7 0 5 0,5 0 4 0,7 0 0 16,1 0-2-16,13 0-8 0,0 0 15 0,4 18-7 16,0-18 12-16,4 0 2 0,1 12-24 0,3-12 10 15,1 0-4-15,4 13-5 0,0-13 12 0,9 7-6 16,3-1 1-16,0 0-2 0,3-1 14 0,-2 2 3 16,3-1-17-16,0 1 9 0,5 1-6 0,-3-3-13 15,1 1 21-15,2 2-4 0,2-2-9 0,-1 2 23 16,-2-5-22-16,-2 3 1 0,0-3 5 0,0 2-17 15,-1-3 24-15,2 1 0 0,-7 0-11 0,7-1 25 16,-3 0-22-16,-2 0-8 0,-2 0 9 16,1 0-8-16,-4 2-3 0,1 1 13 0,8-2 3 15,-9 2-24-15,0 1 27 0,-5 0-10 0,1-1 8 16,0 2-1-16,3 0-26 0,-6-1 25 0,0-1-22 16,3 1 22-16,3-1-1 0,-2 1-6 0,-3 2 19 15,-9-3-5-15,-4-1-11 0,-1 2-1 0,-5-1-20 16,0-1 2-16,-5 0 18 0,1 2-6 0,-3-1 24 15,6-2-26-15,-4 0 30 0,-1 3 6 0,-1 0-41 16,-5 1 13-16,-4-3-27 0,1-1 11 0,-6-1 13 16,-7 7 16-16,6-1-10 0,-8-5-32 0,1 3 42 15,-1 1-17-15,-4-3 0 0,5 2 25 0,0 1-23 16,-2-4 2-16,-3 2 9 0,-2 3-11 0,3-1 4 16,-1 2-5-16,-2 0 2 0,-1-1-2 15,-1-1-17-15,-2 3 26 0,-1-1-19 0,-5-5 12 16,-3 5 4-16,2-4-4 0,-5 1 21 0,-9 1-22 15,7 0 14-15,-3-3-20 0,0-1 15 0,1 1-3 16,-3-3-23-16,-5 1 21 0,4 1-13 0,2 0 20 16,-7-3 5-16,5 0-18 0,-3 0 3 0,5 0-9 15,-7 0 0-15,8 0 11 0,-5 0 7 0,1 14 5 16,0-14-37-16,1 0 27 0,-4 0 11 0,-1 0-26 16,2 0 37-16,-4 0-22 0,-1 0-12 0,2 0 8 15,-3 0 22-15,-4 0-18 0,4 0-23 0,-2 0 22 16,-6 0-28-16,1 0 11 0,-1 0 30 15,-2 0-5-15,1 0 3 0,-2 0-9 0,-3 0-8 16,0 0 2-16,0 0 6 0,0 0 9 0,0 0 4 16,0 0-18-16,0 0 27 0,0 0-26 0,18 0 30 15,-18 0-23-15,0 0-15 0,0 0 11 0,0 0-22 16,0 0 34-16,0 0 12 0,0 0 17 0,0 0-20 16,0 0-3-16,0 0-8 0,0 0-18 0,0 0 15 15,0 0-1-15,0 0-17 0,0 0-2 0,0 0 4 16,0 0-1-16,0 0 13 0,0 0 4 0,0 0-40 15,0 0-47-15,0 0-77 0,0 0-101 0,0 0-100 16,0 0-156-16,0 0-138 0,0 0-87 0,0 0 124 16</inkml:trace>
  <inkml:trace contextRef="#ctx0" brushRef="#br0" timeOffset="-59741.28">20284 2409 813 0,'0'0'28'0,"0"0"30"15,0 0 70-15,0 0-8 0,0 0 29 0,0 0-32 16,0 0-17-16,0 0 78 0,0 0-50 0,0 0 17 16,0 0-35-16,0 0-26 0,0 0-2 0,0 0 18 15,0 0-20-15,0 0-32 0,0 0 12 0,0 0-31 16,0 0 3-16,0 0 3 0,0 0-35 16,0 0-4-16,0 0 15 0,0 0-22 0,0 0 15 15,0 0 2-15,0 0-21 0,0 0 1 0,0 0 10 16,0 0 0-16,0 0 3 0,0 0 1 0,0 0-19 15,0 0 12-15,0 0 0 0,0 16 12 0,0-16 3 16,0 15 5-16,0-5 1 0,0 1-16 0,-13-1-5 16,13 4 7-16,-10 3 28 0,10 0-11 0,-10 2 8 15,10 3-10-15,-10-2-26 0,4 5 26 0,-1 4-4 16,4 0-8-16,-2 1 16 0,1 1-14 0,-3 2 24 16,1 0-14-16,-2 2-7 0,1 0 13 0,2-1-20 15,-2-3 13-15,-1 0-17 0,-1 1 3 0,2-4 3 16,-1 2 7-16,0-2 8 0,2-1-6 15,-2-1 1-15,-1 0-3 0,5-1 0 0,-5 0-6 16,4 0 5-16,-3-3-12 0,1-1 7 0,0 0 0 16,1 1-3-16,-1-3 34 0,-3 1-27 0,6-1 11 15,-2-2-19-15,0 2-11 0,-1-2-11 0,3 1 33 16,-2-2 10-16,0-2-16 0,4 0 13 0,-1 1-26 16,-2 0 22-16,0-2-3 0,5-2 20 0,-4-2-42 15,1 0 26-15,1 1-1 0,2-1-4 0,-2-1 43 16,-1-4-51-16,3 3 30 0,0 0 19 0,-3-6-4 15,-2-1 26-15,5 0-11 0,0 0-13 0,0 0 14 16,0 0 3-16,0 0-23 0,0 0-3 16,0 0-15-16,0 0-28 0,0 0 7 0,0 0 0 15,0 0-27-15,0 0-30 0,0 0-62 0,0 0-98 16,0 0-109-16,0-24-79 0,0 24-118 0,0 0-86 16,0-19 27-16,25 6 118 0</inkml:trace>
  <inkml:trace contextRef="#ctx0" brushRef="#br0" timeOffset="-59360.3">20018 3144 1984 0,'0'0'-3'0,"0"0"10"16,0 0-16-16,0 0 11 0,0 0 3 0,0 3-13 15,15-3 38-15,-15 0-6 0,0 0-4 0,0 2-7 16,0-1-18-16,0 0-11 0,0 1 11 0,0 1 12 15,0 5-12-15,0-2 17 0,18 5-33 0,-18 5 17 16,24 1-2-16,-10 2 21 0,3 3 15 16,3 0-18-16,3 0 15 0,4 5-21 0,0-1 8 15,2 0-9-15,1-2-19 0,4 6-51 0,0 1-26 16,-4 0-21-16,3 4-83 0,0-7-46 0,-3 3 13 16,-1-3-60-16,-5 0-31 0,-5-8 85 0</inkml:trace>
  <inkml:trace contextRef="#ctx0" brushRef="#br0" timeOffset="-59139.88">20192 3123 2391 0,'0'-8'33'0,"0"-2"3"0,0 4 5 0,21-1-13 16,-21 2-34-16,0-1-2 0,0 4-4 0,12 1 0 15,-12 1 8-15,0 0-20 0,0 0-9 0,0 0 22 16,12 19 3-16,-12-19 10 0,10 26 15 0,-2-10-6 15,2 3-34-15,3 3 32 0,-2 2 4 16,4 0 23-16,4 3-2 0,2-1-13 0,3 0-33 0,-4-1-67 16,1 1-21-16,3-1-63 0,1 0-79 0,-1-1-113 15,-5-3-80-15,-2-1-35 0,0-8 101 16</inkml:trace>
  <inkml:trace contextRef="#ctx0" brushRef="#br0" timeOffset="-58925.46">20154 2999 2319 0,'0'-13'2'0,"27"2"8"0,-27-1 30 15,22 2-9-15,-22 0 9 0,27 0 13 0,-13 6-3 16,0 1-5-16,-2 3-4 0,-1 0-13 0,2 0-71 16,6 0 44-16,-6 0-21 0,2 29 10 0,4-13 47 15,-1 2-33-15,7 5-11 0,1 2-3 0,3 2-2 16,1 3-9-16,3-1 27 0,-7 3-2 15,-1-3-38-15,5 1-23 0,1-3-90 0,-6 4-74 16,-4-4-53-16,-5-1-129 0,-1-3-68 0,3-2 37 16,-1-3 92-16</inkml:trace>
  <inkml:trace contextRef="#ctx0" brushRef="#br0" timeOffset="-58693.08">20220 2921 2725 0,'-2'-17'-2'0,"0"1"47"0,2 2-10 16,0 2 9-16,0 0 4 0,21 3-28 0,-21 3 9 16,0 3-13-16,17 3-3 0,-17 0-13 15,13 0-11-15,-13 0-9 0,24 24 25 0,-6-8-19 16,2 4 16-16,9 6-1 0,2 2-15 0,6 4 18 16,-2 2-2-16,5 6 21 0,1-5-13 0,-3 1-24 15,3 1-19-15,-8-1-40 0,-2-4-35 0,-4 1-79 16,0-2-1-16,-7-1-78 0,3-2-129 0,-4-2-15 15,-9-6-108-15,0-2 111 0</inkml:trace>
  <inkml:trace contextRef="#ctx0" brushRef="#br0" timeOffset="-58457.17">20378 2794 2657 0,'24'-23'11'0,"-24"9"28"0,27-2-2 0,-27 5 16 15,29-3-16-15,-13 6-35 0,-4 4 12 0,-12 2-12 16,22 2-13-16,-3 0-3 0,-1 0 9 0,5 28 1 16,1-7-11-16,-3 3 30 0,6 6-22 0,1 7-16 15,-4 3 32-15,1 3-28 0,0 0 36 0,-1 2 2 16,-5-1 8-16,4-4-30 0,-3 2-69 0,-2-4-35 16,3-2-71-16,-3-2-13 0,-6-4-49 0,5 0-18 15,-4-3-69-15,6-1-88 0,-9-5 7 0,2-6 62 16</inkml:trace>
  <inkml:trace contextRef="#ctx0" brushRef="#br0" timeOffset="-58240.76">20558 2697 2739 0,'-3'-25'17'0,"3"3"50"0,0 3 18 0,0 5 9 15,28-1 4-15,-28 9-65 0,0 6-12 0,18-2-11 16,-18-1-21-16,0 3 8 0,15 0-7 0,-15 0 2 15,21 29-3-15,-5-9 12 0,4 6 14 0,6 5-18 16,0 10 16-16,0 5-4 0,8 4-33 0,4 2 44 16,-8 1-53-16,2-3-32 0,-1 0-25 0,-1-3-53 15,2-3-35-15,-1-3-66 0,-9-4-35 16,-2-4-59-16,0-2-68 0,0-5-77 0,-4-2 79 16</inkml:trace>
  <inkml:trace contextRef="#ctx0" brushRef="#br0" timeOffset="-58025.85">20723 2671 2908 0,'0'-24'-15'0,"0"6"8"0,22 2 7 16,-22 3-2-16,0-1 19 0,22 8-10 16,-22 6-6-16,14 0-11 0,-14 0 14 0,15 0-14 15,0 27 6-15,0-8 5 0,7 8-13 0,4 6 16 16,-5 5-13-16,8 5 7 0,0 8 3 0,4 2-5 15,-6 1-7-15,5-1-47 0,-5-5-18 0,0-1-54 16,-2-2-54-16,-2-3 3 0,2-5-55 0,-7-4-38 16,1-2-25-16,-1-4-107 0,-2-6-4 0,-5-3 98 15</inkml:trace>
  <inkml:trace contextRef="#ctx0" brushRef="#br0" timeOffset="-57826.38">20934 2492 2671 0,'0'-21'-26'0,"29"4"32"0,-29 4-8 16,23 3-9-16,-3 0 33 0,-5 7-36 0,2 3-1 15,2 0 14-15,4 20 1 0,3-20 2 0,5 33-21 16,0-9 12-16,7 13 0 0,1 8 18 0,1 5 15 16,0 3-24-16,3 7-4 0,0 2-28 0,-4 0-41 15,0 2-18-15,-4-7-51 0,-5-7-26 0,0-4-41 16,1-4-73-16,-10-3-41 0,-6-7-111 0,5-6 52 15,-6-6 97-15</inkml:trace>
  <inkml:trace contextRef="#ctx0" brushRef="#br0" timeOffset="-57641.88">21445 2482 2637 0,'0'-18'-5'0,"26"3"-8"16,-26 3 35-16,31 3-44 0,-10 1 2 0,-5 8 17 15,3 0-38-15,4 18 21 0,-2-18 15 0,-1 37-7 16,9-10 10-16,-1 7 28 0,-1 13-24 16,0 6 8-16,-1 7-45 0,-3 4-37 0,4 6-44 15,-6 1-97-15,-2 3-81 0,0-3-75 0,-6-5-55 0,-1-2-4 16,-3-5 118-16</inkml:trace>
  <inkml:trace contextRef="#ctx0" brushRef="#br0" timeOffset="-57378.58">20934 3217 2538 0,'0'-7'-17'0,"0"4"-4"0,0-2-6 15,25 1 6-15,-25 0-10 0,23 2 17 0,-23 2 2 16,0 0-8-16,20 19 38 0,-6-19-21 0,-3 27 2 15,6-10 22-15,-4 9-14 0,4 1-12 16,0 6 19-16,1-2-32 0,0 9 2 0,-5 1 32 16,1 3-32-16,-2 6-34 0,2-2-45 0,-2 0-46 15,3-3-51-15,-6 6-65 0,-1-9-51 0,-2-3-100 16,1-10 8-16,-1-6 111 0</inkml:trace>
  <inkml:trace contextRef="#ctx0" brushRef="#br0" timeOffset="-57193.08">20841 3306 2415 0,'-4'-21'34'0,"4"6"19"0,-2 1 10 0,2 5 11 15,0 1-36-15,0 2-14 0,0 3-25 0,0 3-14 16,0 0-7-16,0 0 10 0,17 19 12 0,-17-19-4 16,23 29 14-16,-11-8-8 0,3 5-12 0,-1 3 18 15,10 0-45-15,-3 7-30 0,1-1-2 0,-2 4-77 16,0 0-75-16,1 4-74 0,0-5-78 0,-2 0-34 15,-4-4 1-15,-5-7 97 0</inkml:trace>
  <inkml:trace contextRef="#ctx0" brushRef="#br0" timeOffset="-57010.05">20686 3241 1910 0,'0'-1'5'0,"29"1"-14"0,-12 0 12 15,-17 0-6-15,26 18-4 0,-12-18 16 0,2 27-11 16,-16-13 29-16,23 6 2 0,-8 1-24 0,-3 4 6 16,3 5-40-16,3-2 35 0,-4 5 15 0,0 1-28 15,0 5-86-15,3 0-138 0,-7 2-107 0,4-2-144 16,1-2 102-16</inkml:trace>
  <inkml:trace contextRef="#ctx0" brushRef="#br0" timeOffset="-50110.83">18028 2421 699 0,'0'0'19'0,"0"0"-3"0,0 0 11 16,0 0 9-16,0 0-5 0,0 0 18 0,0 0 1 15,0 0 27-15,0 0 1 0,0 0 6 0,0 0-5 16,0 0-14-16,0 0 6 0,0 0 5 0,0 0-6 16,0 0-21-16,0 0-22 0,0 0-21 0,0 0 8 15,0 0-17-15,0 0 32 0,0 0-2 16,0 0-26-16,0 0 29 0,0 0-6 0,0 0-13 16,0 0 21-16,0 0-13 0,0 0-6 0,0 0-13 15,0 0 1-15,0 0 4 0,0 0-12 0,0 0 46 16,0 0-5-16,0 0-6 0,0 0 1 0,0 0 1 15,0 0 3-15,0 0-4 0,0 0 8 0,0 0-18 16,0 0 10-16,0 0 25 0,0 0-20 0,0 0 3 16,0 0-7-16,0 0-9 0,0 0 17 0,0 0 1 15,0 0 1-15,0 0-5 0,0 0-24 0,0 0-9 16,0 0 14-16,0 0-15 0,0 0 29 0,0 0 19 16,0 0-23-16,0 0 6 0,0 0-10 15,0 0-25-15,0 0 13 0,0 0-1 0,0 0-7 16,0 0 10-16,0 0-12 0,0 0-6 0,0 0-5 15,0 0 1-15,0 0 6 0,0 0 12 0,0 0 5 16,0 0 1-16,0 0-28 0,0 0-2 0,0 0 6 16,0 15-1-16,0-15 12 0,0 0-5 0,0 13 6 15,0-13-4-15,0 10-3 0,0-10 14 0,0 15-11 16,0-3-1-16,0-3 23 0,0 1-13 0,0 0-20 16,-11 1 24-16,11 5-14 0,0-3 8 0,0 1 19 15,0-2-3-15,-8 7-18 0,8 1 11 0,-6-1-6 16,-1 4-25-16,7-1 33 0,-3 0-16 0,-2 2 14 15,2-3-9-15,-2 2 8 0,2-3-2 0,0 1-11 16,-1-2-10-16,0-1 6 0,1 2 7 16,2 2-4-16,-3-3 21 0,0 0-19 0,2 4-6 15,1-2 5-15,1 1-6 0,-1-2 13 0,-6-1-16 16,7 3 14-16,-6-2 21 0,3 0-39 0,-4-2 33 16,2 1-12-16,1 0-8 0,-6-1 7 0,7 0-3 15,-5-1-11-15,3-1 8 0,0 1 7 0,5-2-4 16,-5-1 5-16,-5-2-14 0,10 0 12 0,0-2 5 15,0 0-13-15,0 0 6 0,0-3 4 0,0 1-9 16,-17-3 18-16,17 1 16 0,0 0 2 0,0-3 13 16,0 1 3-16,0-2-8 0,0-2-2 0,0 2 8 15,0-1 9-15,0-1-3 0,0 0 5 16,0 0-12-16,0 0 1 0,0 0 8 0,0 0-18 16,0 0 13-16,0 0-16 0,0 0-11 0,0 0 15 15,0 0-27-15,0 0 20 0,0 0-8 0,0 0 2 16,0 0 1-16,0 0-9 0,0 0 4 0,0 0-7 15,0 0-3-15,0 0-10 0,0 0 3 0,0 0-10 16,0 0 9-16,0 0-4 0,0 0 11 0,0 0 7 16,0 0-28-16,0 0 14 0,0 0-18 0,0 0 0 15,0 0 29-15,0 0-12 0,0 0-24 0,0 0-61 16,0 0-80-16,0 0-102 0,0 0-110 16,0 0-153-16,0 0-173 0,0-17-30 0,0 17 138 0</inkml:trace>
  <inkml:trace contextRef="#ctx0" brushRef="#br0" timeOffset="-46694.7">19096 2457 781 0,'0'-11'36'0,"0"11"-5"15,0-8 42-15,0 8 17 0,0-7-19 0,0 4 16 16,0 0 12-16,0 0-1 0,0-1 15 16,0 2-2-16,0-1-39 0,0 2 17 0,0-2-57 0,0 1 6 15,0 0 4-15,0 2-27 0,0 0 43 16,0 0-1-16,0 0-10 0,0 0 7 0,0 0-31 16,0 0 36-16,0 0 7 0,0 0 0 0,0 0 21 15,0 0-32-15,0 0 8 0,0 0 15 0,0 0 16 16,0 0-5-16,0 0 18 0,0 0-19 0,0 0-4 15,0 0-12-15,0 0-30 0,0 0 0 0,0 0-6 16,0 0-9-16,0 0 4 0,0 0-16 0,0 0-2 16,0 0 14-16,0 0-25 0,0 0-13 0,0 0 3 15,0 0-6-15,0 0 9 0,0 0 20 0,0 0-22 16,0 0-9-16,0 0 9 0,0 0-3 0,0 17 14 16,0-17 6-16,0 13 0 0,0-13-10 15,-14 12-22-15,14-12 26 0,0 12-10 0,-13-1 14 16,13-2 5-16,-8 0-12 0,8 1-7 0,0 4-4 15,-7 0 10-15,7 2-11 0,0 0 10 0,0-4-4 16,0 1 15-16,0 7-7 0,0 2-1 0,0-4-10 16,0 5-4-16,0-3 26 0,0 6-16 0,0 2 21 15,0-5-1-15,0 1-24 0,0-6 15 0,0 3-16 16,0-3-7-16,0 0 15 0,0-2-1 0,0 0 13 16,0 1 1-16,0-2-23 0,0 1 6 0,0 0 10 15,0-1-15-15,0 0 29 0,-17 1-15 0,17-4-20 16,0 2 26-16,0 0-19 0,0-1 4 0,0-1 9 15,0 0-5-15,0 0 8 0,0 0 4 0,0-1 4 16,-14 1-21-16,14-1-3 0,0 1 4 16,0-1-8-16,0 0 18 0,0 0-1 0,0-1-10 15,0 0 5-15,0 1-21 0,0 1 17 0,0-1 15 16,0-1-10-16,0-1 13 0,0 3-3 0,0 1-7 16,-20-3-13-16,20-3 8 0,0 3 5 0,0-3-15 15,0-1 16-15,0 2-1 0,0-3-6 16,0-1-7-16,0-1-1 0,0 3 12 0,0 2-12 15,0-4 26-15,0 1-10 0,0 2-12 0,0-1 1 0,-17 0 0 16,17-1 23-16,0-2-1 0,0-3 17 0,0 5-5 16,0-3 2-16,0 1 11 0,0-2-9 15,0 1 12-15,0-1-5 0,0-1 0 0,0 0-4 16,0 0-8-16,0 0 5 0,0 0-1 0,0 0-12 16,0 0-13-16,0 0 1 0,0 0-17 0,0 0 19 15,0 0-8-15,0 0-47 0,0 0-45 0,0 0-79 16,0 0-57-16,0 0-72 0,0 0-77 0,0 0-159 15,0 0-179-15,0-16 77 0,20 16 127 0</inkml:trace>
  <inkml:trace contextRef="#ctx0" brushRef="#br0" timeOffset="-45345.18">19465 2438 1843 0,'0'-6'-3'15,"9"3"-6"-15,-9-2-12 0,4 0 4 0,-4 1 9 16,0 3-18-16,0 1 41 0,0 0 24 16,-23 0-2-16,23 18 3 0,-32-18-13 0,12 23 6 15,-5-4-31-15,-6-4-2 0,0 8 23 0,-3 1-40 16,-2 3 43-16,-4 6 22 0,2 1-34 0,4 2-21 16,-2 4-59-16,9 2-30 0,0-3-59 0,2 1-62 15,2-1-79-15,9-3-86 0,-1-3 19 0,6-6 88 16</inkml:trace>
  <inkml:trace contextRef="#ctx0" brushRef="#br0" timeOffset="-45145.71">19534 2691 2310 0,'27'-26'46'0,"-5"1"21"0,-7 5-3 0,-1 2 10 15,-7 3-50-15,1 3-27 0,-8 8 2 0,0 3-12 16,0 1-8-16,0 0 20 0,-28 0-24 0,11 0 10 15,-5 20 37-15,-4-3-19 0,-1 1 29 0,-6 6-21 16,-1 6-20-16,-5 3-36 0,3 2-73 0,0 5-72 16,2 1-72-16,2-2-113 0,3 1-120 0,8-4 51 15,-1-3 65-15</inkml:trace>
  <inkml:trace contextRef="#ctx0" brushRef="#br0" timeOffset="-44960.2">19737 2800 2774 0,'14'-23'-9'16,"-4"3"13"-16,0 3-6 0,-7 1 6 0,0-2 19 15,-3 10-27-15,1 6-10 0,-1 2 1 0,0 0-18 16,0 0 27-16,0 21 18 0,-31-21-14 0,31 33-1 16,-33-10-4-16,5 5-19 0,1 1-33 0,-2 5-28 15,-3 2-74-15,-1 1-70 0,5-1-33 0,0 3-52 16,0-1-108-16,9-2-18 0,2-4 74 0</inkml:trace>
  <inkml:trace contextRef="#ctx0" brushRef="#br0" timeOffset="-44777.7">19810 2994 2642 0,'23'-26'37'0,"-5"0"14"15,-3 2 6-15,-2 2 35 0,-4 0-59 0,-4 8-22 16,0 6-7-16,-5 4-47 0,0 3 47 0,0 1-15 15,-25 0 7-15,25 17 22 0,-29-17-25 0,9 30 5 16,-5-11 0-16,-7 5-46 0,2 2-37 0,2 3-17 16,-2 1-73-16,-2 2-77 0,0 0-78 15,3 1-97-15,2 0-113 0,11-2 113 0</inkml:trace>
  <inkml:trace contextRef="#ctx0" brushRef="#br0" timeOffset="-44590.18">20007 3149 2486 0,'19'-13'15'0,"-4"2"8"0,-5 0-12 0,-4 1-7 15,2 0-12-15,-8 5-38 0,0 3 38 16,0 2-10-16,-25 0-8 0,25 0 55 0,-36 19-27 16,14-19-24-16,-6 29-34 0,-3-8-51 0,3 0-151 0,-6 5-82 15,5 1-106-15,3 1-75 0,2 2 154 16</inkml:trace>
  <inkml:trace contextRef="#ctx0" brushRef="#br0" timeOffset="-44412.67">19885 3281 2709 0,'17'-9'-3'0,"-3"2"1"0,-3-3-7 15,-11 4 0-15,8-1-8 0,-8 7 10 0,0 0 3 16,0 0 26-16,-36 0 20 0,18 29-19 0,-16-29 22 15,-1 30-47-15,-12-13-60 0,-4 2-79 16,-2 1-79-16,-6 0-169 0,3 2-80 0,-1 1 13 0,8 3-34 16,1-2 191-16</inkml:trace>
  <inkml:trace contextRef="#ctx0" brushRef="#br0" timeOffset="-43992.91">19448 3239 2021 0,'19'-10'45'0,"-19"2"19"15,11-2 37-15,-11 1 32 0,12-2-4 0,-12 1-4 16,7 2-13-16,-7 1-15 0,0-1-24 0,0 2-30 15,0 1-38-15,0 1-6 0,0 1-19 0,0 1 27 16,0 0 4-16,0 2-25 0,0 0 4 0,-20 0-31 16,20 0 8-16,-22 0-28 0,4 24-24 0,-3-24-18 15,-1 24-33-15,4-11 11 0,-4 4-26 0,2 0-54 16,-2 1-16-16,2 0-47 0,4 1-42 0,1 0 19 16,5 0-55-16,2-3 79 0</inkml:trace>
  <inkml:trace contextRef="#ctx0" brushRef="#br0" timeOffset="-43810.39">19279 3296 1436 0,'17'-17'42'0,"3"-1"49"0,-6 4 29 0,7-3 27 15,-1 1 3-15,1-1 6 0,-2 4 22 0,-5 1 1 16,-2 3-26-16,-5 2-51 0,0 1-48 0,-1 2-52 16,-5 3-19-16,-1 1 8 0,0 0-4 0,0 0 6 15,-20 0 15-15,20 17-37 0,-24-17-33 16,6 18 1-16,1-18-86 0,-4 24-12 0,0-9-9 0,-3-1-73 15,3 0 16-15,1-1-57 0,-1-1-42 0,3 0-53 16,2-4 53-16</inkml:trace>
  <inkml:trace contextRef="#ctx0" brushRef="#br0" timeOffset="-43624.89">19806 2785 1701 0,'38'-38'-18'0,"-9"-1"32"15,3 5 46-15,-3-1 65 0,-1 5 28 0,-6 2 26 16,-7 9-13-16,0 11-64 0,-8-4-2 0,0 6-59 16,-5-2-70-16,-2 8-16 0,0 0-34 0,0 0-43 15,-23 0-15-15,23 0-57 0,-25 24-74 0,25-24-70 16,-30 36-61-16,15-15-14 0,-2 5 100 0</inkml:trace>
  <inkml:trace contextRef="#ctx0" brushRef="#br0" timeOffset="-43429.42">19971 2552 2430 0,'13'-18'13'0,"-1"-2"12"0,-4 2 9 16,1 3-3-16,1 0-19 0,-6 4-4 0,2 7-17 0,-6 4-19 15,1-3-12-15,-1 2-23 0,0 1 2 0,0 0-38 16,0 0-2-16,0 22-38 0,-26-22-73 0,26 29 5 15,-23-6-80-15,23 5-97 0,-21 1 25 0,21 2 54 16</inkml:trace>
  <inkml:trace contextRef="#ctx0" brushRef="#br0" timeOffset="-43287.79">19883 2915 1425 0,'0'0'0'0,"0"-23"-3"0,13 11 7 0,-13 12-29 16,0-16-37-16,7 16-32 0,-7-9-78 0,0 9-4 16,0 0-21-16,0 0-62 0,0 0 70 0</inkml:trace>
  <inkml:trace contextRef="#ctx0" brushRef="#br0" timeOffset="-42313.4">18782 2432 1965 0,'0'-4'51'0,"-1"-1"28"0,0 3 29 0,1 1 40 15,0 1-37-15,0 0-14 0,0 0-22 0,0 0-28 16,0 0-18-16,0 0-29 0,0 0-2 16,0 0-19-16,0 0 1 0,0 0 16 0,0 0-9 15,0 18 6-15,18-18 12 0,-18 25-22 0,0-9 28 16,0 4-1-16,0 6-12 0,0 4 21 0,20 5-24 16,-20 2 8-16,20 5 3 0,-20 3 7 0,34-1-4 15,-17 3-16-15,8 0-33 0,-5-1-32 0,1-5-59 16,2 2-51-16,-1-5-31 0,-2-4-43 0,-4-3-32 15,0-2-24-15,-7-5-42 0,-2-5 5 16,-7-3 93-16</inkml:trace>
  <inkml:trace contextRef="#ctx0" brushRef="#br0" timeOffset="-42095.97">18536 2691 2307 0,'-6'-31'32'0,"3"3"30"16,-1 3 54-16,4 4 26 0,0 1 12 0,0 6 0 15,0 1-26-15,0 6-29 0,0 1-53 0,0 3-43 16,18 3-23-16,-18 0-11 0,0 0 3 0,15 0 20 16,-15 23-13-16,16-7 22 0,-16 2-1 0,14 7-3 15,-4 6 3-15,-1 4-1 0,7 5 12 0,0 3-32 16,-2 3-19-16,-4 0-53 0,6 2-44 0,-2-6-39 16,4 1-92-16,-1-4-65 0,-4-2-103 0,0-3-65 15,0-2 27-15,2-7 115 0</inkml:trace>
  <inkml:trace contextRef="#ctx0" brushRef="#br0" timeOffset="-41879.56">18368 2728 2458 0,'-10'-30'44'0,"6"4"37"16,0 4 2-16,4 6 56 0,0-1-22 0,0 5-39 15,0 10-6-15,0-1-73 0,0 3-18 0,0 0 4 16,0 0-8-16,0 0 23 0,0 22-9 0,0-3 1 15,0 1 12-15,0 7-6 0,14 5 9 0,-14 7-12 16,0 1-33-16,18 3-26 0,-8-1-51 16,3 0-32-16,3 1-26 0,2-6-17 0,-1-1-46 15,1-5-66-15,1-1-33 0,1-5-47 0,-1-4-22 16,-3-6 107-16</inkml:trace>
  <inkml:trace contextRef="#ctx0" brushRef="#br0" timeOffset="-41693.06">18183 2859 2014 0,'-12'-25'38'0,"1"4"37"0,5 3 29 0,2 3 33 0,2-1-40 16,1 6-37-16,-1 6-37 0,2 0-42 0,0 2-2 15,0 2 2-15,0 0 12 0,0 19-3 16,0-19 10-16,17 34-1 0,-17-10 3 0,0 3-1 16,20 6-1-16,-9-1-10 0,0 2-34 0,4 1-13 15,-3-4-23-15,2 2-58 0,5-5-22 0,-4 0-4 16,0-3-34-16,2-3-4 0,-1-3 0 0,-3-3-45 15,-2-3-51-15,0-3 28 0,-5-5 51 0</inkml:trace>
  <inkml:trace contextRef="#ctx0" brushRef="#br0" timeOffset="-41509.55">17993 2949 1923 0,'-12'-16'39'0,"5"2"40"0,1 4 15 15,4 1 25-15,2 1-18 0,0 2-54 0,0 1-2 16,0 4-41-16,0 0-31 0,0 1 13 15,0 0-18-15,0 0 15 0,0 26 16 0,0-26-5 16,25 34 8-16,-25-11-4 0,23 4-31 0,-7 0-21 16,3 3-34-16,1 0-27 0,0 0-31 0,-2-1-29 15,2 0-32-15,3-1-29 0,-5-2-25 0,1 0-1 16,-1-3-34-16,-1-5 62 0</inkml:trace>
  <inkml:trace contextRef="#ctx0" brushRef="#br0" timeOffset="-41362.94">17968 3133 1449 0,'0'-5'-4'0,"0"3"-13"15,0 1-3-15,0-1 3 0,0 2-28 0,0 0 52 16,0 0-68-16,0 0-30 0,19 17-17 0,-19-17-147 16,16 16-25-16,-16-16 25 0</inkml:trace>
  <inkml:trace contextRef="#ctx0" brushRef="#br0" timeOffset="-40192.28">17767 3605 2589 0,'0'0'62'0,"0"0"40"16,0 0 48-16,0 0 51 0,0 0-6 0,0 0-8 15,0 0-6-15,0 0-16 0,0 0-39 0,0 0 10 16,0-16-47-16,0 16-48 0,0 0-19 0,0 0-56 16,0 0 22-16,0 0 3 0,0 0-7 0,0 0 14 15,0 0-13-15,0 0 8 0,0 0-17 16,0 0 16-16,0 25 1 0,0-25 2 0,0 29 23 16,0-9-16-16,0 4 5 0,21 0-11 0,-21 4 3 15,0-2 4-15,0 3-20 0,17 0 37 0,-17-2-18 16,18 2-11-16,-18-1 28 0,14-1-36 0,-14-3 16 15,17-1 12-15,-17-3-33 0,17-2 16 0,-11-2 12 16,1-6-10-16,1-1 24 0,-2-3 10 0,1-2-12 16,-7-3 7-16,0-1 9 0,0 0-5 0,0 0-4 15,0 0-13-15,0-22-3 0,0 22-11 0,0-24-1 16,0 10 18-16,0-3-10 0,21-1 9 16,-21 0-30-16,0-3-18 0,0 1-57 0,0 1-70 15,0-1-24-15,0 3-81 0,0 0-18 0,0 3-58 16,0 3-54-16,0 4-117 0,0-1-178 0,0 3 96 15,0 2 115-15</inkml:trace>
  <inkml:trace contextRef="#ctx0" brushRef="#br0" timeOffset="-39613.83">18136 3940 2481 0,'5'-15'-10'0,"-2"-1"21"15,1 1 3-15,2-2 27 0,-2 2 31 0,1 0 5 16,-3 3 5-16,1 2-14 0,-3 2-25 0,0 3-22 16,2 1-13-16,-2 4-33 0,0-4-6 0,0 4 0 15,-26 0-16-15,26 0 5 0,-23 21-13 0,6-21-28 16,0 22 3-16,-1-22 12 0,1 26-12 0,2-12-8 16,-2-2 21-16,0 3 11 0,3-3 36 0,4-1 12 15,1-2 1-15,9 1-3 0,-11-2-6 0,11 1 30 16,0-4-5-16,0-1 20 0,0 0 15 0,0-3 10 15,25-1 21-15,-25 0-3 0,22 0-17 0,-22 0 7 16,24 0-39-16,-13-23 2 0,3 23 20 16,-1-14 9-16,-2 14 23 0,0-19-9 0,-1 8-6 15,0 11-18-15,-3-18 23 0,2 18-34 0,-5-15-12 16,0 9-22-16,-1 0-14 0,-3 6 10 0,0-6 2 16,1 6-13-16,1 0 3 0,-2 0-16 0,0 0 20 15,0 0-13-15,0 24-2 0,0-24 15 0,0 26-15 16,0-11 26-16,-18 3-14 0,18 0-1 0,0 0 13 15,0-1-1-15,0 0-9 0,0-2 1 0,0-2-11 16,0 0 29-16,22-4-10 0,-22-3 1 16,14 1-2-16,-14-3-10 0,20-3 24 0,-9-1 1 15,2 0 42-15,1 0 15 0,0-19 12 0,0 19 28 16,0-23-24-16,-1 7 2 0,0 0-2 0,2-4-13 16,-4-2 40-16,0-1-18 0,0-1 18 0,-3-3 9 15,3 0-34-15,-5 1 12 0,1-1-13 0,-3 0 13 16,3 2-22-16,-3 2-3 0,0 1-10 0,-3 4-43 15,0 2 3-15,1 7-19 0,-2 0-11 0,0 2 1 16,0 2 3-16,0 5-25 0,0 0 6 0,0 0-6 16,0 29-18-16,0-29 8 0,0 35-25 0,0-7-18 15,-22 5-32-15,22 1-41 0,-15 2-46 0,15 2-47 16,0 1-39-16,-14 3-48 0,14-5-134 0,0 1-123 16,0-4-108-16,0-4 102 0</inkml:trace>
  <inkml:trace contextRef="#ctx0" brushRef="#br0" timeOffset="-39009.56">19428 3720 2682 0,'0'-10'55'0,"0"0"66"0,0 1 51 0,0-1 72 15,0 3-5-15,0-2 2 0,0 2-5 0,0 3-33 16,0 1-24-16,0-1-71 0,-15-2-34 0,15 5-51 15,0-2-27-15,0 3-8 0,0-2-11 0,0 2 6 16,0 0 4-16,0 0 12 0,0 0-20 0,0 0 10 16,0 23-32-16,0-23 12 0,-19 24 29 0,19-6 2 15,-15 2 9-15,15 2 11 0,-18 3-1 0,18 1-13 16,-21 3 30-16,21-1-38 0,-13 1-10 16,13 1 1-16,-10-2-22 0,10 2-21 0,0-3-6 15,-5 1-3-15,5-2-15 0,0-5 39 0,0 1-40 16,0-3 0-16,0-3 15 0,15-1-9 0,-15-4 70 15,0-4-18-15,0-1 15 0,0 1-3 0,15-4-19 16,-15-3 8-16,12 0-49 0,-12 0-45 0,17 0-52 16,-7 0-32-16,0 0-27 0,2 0-11 0,3-20-58 15,-2 20-57-15,-4-14-63 0,1 14-161 0,-3-20 92 16,-3 6 107-16</inkml:trace>
  <inkml:trace contextRef="#ctx0" brushRef="#br0" timeOffset="-38808.09">19249 3970 1812 0,'-6'0'73'0,"2"0"70"16,3 0 68-16,0 14 63 0,1-14-31 0,0 0-29 15,0 0-40-15,0 0-55 0,20 0-38 0,-20 0-36 16,0 0-29-16,22 0-1 0,-22 0-9 0,21 0-7 16,-8 0 3-16,0 0-6 0,1 0 19 0,0-13-18 15,3 13-23-15,1 0-17 0,4 0-44 16,-2 0-37-16,0 0-31 0,-3 0-61 0,-1 0-51 0,3 0-41 15,-6 0-44-15,-2 0-92 0,-1 0-73 16,-1 0 97-16</inkml:trace>
  <inkml:trace contextRef="#ctx0" brushRef="#br0" timeOffset="-38432.1">19489 3992 2768 0,'0'0'27'0,"0"0"38"0,21 0 55 16,-21 0 38-16,0 0 45 0,0 0-28 0,14 0-5 15,-14 0-33-15,10 0-50 0,-10-14-9 0,0 14-48 16,0 0-1-16,9 0-27 0,-9 0 0 0,0 0-8 16,0 0 22-16,6 0-22 0,-2-7 0 0,-4 7 7 15,3 0-17-15,6 0 33 0,-3 0-21 0,-2 0-10 16,-3 0-21-16,1 0-30 0,2 0 42 16,-3 0 8-16,5 0-3 0,-6-17 26 0,0 17-13 15,0-13-6-15,0 13 13 0,0-17 2 0,0 6 4 16,0 0-4-16,0 1 1 0,0-1-2 0,16-1-3 15,-16 2-3-15,0 0 3 0,0 1-28 0,0 3 19 16,0 2-24-16,0-3-13 0,0 4 0 0,0 1-34 16,0 2 28-16,-15 0 15 0,15 0 19 0,-12 0-10 15,2 18 23-15,0-18-2 0,-2 26 12 0,2-11 1 16,-2 3-8-16,0 1-4 0,1 3-26 0,4 2 19 16,0-3-40-16,0 0-40 0,2 1 11 0,0-2-21 15,2 0 13-15,3-1 8 0,0-1-28 0,0-2-23 16,24-2-24-16,-24-1-30 0,20-2-16 0,-20-2-58 15,18-3-69-15,-18-2-135 0,20-4 4 0,-20 0 101 16</inkml:trace>
  <inkml:trace contextRef="#ctx0" brushRef="#br0" timeOffset="-38097">19665 3964 2538 0,'17'-7'31'0,"-3"-1"37"0,-4 0 51 0,0 1 47 15,2-1 6-15,-6 2-19 0,-6 2-38 0,0 1-43 16,0 1-44-16,0 1-38 0,0 0-5 15,0 1-11-15,0 0 9 0,0 0 38 0,0 0-24 0,0 17 7 16,-14-17-2-16,14 14-30 0,-17-14 29 0,17 20-12 16,-22-9 20-16,22 1 5 0,-16-1-5 0,16 3 4 15,-14-3-17-15,5 1 3 0,9-2-2 16,-12 3 3-16,12-2-6 0,-7-2 6 0,7-1 4 16,-7-2 6-16,7 1-6 0,0 0-5 0,0-2 0 15,0-1 3-15,0 1 6 0,23-3-8 0,-23 2 3 16,0 0 3-16,22 0 6 0,-22 0 1 0,21-2-15 15,-21 3-14-15,16-2 2 0,-16 1-2 0,0-3 14 16,18 5-6-16,-9-3-6 0,-9 1 23 0,12 0-12 16,-6 0 24-16,-2 1-8 0,-1 2-20 0,-3 3 11 15,0 0-21-15,0 1-32 0,0 3-27 16,0 2-55-16,0 1-50 0,-17 0-20 0,17 3-58 16,0-4-34-16,0 1-61 0,-19 0-4 0,19 0-12 0,-23-7-66 15,11-1 122-15</inkml:trace>
  <inkml:trace contextRef="#ctx0" brushRef="#br0" timeOffset="-37829.71">19843 3872 2761 0,'18'-14'23'0,"-1"3"12"0,-3-1 8 15,-6 1-4-15,2 1-15 0,0 4-21 0,-10 4-6 0,3 2 2 16,1 0-14-16,-4 0-2 0,0 0 17 0,0 20-14 15,0-20 20-15,-19 27 10 0,19-8-21 0,-16 3 21 16,16 5-14-16,-17 2 3 0,17 1-1 16,-14 0 13-16,14-1-6 0,-10 2-26 0,10-2 6 15,-9-1-56-15,9-3-8 0,-8-1-20 0,8 1-26 16,-5-3 12-16,5-4 25 0,0-1 32 0,0 1-11 16,0-4 4-16,22-2-27 0,-22-1-9 0,18-8 36 15,-18 5-20-15,19-4-38 0,-19-4-83 0,17 0-98 16,-17 0-85-16,15 0-7 0,-5-26 102 0</inkml:trace>
  <inkml:trace contextRef="#ctx0" brushRef="#br0" timeOffset="-37626.94">19871 4136 960 0,'-10'0'6'0,"2"0"5"0,-1 0 10 0,2 0 21 16,3 0 50-16,1 0 3 0,-1 0 56 0,4 0 16 15,0 0-14-15,0 0-1 0,0 0 0 0,0 0-15 16,0 0-8-16,0 13 15 0,18-13-59 0,-18 0-20 15,0 0-35-15,0 0-11 0,19 0-10 0,-19 0 3 16,22 0 1-16,-9 0-1 0,4 0-16 0,2 0 1 16,-1 0 13-16,5 0-17 0,-1 0 2 0,1 0-37 15,5 0-37-15,-1 0-65 0,-6 0-50 0,2 0-96 16,0 0-102-16,-4 0-129 0,-2 0 64 16</inkml:trace>
  <inkml:trace contextRef="#ctx0" brushRef="#br0" timeOffset="-36774.2">13831 3410 2899 0,'7'-10'36'0,"0"-1"56"0,-3 2 48 16,2 2 18-16,-2-1 28 0,0 5-19 0,-3 0-19 15,1 0-1-15,-2 3-61 0,0 0-46 16,0 0-31-16,0 0-31 0,0 0 1 0,0 0 2 0,0 0 8 15,0 0-6-15,-17 19 17 0,17-19 0 0,-14 24 3 16,14-8 16-16,-17 1-13 0,17 4 12 0,-18 2-21 16,9 4 6-16,9 1-11 0,-14 5-3 15,7 0 9-15,-1 1 3 0,8 0 3 0,0 2-3 16,-7-2 7-16,4-3 3 0,3-3-7 0,0-3-1 16,0-4-5-16,0-2-3 0,17-5-3 0,-17-1 20 15,0-3-12-15,0-4-10 0,0 1 16 0,15-3-18 16,-15-1 14-16,0-2 9 0,9 2-18 0,-9-3-25 15,17 0-38-15,-8 0-49 0,2 0-25 0,4 0-55 16,-4 0-20-16,2 0-43 0,0-21-102 16,0 21-109-16,-5-17-220 0,3 4 56 0,-3-1 135 15</inkml:trace>
  <inkml:trace contextRef="#ctx0" brushRef="#br0" timeOffset="-36257.76">13557 3561 3114 0,'-3'0'32'16,"1"0"39"-16,2 0 54 0,0-17 39 0,0 17 1 16,0 0-24-16,0 0-37 0,17-14-34 0,-17 14-33 15,0 0-14-15,19 0-22 0,-19-10-10 0,18 10 4 16,-5 0-1-16,-1 0-1 0,0-6-17 0,6 6-16 16,-4 0-24-16,3 0-23 0,2 0-20 15,-3 0-25-15,4 0-15 0,-2 0 21 0,1 0 24 16,-1 0 4-16,4 0 35 0,1 0-6 0,-5 0 10 15,1 0 31-15,-3 0 4 0,0 0 10 0,-5 0 13 16,0 0 17-16,-3 0 26 0,-2 0 7 0,-2 0 11 16,-1 0-2-16,-1 0-5 0,-1 0 2 0,0 0-16 15,0 0-3-15,-1 0-23 0,0 0-7 0,0 0-3 16,0 0-22-16,0 0 3 0,0 0 1 0,0 0 6 16,0 0 9-16,0 0 15 0,0 0 16 0,0 18 10 15,0-18 4-15,0 23-17 0,0-7-14 16,0 2-14-16,0 2 5 0,0 1 3 0,0 1-4 0,-15-3 6 15,15 1-7-15,0 1-2 0,0-2 7 0,0-1 1 16,0 2-10-16,18-3 4 0,-18-1 2 16,0 0-4-16,16-2 14 0,-16-1-7 0,0-4-6 15,0 1-12-15,0-5-7 0,11-1-4 0,-11 0 6 16,0-4 19-16,0 0-11 0,0 0 24 0,0 0-5 16,0 0-5-16,0 0-3 0,0-17-18 0,0 17-6 15,0-24-7-15,0 7 13 0,-16-5 4 0,16-3 5 16,0-2 1-16,0-1-7 0,0-2 11 0,0-1 1 15,0 0 1-15,0 4 3 0,0 0-21 0,25 5 1 16,-7 2-25-16,-1 2-20 0,4 7-34 16,1 1-41-16,0 3-43 0,0 1-51 0,1 5-38 0,-2 1-33 15,0 0-38-15,-3 0-35 0,-2 24-90 16,-3-24 79-16</inkml:trace>
  <inkml:trace contextRef="#ctx0" brushRef="#br0" timeOffset="-35797">14330 3684 2636 0,'25'-26'9'15,"-5"26"13"-15,-2-28 37 0,-2 12 35 0,1-1 19 16,-5 4 30-16,-3 2-26 0,-3 0-24 16,-2 11-27-16,-2-13-44 0,-2 13-14 0,0-8-22 0,0 3-8 15,-29-1 13-15,29 0-23 0,-34 6 2 0,9 0-10 16,0 0-12-16,-2 0 27 0,0 0 7 15,-3 21-11-15,-1-21-16 0,5 25-6 0,-1-25-12 16,3 26 8-16,2-11 0 0,4-1 16 0,1 2-12 16,4-1 13-16,5 0 24 0,1-4-17 0,3 2 24 15,4 0-3-15,0-5 9 0,0 1 5 0,0-5-9 16,26 2 16-16,-26-5-17 0,23 0 11 0,-6-1 26 16,-1 0 0-16,1 0 13 0,0-17 3 15,0 17 3-15,0-19 10 0,0 19-3 0,-2-23-2 16,0 9-4-16,-2 0-1 0,1-2 17 0,-3 3 1 0,0-1-8 15,-1 3 13-15,-3 0-4 0,0-3 3 0,-1 4 14 16,-2 1-23-16,-1 3-4 0,0 0-32 16,-2 0-13-16,0 2-12 0,-1 2-24 0,2 2 20 15,-2-1-16-15,0 1-5 0,0 0 0 0,0 0 2 16,0 0 5-16,0 16 14 0,0-16 4 0,0 22-1 16,0-4-5-16,0 1-7 0,0 3 11 0,-16 5-10 15,16 4-3-15,0-1-40 0,0 3-35 0,0-3-34 16,0 2-31-16,0 0-22 0,0-3-28 0,0-2-53 15,17-3-61-15,-17-3-11 0,0-3-65 0,0-3-87 16,0-7 51-16,0-5 76 0</inkml:trace>
  <inkml:trace contextRef="#ctx0" brushRef="#br0" timeOffset="-35629.68">14314 3605 3405 0,'28'-21'14'0,"-13"2"27"0,-1 3 23 0,-14 5 40 16,25-1-3-16,-25 6-12 0,15 1-28 0,-15 4-44 15,0 1-20-15,0 0-24 0,0 0 3 0,0 0 8 16,0 0 5-16,0 17-19 0,0-17-33 0,0 31-41 16,0-7-54-16,0 3-28 0,0 3-27 0,0 4-16 15,0 0-21-15,19 0-42 0,-19-1-78 0,0-3-77 16,22-3-98-16,-22-4 101 0</inkml:trace>
  <inkml:trace contextRef="#ctx0" brushRef="#br0" timeOffset="-35475.09">14459 3475 3376 0,'0'-25'35'0,"19"4"26"0,-19 1-9 15,0 2 4-15,22 0-42 0,-22 8-23 0,0 1 8 16,0 3-14-16,12 2-50 0,-12 2-120 16,0 2-52-16,0 0-39 0,0 0-17 0,0 0 19 0,0 27-82 15,0-11-102-15,0 5-78 0,0 1 100 16</inkml:trace>
  <inkml:trace contextRef="#ctx0" brushRef="#br0" timeOffset="-35046.08">14628 3715 3229 0,'7'0'39'0,"5"-33"62"0,-8 15 40 0,3-2 53 16,4 0 18-16,-6-1-10 0,-3 3-14 0,0 3-26 15,2 1-59-15,-2 14-38 0,-2-17-28 0,0 9-31 16,0 8-11-16,0-5-13 0,0 5-24 0,0 0 19 15,0 0-4-15,0 0-22 0,0 0 46 16,0 17-30-16,0-17 5 0,0 22-9 0,0-8-25 16,-19 4 13-16,19 3-7 0,0 1 16 0,0 2-14 0,0 1-14 15,-15 1-6-15,15 0 3 0,0-1 0 16,0-1-12-16,0-4 21 0,26-3-8 0,-26-2 18 16,0-4 22-16,19-2 14 0,-19-5 15 0,0-1 14 15,0-2-7-15,15-1 1 0,-15 0-2 0,0 0-22 16,0-21 12-16,0 21-23 0,8-25-10 0,-8 9-8 15,0-3-15-15,7-3 24 0,-7-1 6 0,4-6 16 16,-2-1 24-16,2-4-10 0,-4 4 14 0,0 3 4 16,0 0 14-16,0 0 3 0,0 1 18 0,0 5-1 15,0 3-6-15,0 5 7 0,0-2-25 0,0 1 6 16,17 0-31-16,-17 7-20 0,0 0 9 16,15 1-18-16,-15 4 13 0,13 2 9 0,-13 0-17 15,13 0 15-15,-2 20-2 0,0-20-6 0,6 30-7 16,-1-10-25-16,-1 5-25 0,1 7-19 0,1 2-6 15,-4 4-48-15,-2 3-21 0,-1 0-42 0,-5 3-87 16,-1 1-52-16,-1-1-130 0,-2-6-106 0,-1-4 111 16</inkml:trace>
  <inkml:trace contextRef="#ctx0" brushRef="#br0" timeOffset="-34878.54">15142 3732 3349 0,'20'-12'17'0,"-2"0"26"16,-4 0 1-16,-2-2 0 0,-6 1-15 0,0 1-23 16,-3 7-12-16,-3 1-5 0,1 4-44 15,-1 0-43-15,0 0-34 0,0 0-51 0,-18 0-51 16,18 25-102-16,-24-25-164 0,7 28-187 0,2-12 91 16</inkml:trace>
  <inkml:trace contextRef="#ctx0" brushRef="#br0" timeOffset="-30387.31">18358 3071 1382 0,'0'0'61'16,"0"0"65"-16,0 0 30 0,0 0 39 0,0 0-31 15,0 0-37-15,0 0 33 0,0-6-1 0,0 6 7 16,0 0 21-16,0 0-23 0,0 0-5 0,0 0 3 16,0 0-15-16,0 0-19 0,0 0-19 0,0 0-5 15,0 0-15-15,0 0 1 0,0 0 24 0,0 0-51 16,0 0-6-16,0 0-7 0,0 0-39 0,0 0 29 16,0 0-2-16,0 0-14 0,0 0-1 15,0 0-10-15,0 0-8 0,0 0-25 0,0 0 22 16,0 0-3-16,0 0 0 0,0 0 45 0,0 0-41 15,0 0-3-15,0 0 1 0,0 0-23 0,0 0 14 16,0 0 12-16,0 0-13 0,0 0 11 0,0 0-5 16,0 0-17-16,0 0 18 0,0 0-32 0,0 0 39 15,0 0 13-15,0 0-14 0,0 0 36 0,0 0-40 16,0 0 7-16,0 0-3 0,0 0 13 0,0 0-3 16,0 0-15-16,0 0 13 0,0 0-18 0,0 0 36 15,0 0 3-15,0 0-9 0,0 0-6 0,0 0-29 16,0 0 10-16,0 0-5 0,0 0 14 0,0 0 2 15,0 0-9-15,0 0 7 0,0 0-18 16,0 0 3-16,0 0-18 0,0 0-29 0,0 0-27 0,0 0-50 16,0 0-48-16,0 0-67 0,0 0-72 15,0 0-66-15,0 0-87 0,0 0-82 0,-16 0-96 16,16 0 12-16,0 0 156 0</inkml:trace>
  <inkml:trace contextRef="#ctx0" brushRef="#br0" timeOffset="-29759.98">18235 2550 1477 0,'0'-1'19'0,"0"-2"5"0,0 2 53 16,0 1 39-16,0 0 5 0,0 0 23 0,0 0-50 15,0 0-42-15,0-3-18 0,0 3-20 0,0 0 14 16,0 0-19-16,0 0-12 0,0 0 3 0,0 0-17 15,0 0 8-15,0 23 14 0,18-6-1 0,-18 5-17 16,0 5 24-16,15 7-3 0,-15 4-8 0,15 7 13 16,-15 4-30-16,21 3-61 0,-9 0-33 15,-3-1-89-15,4-1-67 0,2-2-30 0,0-2-147 0,3-6 92 16</inkml:trace>
  <inkml:trace contextRef="#ctx0" brushRef="#br0" timeOffset="-29512.69">18067 2597 2499 0,'0'-14'-12'0,"20"2"-8"15,-20 3-6-15,0-1-8 0,20 1 24 0,-20 8-3 16,14 1 2-16,-14 0 21 0,13 20-31 0,-13-20 37 0,21 36-44 15,-4-8 16-15,0 5 32 0,1 5-36 16,2 6 53-16,-1 2-40 0,4 6-4 0,1-3 5 16,0 4-23-16,3-2-19 0,4-3-35 0,0-2-49 15,3-4-61-15,-3 0-75 0,1-4-49 0,2-1-93 16,-1-6 22-16,-4-2 106 0</inkml:trace>
  <inkml:trace contextRef="#ctx0" brushRef="#br0" timeOffset="-29280.1">18379 2790 2323 0,'0'-30'22'0,"0"3"8"16,0 5 17-16,0 7 6 0,22-1-28 0,-22 7-14 16,0 4-30-16,0 2-1 0,0 3-2 0,14 0 19 15,-14 23-6-15,18-23 0 0,-18 30 11 0,18-5-10 16,-3 5 27-16,5 5-12 0,-6 1 18 0,16 7-22 15,-9-2-16-15,-1 2 11 0,5 0-13 0,-3-2-36 16,3-2-35-16,-7-3-71 0,7-1-136 16,-16-1-32-16,8-3-122 0,-3-4-6 0,1-1 129 15</inkml:trace>
  <inkml:trace contextRef="#ctx0" brushRef="#br0" timeOffset="-29079.62">18482 2750 2497 0,'0'-40'43'0,"0"4"29"0,0 5 35 16,24 3-12-16,-24 4-32 0,0 8-21 0,22 7-41 15,-22 3-2-15,0 2-22 0,0 3-10 0,0 1 9 16,18 0 12-16,-18 17 18 0,9-17 6 0,0 37-9 16,1-7-23-16,4 7-31 0,-1 5-40 0,6 5-31 15,-5 3-3-15,8 6-43 0,-1-5-89 16,-5-1-34-16,0-2-111 0,-2-4-85 0,0-5 117 15,-4-4 73-15</inkml:trace>
  <inkml:trace contextRef="#ctx0" brushRef="#br0" timeOffset="-28861.2">18250 2781 1940 0,'24'-16'16'0,"-24"-1"-30"0,23 6 12 0,-23 2-10 15,19 1-3-15,-19 6 18 0,15 2 5 0,-15 0-3 16,0 0-22-16,17 0 30 0,-17 29-16 0,13-12 7 16,-5 3 11-16,2 1-21 0,-2 4 2 0,1 4 18 15,1 0-14-15,-1 4 8 0,-1-1-39 0,2 1-73 16,-2 0-27-16,1-2-104 0,-1 0-29 0,-3 0-33 16,3-3-56-16,-2-4 100 0</inkml:trace>
  <inkml:trace contextRef="#ctx0" brushRef="#br0" timeOffset="-28165.76">18034 3193 1438 0,'-13'0'20'0,"13"0"11"0,0 0-4 16,0 0 20-16,0 0-4 0,0 0 0 0,0 0 32 15,0 0-5-15,0 0-14 0,0 0-8 0,0 0-23 16,0 0 20-16,0 0-30 0,0 0 4 0,0 0-15 16,0 0-41-16,0 0 4 0,0 0 28 0,0 0 5 15,0 0 10-15,0 0 21 0,0 0-35 0,0 0-8 16,0 0 12-16,0 0-8 0,0 0 10 0,0 0 0 15,0 0-11-15,0 0 14 0,0 0-12 0,0 0 33 16,0 0-22-16,0 14-41 0,0-14 31 16,0 0-38-16,0 13 21 0,0-13 44 0,0 9-8 0,0-9 0 15,0 0 27-15,0 9-50 0,0-9 0 16,0 6 22-16,0-6-38 0,0 0 53 0,0 1-19 16,0 1-31-16,0-2 5 0,0 0 18 0,0 0-11 15,0 0 46-15,0 0-12 0,0 0-17 0,0 0 21 16,0 0-28-16,0 0 19 0,0 0-8 0,0 0-21 15,0 0 9-15,0 0-15 0,22 0-31 0,-22 0-53 16,0 17-65-16,25-17-72 0,-25 11-63 0,22-11-94 16,-8 9 64-16</inkml:trace>
  <inkml:trace contextRef="#ctx0" brushRef="#br0" timeOffset="-22725.77">18855 1910 404 0,'17'-14'6'16,"-2"-1"-10"-16,2 2 6 0,-3-1 0 0,3-1-4 16,1 3 3-16,-5 2 1 0,4-2 22 0,2 0 25 15,1 4-7-15,-1 2-21 0,2 0 5 0,2 3-49 16,-2 2 24-16,6-1 4 0,0 2-15 15,3 0 2-15,0 26 17 0,3-26 13 0,-1 30-9 16,-1-9 15-16,4 2-22 0,-1 4-1 0,-1-1-5 16,-3 2-9-16,0 1-3 0,-4 2-6 0,-1-3 19 15,-1 0-3-15,-2 0 20 0,-8-1 5 0,0 1-30 16,2-4 50-16,-1 1-34 0,-4-2-4 0,-2-2 18 16,-2 0-51-16,-4-2 36 0,1-3-2 0,-1-3-1 15,-3 0 28-15,0-1-28 0,0-3 15 0,0-2 20 16,0-2-4-16,0 0 30 0,0-2-3 0,0 0-14 15,0 0 33-15,0-1 44 0,0-2-7 0,0 0 40 16,0 0-21-16,0 0-37 0,0 0 55 16,0 0-66-16,0 0-30 0,0 0-2 0,0 0-65 0,0 0 24 15,0 0-6-15,0-16-9 0,0 16 25 16,0 0-40-16,0-11-22 0,0 11-56 0,0 0-124 16,0-10-1-16,0 10-56 0,0 0-65 0,0-7-1 15,0 7 36-15</inkml:trace>
  <inkml:trace contextRef="#ctx0" brushRef="#br0" timeOffset="-22348.78">19438 2284 1890 0,'-3'0'-2'0,"3"0"39"0,0 0 7 15,0-18 6-15,0 18 44 0,0-15-2 0,0 15 20 16,20 0 43-16,-20-14-18 0,0 14-36 15,0 0-21-15,0-9-39 0,0 9-26 0,0 0-13 16,0 0-4-16,0 0-7 0,0 0-23 0,0 0 10 16,0 0 3-16,0 0-8 0,0 0 3 0,0 21 27 15,0-21-6-15,0 21 7 0,0-9 23 0,0 3-31 16,23 4 5-16,-23-2-8 0,18 0 5 0,-18-3 6 16,21 1-10-16,-21-2 15 0,20 0-14 0,-20-5 11 15,14-2 12-15,-14-1 52 0,12-1 54 0,-12-1 49 16,8-3 17-16,-8 0-48 0,7 0-23 0,4 0-55 15,-5-17-6-15,1 17-9 0,3-25-6 16,-3 7 4-16,4-1-3 0,1-4-7 0,1-1-14 16,-4-3 2-16,1-1-21 0,-2 0 14 0,2 0-7 15,6-1 10-15,-10 2-29 0,4 4-9 0,-7 1-35 16,4 3-102-16,0 4-51 0,-7 3-120 0,0 3-127 16,0 6-69-16,0 3 0 0,-20 0-38 0,20 0 62 15,-15 24 151-15</inkml:trace>
  <inkml:trace contextRef="#ctx0" brushRef="#br0" timeOffset="-19516.83">18861 1928 481 0,'0'0'15'0,"0"0"1"0,0 0 21 16,0 0 42-16,0 0-3 0,0 0 2 0,0 0-1 15,0 0-18-15,0 0 35 0,0 0 8 0,0 0 21 16,0 0 1-16,0 0 2 0,0 0 11 0,0 0 7 16,0 0 11-16,0 0-19 0,0 0 9 15,0 0-35-15,0 0 7 0,0 0-36 0,0 0-2 16,0 0-3-16,0 0-18 0,0-17 17 0,0 17-20 16,0 0-4-16,0 0-28 0,0-17-2 0,24 17 16 15,-24 0-6-15,0-17 11 0,0 17-12 0,0-16-18 16,0 8 5-16,16 8-17 0,-16-14 19 0,0 6 5 15,13 0-16-15,-13 2 17 0,12 0-23 0,-12-2-7 16,9 4-1-16,-1-5 1 0,-4 2 11 0,2 0-2 16,-6-3 6-16,5 1-5 0,-3 2-10 0,5 2 23 15,1-4-19-15,-1 4-2 0,-3-1 12 0,2 1-34 16,5 5 22-16,-5-5-5 0,4 4 9 0,-4-3 1 16,1 2 8-16,-2 0-5 0,3 2-18 0,0 0 1 15,-2 0 3-15,3 0-7 0,-4 0 12 0,4 0 11 16,-2 0-11-16,2 0 9 0,-2 0 2 15,1 0-14-15,-1 0 6 0,3 0-9 0,3 0-2 16,-3 0 9-16,1 14 7 0,-1-14-2 0,3 15 6 16,0-15-4-16,1 0-6 0,-1 9 17 0,-1-9-15 15,0 12 2-15,2-12-5 0,-3 10 4 0,-2-4-24 16,1 0 25-16,1-2-1 0,-1 4-17 0,-3 1 28 16,0-2-37-16,-1-1 12 0,2-2 35 0,-3-1-17 15,0 1 5-15,-4 4-8 0,3-5-44 0,1 5 36 16,2-1 13-16,0 0-21 0,-3-1 37 0,5 4-8 15,-4-1-12-15,4-3 7 0,-3 4-23 16,-1 0 1-16,2-1 4 0,-3 0 8 0,4 2-3 16,1 1 0-16,-1-1 15 0,0 2-11 0,2 0 9 15,-2-1-13-15,4-2-8 0,-3 4 14 0,-4-3 1 16,0-1 1-16,0 2 7 0,4-2-17 0,-5 1 4 16,2-1 7-16,-5 0-8 0,2-1-4 0,0 1 3 15,1-1-4-15,-1-1-1 0,1 0 17 0,1 1-4 16,-5-2-1-16,5 0 1 0,0 1 16 0,-1-2-6 15,-3 0-17-15,3 0-9 0,-4 0-9 0,1-2 10 16,1 1 17-16,-2-1 9 0,0-2-16 0,0 2-5 16,0-1-2-16,0-2-12 0,0 1 38 15,0-2 12-15,0 1 14 0,0-1-1 0,0 2 0 16,0-2-16-16,0 0-3 0,0 0 28 0,0 0-44 16,0 0 9-16,0 0 16 0,0 0-29 0,0 0 33 15,0 0-11-15,0 0-34 0,0 0 18 0,15 0-18 16,-15 0 4-16,0 0 35 0,0 0-22 0,0 0 9 15,0 0 0-15,0 0-38 0,0 0 19 0,0 0 1 16,0 0-9-16,0 0 18 0,0 0-21 0,0 0 0 16,0 0 8-16,0 0-2 0,0 0 20 0,0 0 3 15,0 0-15-15,0 0 1 0,0 0 40 0,0 0-13 16,0 0 8-16,0 0 18 0,0 0-45 0,0 0 30 16,0 0 9-16,0 0-49 0,0 0 15 0,0 0-15 15,0 0 7-15,-22 0 24 0,22 0-7 0,0 0-8 16,0 0-37-16,0 0 22 0,0 0 1 0,0 0 3 15,0 0 33-15,0 0-33 0,0 0-1 16,22 0-4-16,-22 0-1 0,0 0-11 0,0 0-71 16,0 0-74-16,0 0-109 0,-18 0-109 0,18 0-151 15,0-11-172-15,0 11-55 0,-19 0 129 0</inkml:trace>
  <inkml:trace contextRef="#ctx0" brushRef="#br0" timeOffset="16123.59">6545 6648 1395 0,'0'0'-4'0,"0"0"8"0,0 0 9 0,0 0 4 15,0 0 23-15,0 0 6 0,0 0 16 0,0 0 35 16,0 0-9-16,0 0 1 0,0 0-20 16,0 0-26-16,0 0-4 0,0 0-12 0,0 0 13 15,0 0-2-15,0 0-2 0,0 0-4 0,0 0-2 16,0 0 1-16,0-9 8 0,0 9 10 0,0-4-11 15,0 0-9-15,0 1-1 0,16-3 7 0,-16 2 7 16,0-3 0-16,0-1 2 0,12 1-30 0,-12-1 0 16,14 0-12-16,-6-1-7 0,3-2 12 0,-2 2-9 15,3-3 7-15,2 1-4 0,-1 0 4 0,1-1 2 16,2 1-1-16,0-1-1 0,2 2-2 0,3-1-5 16,-1 0 12-16,1 1-13 0,-1 1 8 15,3 0-2-15,0 1-3 0,-2 1 20 0,4 0-11 16,-3 1 2-16,2 1-9 0,-2 0-3 0,4 1 0 15,0 1 10-15,-1 1-14 0,3 0 2 0,-2 2 10 16,2 0-15-16,2 0 9 0,3 0 0 0,-1 0 0 16,2 0-3-16,2 0 6 0,1 18-7 0,-2-18-1 15,1 0 3-15,0 20 10 0,-3-20-6 0,2 18-8 16,-3-18 6-16,-2 18-12 0,-2-8 8 0,-4 1 8 16,4 1 1-16,-4 2-14 0,-2-1 4 0,-3 1 3 15,2-1-5-15,-3 4 20 0,3-4-14 0,2 3-4 16,-5-1 0-16,3 1 4 0,-1-1 7 15,-1 1-4-15,0-1-1 0,-1 1 1 0,0-1-7 16,-3 0 4-16,3 0-7 0,-6 0-5 0,4 0 2 16,-1-1-4-16,-1 2 14 0,-1-1-3 0,-1 2 9 15,-1-2 5-15,0 3-4 0,-1 0 1 0,-1-1-4 16,0 3-7-16,0-1 3 0,-3 0 15 0,0-1-3 16,0 2 11-16,-1 0-6 0,-1 0 2 0,-1 4-5 15,-3-3-19-15,1 1 19 0,0 3-10 16,-1 1-6-16,0 2 27 0,0 2-8 0,0-2-6 0,0 1 15 15,0 1-17-15,-20 0 3 0,20 0 1 16,-14-3 13-16,14 0 1 0,-18-1 12 0,18 0 0 16,-19-1-4-16,7-2 10 0,2-1-16 0,-2 1 4 15,0-2-8-15,-1-1 0 0,1-1 8 0,-1-1 2 16,-3-1 9-16,0 1-10 0,-1-3-3 0,-3 0 6 0,3-2-7 16,-4 1 6-16,-4 0-15 0,1-3-14 15,3 3 12-15,-2-2-14 0,0 1 11 0,4-1 24 16,-6-1-5-16,2 0 8 0,2 0 1 0,0 3-25 15,-5-4-10-15,1 2-6 0,-2-1 4 0,-2 0 1 16,-1 1-3-16,1-1 4 0,-1-1-9 0,-2 0 7 16,2 2-4-16,1-1-6 0,-1 1 3 0,0-2 11 15,-2 2 2-15,1 1 12 0,1-2-3 0,0-1-6 16,0-1 4-16,-2 1 2 0,3-3-3 0,1-1 0 16,2-1-4-16,0 1-6 0,0-2 0 15,4 1-1-15,-3 0-1 0,2 2 5 0,2-4-11 16,-3 3 1-16,0 1 8 0,2-1-11 0,-1 0 20 15,1-1-11-15,0 1-6 0,1-1 3 0,3 1-8 16,-2 0 7-16,3-1 5 0,-1 1-10 0,-3 1 3 16,1 0-7-16,-2 1-4 0,2-4 5 0,-4 6 8 15,1-3-9-15,-2 1 3 0,1 0 9 0,1 0-7 16,2-1 3-16,-1 2-4 0,-1-2 4 0,1 2-6 16,0-1 2-16,2-1 13 0,-1-1-13 0,2 1 2 15,-2 0 8-15,1-1-12 0,-1 0 3 0,3-2 7 16,1 0-2-16,-1 0 3 0,1 0-6 15,-1 2-5-15,1-3 3 0,1 1-3 0,0-1 11 16,1 0-2-16,0 2-7 0,0-3 9 0,1 2-3 16,2-1-6-16,2 0 8 0,-3-3-9 0,4 4-1 15,1-1 11-15,-1-1-6 0,1-1 4 0,0-1-3 16,-1 2-1-16,1-1 4 0,1 1-6 0,2-1 6 16,-1-1-13-16,2 0-3 0,0 2 5 0,1-1 1 15,2-1 11-15,-3 0-9 0,2 1 14 0,-3-1-22 16,1 0 5-16,0 1 12 0,1 0-14 0,-3 0 8 15,2 0 0-15,-1 1 3 0,-1-1-2 0,1 1 9 16,-2-2-13-16,2 2-5 0,-3-1 9 0,3 1-9 16,-1 1 10-16,0-1-5 0,0-1-5 15,-1 1 6-15,2-1 9 0,1 1-4 0,2-1 1 16,0 2-2-16,-2-3-16 0,3 0 14 0,1 1 0 16,-2-1 0-16,2 1 8 0,-1-1-3 0,1 0 9 15,-1 0 16-15,1 0 16 0,0 0 16 0,-2 0-4 16,2 0 0-16,0 0-8 0,0 0-7 0,0 0-10 15,0 0-4-15,0 0-12 0,0 0-7 0,0 0-13 16,0 0 3-16,0 0 7 0,0 0-18 0,0 0 6 16,0 0-35-16,0 0-44 0,0 0-39 0,0 0-54 15,0 0-60-15,0 0-49 0,0 0-43 0,0 0-36 16,0 0-38-16,0 0-37 0,0 0-73 0,0 0-91 16,0 0 118-16</inkml:trace>
  <inkml:trace contextRef="#ctx0" brushRef="#br0" timeOffset="16564.93">5740 8224 2204 0,'0'-3'31'0,"0"-3"29"0,0 2 37 0,0 1 43 16,0 0 21-16,0-1 11 0,16 1 3 0,-16 0-9 15,0-1-25-15,14 2-6 0,-14 0-15 0,11 0-17 16,-11 0-22-16,0 1-19 0,0-1-18 15,0 2-14-15,6 0 6 0,-6 0-18 0,0 0 4 0,0 0-4 16,0 0-1-16,0 0-5 0,0 0-11 16,0 0 6-16,0 0-13 0,0 0-1 0,0 0 3 15,0 0-9-15,0 0-4 0,0 0 20 0,0 0-5 16,0 0 3-16,0 17 11 0,0-17-8 0,0 14 0 16,-15-14-1-16,15 20-3 0,-17-9 4 0,17 1 2 15,-23 0 6-15,9 1 0 0,1-2-12 0,1 0 7 16,-1 0-9-16,2-1-1 0,2-3 7 0,2 2-13 15,0-4 9-15,4 0-1 0,1-2-6 0,2 1 9 16,0-3-6-16,0 0 5 0,0 0 13 0,0-1 6 16,0 0 33-16,0 0 24 0,0 0 3 0,0 0 12 15,18 18-13-15,-18-18-27 0,24 0 7 0,-8 21-13 16,3-21-17-16,2 18-1 0,0-18-29 16,0 18 3-16,0-8-2 0,-2 0 1 0,-1 3 8 15,-2-2-5-15,-1 0-36 0,-1 0-26 0,-3 0-50 16,-2 0-62-16,-3 0-40 0,-1 0-72 0,-2-3-49 15,-3 1-77-15,0-1-103 0,0-1-207 0,0-3-17 16,-30-2 136-16</inkml:trace>
  <inkml:trace contextRef="#ctx0" brushRef="#br0" timeOffset="-51142.76">5836 11710 2812 0,'0'-5'54'0,"0"-1"69"0,22 2 82 16,-22-2 77-16,0-1 11 0,22 0-15 0,-22 0-36 16,0 2-24-16,0 1-25 0,0 0-17 0,0 0-27 15,0-1-33-15,0 2-44 0,0 2-36 16,0 1-24-16,0 0-36 0,0 0-2 0,0 0-2 0,0 0 1 16,0 0 30-16,0 27 8 0,0-10 17 0,-18 4 4 15,18 8 4-15,-16 3-4 0,16 6-10 16,-11 3 27-16,11 3 15 0,-10 4 25 0,10-1 6 0,0 0-12 15,0-1-32-15,0-2-37 0,0-3-2 16,0-2-24-16,19-4 13 0,-19-5 14 0,0-4-3 0,0-3 7 16,13-5 4-16,-13-5-1 0,0-4 12 15,0-3 16-15,0-4-4 0,0-2-6 0,0 0-18 0,0-17-22 16,0 17-1-16,0-35-8 0,0 9-8 16,-16-6-29-16,16-7-26 0,0-6-15 0,0-4-5 15,-12-5 30-15,12-5-7 0,0-3 45 0,0 0 5 16,0 1 3-16,0 4 13 0,23 2-24 15,-23 3 7-15,28 7 3 0,-9 4 1 0,0 6 11 0,4 3 6 16,2 6 0-16,0 0 7 0,3 6-17 0,2 3-4 16,2 2-9-16,2 3 3 0,0 4 12 0,1 2-6 15,-2 3 3-15,0 3 9 0,-3 0-12 0,-1 0 2 16,-5 0 3-16,-4 0-11 0,-3 23 9 0,-3-23-1 16,-4 23 5-16,-4-8 0 0,-3 2-5 15,-2 2 15-15,-1 2-15 0,0 1-19 0,0 1-25 16,-27 1-28-16,27-1-29 0,-30-1-4 0,11 1-24 0,-4-1-37 15,2 0-20-15,-4-2-40 0,1 2-10 16,-2-5-17-16,-3 0 5 0,2-3-8 0,2-1-7 16,-1-5-29-16,3-3-84 0,4-4-99 0,4-1-110 15,7 0 100-15</inkml:trace>
  <inkml:trace contextRef="#ctx0" brushRef="#br0" timeOffset="-47479.6">6809 11576 2129 0,'0'-8'51'0,"0"2"46"0,0 0 45 0,0 1 54 0,0-1-11 0,0-1-8 0,16 3-10 16,-16-1-28-16,0 0-16 0,0 0-19 0,12 2-30 15,-12 1-11-15,0-1-22 0,0 1-16 0,10 1-11 16,-10 1-16-16,0-1-8 0,0 1-4 0,6 0 5 16,-6 0-5-16,3 0 2 0,0 0 5 15,4 0-3-15,0 20 9 0,4-20 3 16,2 18 1-16,4-6 4 0,0 2-9 0,1 1-1 0,3 1 2 0,-1 0-2 15,1-1 6-15,1 1-3 0,1-3 9 0,-3-2 13 16,1 0 5-16,-2-2 11 0,-1 1 6 16,-5-4 8-16,0 0 10 0,-4-1 28 0,-3-3-14 15,-2-1-3-15,-3 0-13 0,1 1-23 16,-2-2-1-16,0 0-21 0,0 0-11 0,0 0-1 0,0 0-8 16,0 0 5-16,-19 0 6 0,19 0-7 0,-23 22 10 15,8-22-8-15,-5 28 2 0,-2-9 5 0,-3 2-12 16,0 1 8-16,-1 1-2 0,-2 3-7 0,1 0 13 15,-1 1-5-15,4 1 1 0,-1-2-5 0,2 1-20 16,0 0-16-16,3-2-24 0,2-2-20 16,3 0-22-16,5-3-20 0,-3-2-19 0,6 1-16 0,3-5-30 15,4 0-17 1,0-4-25-16,0-1-31 0,0-2-9 0,28-3-53 0,-28 0-26 0,34-4-41 0,-13 0-103 16,2 0 97-16,3-21 92 0</inkml:trace>
  <inkml:trace contextRef="#ctx0" brushRef="#br0" timeOffset="-46960.82">7659 11692 2071 0,'0'-5'23'0,"14"1"38"16,-14 1 43-16,19 0 23 0,-19 1 13 0,18 0-23 15,-7 1-34-15,-4 1-28 0,0 0-34 0,0 0-16 16,1 0-12-16,-2 0 18 0,1 0-3 0,3 15 1 16,-3-15 13-16,1 20-10 0,-2-20 6 0,1 27 5 15,-2-10-13-15,0 2-3 0,2-2 6 0,-5 3-4 16,-1-2-2-16,1 1 15 0,0-2-15 0,-2 0-2 16,0-1 8-16,0-2-18 0,0 0 6 0,0 0 3 15,-23-3 0-15,23 1 16 0,-14-2-6 0,14-3-7 16,-21 0 2-16,10-2-12 0,-3-2 7 0,0-2-3 15,-1-1-4-15,0 0-4 0,1 0-8 0,1-21 4 16,1 21 3-16,2-28 1 0,0 10 3 0,3 1 8 16,0-3-7-16,2-2 3 0,3 0 0 15,1-2 1-15,1 0-3 0,0 2-4 0,0 1 7 16,0 1-5-16,25 3 1 0,-25 4 2 0,20-1-12 16,-20 6 8-16,25 4-21 0,-12 0-24 0,1 4-20 15,2 0-49-15,4 0-39 0,-3 0-70 0,1 20-113 16,1-20-119-16,-1 28-99 0,-1-12 93 0</inkml:trace>
  <inkml:trace contextRef="#ctx0" brushRef="#br0" timeOffset="-46788.39">8012 11834 2597 0,'14'-11'10'0,"-2"-2"21"0,0 0 24 0,-2 3 18 0,-1-1-14 15,-3 3-19-15,-6 3-27 0,5 4-41 16,-5-2-44-16,0 3-56 0,0 0-58 0,0 0-78 16,0 0-96-16,0 0-92 0,0 19-81 0,-15-19 102 15</inkml:trace>
  <inkml:trace contextRef="#ctx0" brushRef="#br0" timeOffset="-46377.07">8343 11800 2674 0,'13'-13'29'0,"-2"0"45"0,2 2 46 15,-3 1 49-15,1-1 7 0,-1 5-12 16,-4-2-22-16,0 3-39 0,-1 3-36 0,-3 1-31 0,0 1-28 16,0-2-20-16,-2 2-1 0,1 0-7 0,-1 0-2 15,0 0 13-15,0 0-2 0,0 19 9 0,0-19 7 16,0 21-3-16,0-7 4 0,0 3-6 15,0 4 3-15,0 1-5 0,0-1-1 0,0 3 3 16,0 0-2-16,0-2 5 0,0 2-1 0,-19-2-1 16,19-2-19-16,-18 0-13 0,18-3-15 0,-21-1-11 15,10-2 3-15,-3-4 2 0,-3-1 5 0,0-5 8 16,-2-1 14-16,-2-3 1 0,2 0 9 0,-3 0 6 16,3-27 6-16,0 11 7 0,3-3-2 0,3 0 0 15,2-5-4-15,3-1 5 0,2-2 1 16,4 2 1-16,2-4-5 0,0 2 3 0,0 0 3 0,23 1-13 15,-23 1 18-15,30 3-4 0,-12 4-2 16,0 2 6-16,4 4-18 0,-2 4-32 0,3 2-29 0,-1 4-41 16,-1 2-53-16,1 0-29 0,-2 0-50 15,-4 0-78-15,1 27-70 0,-1-27-94 0,-2 28-39 16,-2-11 122-16</inkml:trace>
  <inkml:trace contextRef="#ctx0" brushRef="#br0" timeOffset="-45689.46">8952 11608 2315 0,'4'-8'38'0,"0"1"37"0,0 0 30 15,1 2 29-15,3-1-5 0,-2 2-13 0,-2-1-7 16,-1 1-9-16,-2 4-36 0,2-1-24 0,-3 1-21 16,0-3-20-16,0 3-9 0,0 0 3 0,0 0 3 15,0 0-9-15,-18 0 21 0,18 0 0 16,-24 0-9-16,7 0 5 0,0 0-7 0,-3 0 4 0,0 0-3 15,-2 0 4-15,1 13-3 0,2-13-5 0,2 0 7 16,3 0 0-16,1 11-3 0,1-11 1 0,5 0 0 16,1 0-3-16,2 6 4 0,2-6 5 0,0 0 12 15,2 0 7-15,0 3-3 16,0-3 6-16,0 1-11 0,0-1-2 0,0 0-1 0,0 1-10 0,0-1-5 16,0 1-3-16,0 1 1 0,0-1 1 0,0 3 3 15,0 1 6-15,0 1 1 0,0 4-4 16,14-3-3-16,-14 4 2 0,0-2-6 0,0 4 2 15,0-2 6-15,0 4-7 0,0 1 7 0,0 0 0 16,0 1-2-16,0 1 1 0,-16 3 1 16,16-1 6-16,0-1-11 0,-11-2 5 0,11-2-3 0,-9-4-8 15,9-1 8-15,-7-2-1 0,7-2 5 0,-6-1 7 16,6-4 46-16,0 1 41 0,0-2 1 0,0 0-4 16,0 0-36-16,0 0-42 0,22-18 14 0,-22 18 18 15,22-15 15-15,-22 15 6 0,25-19-15 0,-10 19-12 16,1-18-13-16,2 18 3 0,-5-16-1 15,4 9-9-15,-3 7 0 0,0-11-10 16,0 11-8-16,-3-3-3 0,2 0-5 0,-4 3-4 0,-1 0 1 0,0 0-3 16,-1 17 0-16,2-17 9 0,-6 26-11 0,2-9 13 15,-3 4-1-15,-1 0-10 0,0 4 16 16,-1 0-4-16,0 0-7 0,0 1 9 0,-24 0-2 16,24-2 1-16,-31 1 5 0,11-1-24 0,-5-1-29 15,-1-3-45-15,-3-2-49 0,-2 0-45 0,1-3-49 16,-4-2-50-16,-1-3-49 0,-2-2-39 0,-1-2-124 15,-2-5-106-15,3-1-15 0,0 0 107 0</inkml:trace>
  <inkml:trace contextRef="#ctx0" brushRef="#br0" timeOffset="-44619.71">5921 12477 1746 0,'-23'2'42'0,"5"-2"26"0,4 1 58 16,3-1 58-16,7 0-6 0,4 0 27 15,-2 0-21-15,2 0-35 16,0 0-24-16,0 0-44 0,0 0-41 0,0 0-16 0,0 0-14 0,21 0 5 16,-21 0-7-16,19 0-1 0,-1 0-2 0,4 18-8 15,7-18 14-15,9 0 0 0,8 17 14 0,7-17-1 32,12 8 2-32,10-8-5 0,12 12-13 0,10-12 7 0,17 9-14 0,15-4-3 0,16-2-2 0,14 4-15 15,10-2 13-15,7 1 14 0,10-2 14 16,5 2 13-16,1-3 2 0,-5 1-12 0,-10 0-10 0,-8-1 0 15,-11 0-11-15,-8-2-2 0,-18 2 0 0,-16-3-6 16,-22 1 1-16,-13-1 3 0,-21 0-23 0,-14 0-60 31,-17 0-58-31,-18 0-70 0,-11 0-84 0,-24 0-40 0,-12-13-82 0,-16 13-112 0,-12-12-21 0,-20 12 102 16</inkml:trace>
  <inkml:trace contextRef="#ctx0" brushRef="#br0" timeOffset="-44352.27">5656 12775 2671 0,'42'4'17'16,"-9"-2"6"-16,9-1 10 0,10-1 36 0,10 0-6 16,9 0 33-16,6-17 26 0,6 17 6 0,9 0 31 15,3 0-28-15,4 0-14 0,8-13-36 0,6 13-28 16,6-10-12-16,9 10 2 0,12 0-5 0,2-10-9 15,10 10 11-15,9 0-24 0,8 0-7 0,5 0-5 16,6 0-10-16,-5 0 6 0,-6 19 7 0,0-19-1 16,-8 20 2-16,-9-20-8 0,-13 20-1 0,-13-10-5 15,-21-10-4-15,-11 15 17 0,-18-15-5 0,-16 11 2 16,-17-11-30-16,-11 0-66 0,-15 0-45 0,-11 5-50 16,-6-5-32-16,0 0-30 0,-36 0-42 0,10 0-105 15,-7 0-128-15,-5 0-139 0,-4 0 90 16</inkml:trace>
  <inkml:trace contextRef="#ctx0" brushRef="#br0" timeOffset="-35335.89">8331 11228 2490 0,'18'0'38'0,"-18"0"39"0,0 0 39 0,0 0 44 16,14 0 13-16,-14 0 10 0,0 0 4 16,0 0-12-16,0-14-25 0,0 14-31 0,0 0-17 15,0 0-29-15,0 0-9 0,0 0-7 0,0 0-9 16,0-6-1-16,7 6-12 0,-7 0-9 0,0-6-10 16,0 1-6-16,0 2 11 0,0-2 7 0,0 1 10 15,0-3 8-15,0-1 9 0,0-1-10 0,0-2-2 16,0-1 3-16,0-4-6 0,24 1 21 0,-24-5 13 15,24 0 24-15,-11-1 13 0,5-1-3 0,-3-1-6 16,4 0-24-16,-1 1 1 0,0 0-13 0,-2 1-14 16,2 0-16-1,-1 4-21-15,-4 0-8 0,0 1 1 0,-2 2-9 16,-4 3-8-16,1 2-23 0,-2 2-74 0,-3 3-62 0,-2 1-95 0,-1 0-86 0,0 2-42 16,0 1-16-16,0 0-6 0,0 17 1 0,-25-17-30 15,25 25-128-15,-32-10-125 0,15 4 90 0,-6 1 137 31</inkml:trace>
  <inkml:trace contextRef="#ctx0" brushRef="#br0" timeOffset="-34944.63">8380 10910 2920 0,'0'-20'51'0,"24"4"77"15,-24-1 63-15,21 0 48 0,-21 0-7 0,17 3-41 16,-17 4-33-16,12 3-34 0,-12 1-38 0,0 1-43 15,0 2-29-15,0 1-24 0,0 1-6 0,0 0 2 16,0 1-1-16,0 0 4 0,0 0 4 0,0 0 5 16,-19 0 1-16,19 19 3 0,-14-19 2 0,14 18-7 15,-20-18 6-15,11 25-9 0,-1-25-1 0,2 23 3 16,0-12 1-16,2-11 3 0,2 16 1 0,-1-8 3 16,3-8-7-16,-2 9 15 0,2-9 2 0,2 0-5 15,0 0 6-15,0 0-11 0,0 0-5 0,0-21 7 16,23 21-1-16,-23-27 12 0,24 10 23 0,-10 0-7 15,3-1-8-15,-1 1 17 0,3 0 0 0,-2-1 14 16,2-1 17-16,0 3-15 0,-1 1-12 0,2-1 5 16,-2 2-11-16,3 0-9 0,-2 2-17 0,-4 4-30 15,2 2 17-15,0 1-18 0,-5 2 3 0,-2 1 17 16,0 2-17-16,-1 0 9 0,0 18 6 0,2-18-5 16,-2 25 0-16,-2-6 1 0,3 0-32 0,0 5-20 15,-4 4-36-15,-2-1-52 0,2 6-31 16,-2 2-57-16,-2-2-59 0,-2 3-40 0,0 0-62 15,0 0-61-15,0-5-114 0,0 0-150 0,-16-6 103 16,16-4 140-16</inkml:trace>
  <inkml:trace contextRef="#ctx0" brushRef="#br0" timeOffset="-33810.32">8102 10326 2609 0,'0'0'11'0,"0"0"1"0,0 0 3 16,19-17 3-16,-19 17-14 0,0 0 6 0,0 0 4 16,0 0-9-16,0 0 5 0,0 0-3 0,0 0 1 15,0 0 20-15,0 0 4 0,0 19-3 0,0-19-6 16,0 20-12-16,0-7-12 0,-13 1 2 16,13-1 4-16,0 1-9 0,-12 0 18 0,12-1-14 15,0 1 1-15,-10-2 1 0,10 0-10 0,-6-2 19 16,6-2-11-16,-4 0 5 15,3-4 1-15,0 1 2 0,1-2 0 0,0-1 4 0,0-2-2 0,0 0-3 16,0 0 0-16,0 0 0 0,0-23-3 0,0 23-10 16,16-24 2-16,-16 9 4 0,0-1-1 0,13 0-1 15,-13-2 0-15,0 0 0 0,15-1-11 0,-15 0 21 16,9 1-6-16,-9 0-2 0,8 0 3 0,-8 1-9 16,7 1 9-16,-4 1-3 0,2 2 23 15,-2 0 3-15,0 3 7 0,0 3 9 0,0 2-20 0,0 0-11 16,-2 2-12-16,2 3-9 0,0 0 5 15,0 0-1-15,2 0-1 0,2 0 5 16,-2 23-4-16,4-23 8 0,0 22 4 0,2-8-7 0,0 0 2 0,-2 2-11 16,2 0-13-16,0 0-4 0,-3 0-6 0,1 0-2 15,-1-1 6-15,-1-2-20 16,-1 1-1-16,0-2 5 0,-5-1-9 0,3-2 8 0,-2-2 0 0,-1-2-6 16,-1-1 25-16,0-2 19 0,0-1 10 15,0-1 14-15,0 0-10 0,0 0-4 0,0 0 6 16,0-18-2-16,-18 18 21 15,18-20 5-15,0 8-1 0,-12-2 2 0,12 0 3 0,0-3 0 0,-12 1 12 16,12-1 10-16,0-1-4 0,0-1-5 0,0 2-6 16,0 0 15-16,0 0-5 15,0 2 9-15,0 0-1 0,21 2-30 0,-21 2-14 16,18 2-4-16,-18 3-16 0,23 1-6 0,-9 4-8 0,-1 1 4 0,0 0 5 16,2 0 11-16,-2 25 2 0,2-25-4 0,-2 32-19 15,-2-11-23-15,0 0-5 0,-4 3-35 0,0 2-12 16,-2-1-32-16,-3 0-45 15,-2 2-71-15,0-3-49 0,0 0-117 0,0-1-84 0,0-3-1 16,-27-5 80-16</inkml:trace>
  <inkml:trace contextRef="#ctx0" brushRef="#br0" timeOffset="-32850.02">8453 10254 2622 0,'19'-14'16'16,"-1"-1"23"-16,-4 3 23 15,-1 0 27-15,-3 2 2 0,-3 2-10 0,-7 3-42 0,8 4-16 0,-8 0-22 0,0 1-18 16,0 0 11-16,0 0-1 0,0 0 3 0,0 21 9 16,0-21 8-16,-16 23-13 0,16-8-2 15,0 1 2-15,-19 1-2 0,19 0 5 0,-12-1 2 0,12 0-9 16,-9-1 10-16,9-1-8 0,0-1-2 0,-10-1 4 16,10-4-10-16,0-1 6 15,0 0 17-15,0-4-6 0,0 0-1 0,0-3 1 0,0 0-8 16,21 0 3-16,-21 0 2 0,24 0 11 0,-10-23 4 0,2 23 20 15,1-21 20-15,0 21 4 0,-1-26 1 16,0 11-2-16,-4 0-3 0,-2 0 7 0,0-1 7 16,-3 1-10-16,-2 0-10 0,0 2-20 0,-5 2-12 15,3 1-8-15,-2 3-13 0,-1 1-7 0,2 3-10 16,-2 2-12-16,0 1 14 0,0 0 2 0,0 0 5 0,0 0 13 16,0 17-13-16,0-17 8 0,0 21-12 15,0-8 7 1,0 3-3-16,0 1-8 0,0 0 1 0,0-1-8 0,0 2 5 0,-13-1-3 0,13 0 4 15,0-2-2-15,0-1 4 0,0-3 3 0,0 1 7 16,0-4 8-16,0-1-8 0,0-3 14 0,0-1-1 16,0-1-1-1,0-2 1-15,0 0-3 0,15 0 0 0,-15 0 7 0,15-23 13 0,-15 23 7 0,17-21 7 16,-5 21 12-16,-1-26-8 0,-2 11 8 0,0-1 6 16,-1-1-7-16,-3 0 13 0,1 0-14 0,1-1-9 31,-3-1-12-31,-1 1-8 0,2 3 1 0,-3-2 2 15,0 3 0-15,1 1-2 0,-1 0-1 0,-2 6-13 16,0 1-5-16,0-1-11 0,1 4-16 0,-1 2 15 16,0 1-9-16,0 0 9 0,0 0 12 0,0 0-11 15,0 24 13-15,0-24-7 0,0 27-9 0,0-10 9 16,-18 3 1-16,18 0 3 0,0 1 8 0,0 1-10 16,-12-1-5-16,12 0-15 0,0 1 5 15,-7-4-3-15,7 2 0 0,0-1 10 0,0-1 3 16,0-2 1-16,0-1 2 0,0-4 3 0,0-1-6 15,0-1 6-15,17-4 9 0,-17 1-3 0,17-6 4 16,-17 0 2-16,17 0-9 0,-4 0-1 0,-3 0 3 16,3-23-4-16,1 23 5 0,-2-26 6 0,0 9 7 15,2-2-2-15,-1-2-1 0,-2-3 10 0,0 1-2 16,0-4 1-16,-1 1 22 0,-1-2-3 0,-2 0 8 16,1 0 13-16,-2 1-17 0,0-1 1 0,-2 1-8 15,-3 1 2-15,2 2-8 0,-1 2 8 0,0 1 3 16,-2 4-3-16,0 1-1 0,0 5-18 0,0 1-12 15,0 4-15-15,0 3-8 0,0 2 1 0,0 1-11 16,0 0-10-16,0 0 20 0,0 0-3 0,0 20 14 16,0-20 15-16,0 25-26 0,-21-8 4 0,21 4-3 15,-15 3 0-15,15 3 4 0,-15 1-9 16,15 1-3-16,-15 2-16 0,15 0 2 0,-11 0-3 16,5 1 5-16,6-2 11 0,-7 0-2 0,7-2 9 15,-3-1-17-15,2-1-2 0,1-1-1 0,0-3 0 16,0-1 15-16,0-4-1 0,0-2 8 0,17-3 13 15,-17-2-3-15,0-4 12 0,18-1-1 0,-18-3-5 16,17-2 2-16,-17 0-5 0,20 0 2 0,-9 0-6 16,1 0 5-16,4-18-5 0,-4 18-3 0,1-15-18 15,-1 15-33-15,-1-17-43 0,-1 17-56 0,-3-17-56 16,-1 7-58-16,-3 3-45 0,-1-3-32 0,-2 3-68 16,0-3-85-16,0 0-103 0,-32-1 10 0,32-1 144 15</inkml:trace>
  <inkml:trace contextRef="#ctx0" brushRef="#br0" timeOffset="-32518.75">8816 10348 2054 0,'0'0'46'0,"0"13"32"0,0-13 38 15,0 0 42-15,0 0-11 0,0 0 6 0,18 0-14 16,-18 0-18-16,0 0-20 0,0 0-16 16,15 0-31-16,-15 0-9 0,8 0-17 0,-8 0-19 0,9 0 9 15,-1-13-16-15,1 13 5 0,-1 0-9 0,2-11-2 16,1 11 7-16,5-9-9 0,-1 9 7 15,2-10 1-15,2 4-2 0,-2 1 4 16,1 0 6-16,0 1 15 0,0-1 14 0,-3 1 16 0,-1 0 12 16,-3 0-4-16,1 0 14 0,-3 1 5 0,-2-1 1 15,-3 2-7-15,2 1-22 0,-5-1-23 0,2 1-17 16,0 1-11-16,-3 0-11 0,0 0-3 16,0 0-4-16,0 0-2 0,1 0 1 0,-1 0 1 0,1 0 7 15,-1 0 4-15,0 18 5 0,0-18 3 0,0 16-1 16,0-5 8-16,0 2-8 0,0 2-5 15,0 0 12-15,0 2-14 0,0-1 3 0,0 1-24 0,0 0-31 16,0 0-47-16,0 0-51 0,0 0-37 0,0 0-51 16,0-1-32-16,0 0-53 0,0-3-60 0,0-2-95 15,14-1-134-15,-14-4 108 0</inkml:trace>
  <inkml:trace contextRef="#ctx0" brushRef="#br0" timeOffset="-32390.76">9221 10233 2472 0,'9'-23'15'0,"3"1"6"0,-5 1 10 16,1 4 3-16,-1-1-8 0,-2 4-10 0,-1 3-26 16,-3 4-24-16,-1 3-50 0,0 3-45 0,0 1-39 15,0 0-86-15,0 0-91 0,0 26-180 0,0-26 53 16</inkml:trace>
  <inkml:trace contextRef="#ctx0" brushRef="#br0" timeOffset="-32095.32">9461 10338 2528 0,'10'-23'52'0,"-2"23"49"15,0-19 51-15,-1 19 40 0,0-22-24 0,-1 22-29 0,-3-19-39 16,-2 19-41-16,-1-12-30 0,0 12-22 16,0-7-12-16,0 7 5 0,-20 0-9 0,20 0 1 15,-18 0 1-15,18 0-5 0,-28 21 4 0,13-21 4 16,-1 25-1-16,-1-9 0 0,1 2-3 15,0 1-8-15,3 2-6 0,-1 0-8 0,4 1-15 0,1 1-2 16,4-3 2-16,2 1 6 0,1-1 28 0,2-1-4 16,0-2 10-16,0 0 0 0,22-4-1 0,-22-2 5 15,24 1 0-15,-9-4 2 0,3-2-6 16,2-2 3-16,0-2-9 0,4-2-11 0,0 0-11 16,0 0-26-16,-3 0-39 0,0 0-35 0,-1-20-53 15,-5 20-58-15,0-13-109 0,-3 13-132 16,-2-18-83-16,-3 18 83 0</inkml:trace>
  <inkml:trace contextRef="#ctx0" brushRef="#br0" timeOffset="-31701.64">9700 10396 2351 0,'0'0'45'0,"21"0"39"0,-8 0 57 0,-2 0 63 0,3 0 4 15,-4-19 3-15,-3 19-19 16,-3 0-51-16,2 0-37 0,-3-12-39 0,1 12-44 0,-3 0-11 0,1 0-22 15,-2 0 1-15,0 0-2 0,0 0-8 0,0 0 11 16,0 0-4-16,0 0 11 16,0 0 16-16,0 21-11 0,0-21 1 0,0 22-4 0,0-8-9 15,-17-1 14-15,17 2-2 0,0-1 0 0,0 0-5 0,-15 1-19 16,15 0-7-16,-12-2-17 0,4 1-6 0,1 0 3 16,-5-3-14-16,2-1 2 15,-1 0-4-15,-3-3 5 0,0-1 14 0,0-2 13 0,-3-3 19 16,-2-1 7-16,7 0 7 0,0 0 8 0,2-19-7 15,1 19 5-15,3-26 1 0,2 11 8 0,4-2 14 16,0-2-5-16,0-2 19 0,19 1-6 16,-19 1-11-16,19-1-2 0,-19 1-16 0,25 1-3 0,-25 1-1 15,20 1-4-15,-10 5-7 0,-10-1 2 0,22 1-5 16,-13 3-10-16,-2 2-25 0,0 3-34 0,3 1-36 16,-3 2-40-16,3 0-34 0,1 0-61 15,-4 0-66-15,1 23-84 0,2-23-80 0,-3 22-37 0,-1-22 107 16</inkml:trace>
  <inkml:trace contextRef="#ctx0" brushRef="#br0" timeOffset="-31446.61">9926 10211 2753 0,'18'-7'18'15,"-4"-3"41"-15,-1 1 47 0,-3 1 45 0,-1-1 7 0,-4 4 4 16,-5 1-25-16,5 2-44 0,-5 2-27 15,0 0-49-15,0 0-32 0,0 0 3 0,0 0-6 16,0 0 10-16,0 19 10 0,0-19-5 0,-20 22 11 16,20-6-9-16,0 3 4 0,-19 2 0 0,19 1-6 15,-10 3 12-15,10 1-8 0,-9 2-1 0,9-1-13 16,0 3-11 0,0-2-28-16,0 2-23 0,0 0-15 0,0 1-30 0,0-2-15 0,16 1-29 0,-16-2-45 15,15 1-43-15,-15-1-79 0,15-2-98 0,-15-3-133 16,15-3 34-16,-15-2 124 0</inkml:trace>
  <inkml:trace contextRef="#ctx0" brushRef="#br0" timeOffset="-31214.5">10133 10617 2655 0,'13'-17'31'0,"0"2"39"0,1-2 45 0,-2 2 37 0,0 2 17 0,0-2 19 0,-4 3 12 0,-3 2-12 15,-3 2-29-15,-1 2-46 0,1-1-58 0,-2 2-30 16,0 2-22-16,0 1-18 0,0 1 0 15,0 1 3 1,0 0-1-16,0 0 6 0,-18 0-4 0,18 0 2 0,-12 20 7 0,12-20-3 0,-17 19-3 16,17-19-6-16,-15 25-19 0,15-9-15 0,-10-1-24 15,10 5-28-15,-7 1-29 0,7-1-46 0,0 1-24 16,0 2-34 0,0 0-18-16,0-3-31 0,0-2-44 0,0-1-66 0,0-5-64 0,14-1-48 0,-14-6 102 15</inkml:trace>
  <inkml:trace contextRef="#ctx0" brushRef="#br0" timeOffset="-31081.06">10187 10491 2389 0,'21'-23'37'0,"-21"3"23"0,23-1 28 0,-10 3 20 15,0 1-30 1,-2 1-23-16,-3 2-26 0,-8 4-23 0,11 4-12 0,-11-1-47 0,0 3-64 16,0 3-55-16,0 1-77 0,0 0-75 15,0 0-84-15,0 21-132 0,0-21 83 0</inkml:trace>
  <inkml:trace contextRef="#ctx0" brushRef="#br0" timeOffset="-30647.72">10338 10537 2610 0,'17'-18'15'0,"-17"18"50"0,17-17 55 0,-17 17 46 15,14-25 37-15,-14 14-2 0,0 11-23 0,10-18-28 16,-10 18-68-16,0-16-35 0,0 16-39 0,0-10-19 15,0 10 4-15,-20-7-7 0,20 7 5 0,-16 0-3 16,16 0 1-16,-16 0-2 0,16 0 1 0,-20 0 1 16,20 23 12-16,-17-23-5 0,8 22-2 0,1-9 4 15,1 3-9-15,7-1-3 0,-7 1-4 16,7 1-10-16,0 3-4 0,0-3 0 0,0 3-1 16,0-1 10-16,19-1 6 0,-19 2 2 0,21-3-4 15,-21-1 0-15,19 1-12 0,-19-6-23 0,20-1 4 16,-20 0 1-16,14-4 14 0,-14-5 28 0,0 1 9 15,7-2-1-15,-7 0-5 0,0 0-7 0,0-17-2 16,0 17-2-16,0-22 12 0,0 22-2 0,0-28 0 16,0 11 6-16,0-1 2 0,0 0 26 0,0-1-8 15,0 0-1-15,0 0 1 0,0 1-19 0,0 1 15 16,14 0 6-16,-14 1-10 0,16 0 5 0,-16 4 6 16,17-1-13-16,-17 2 6 0,18 2-10 0,-18 0-9 15,15 2-3-15,-5 4-4 0,-1 0-10 16,1 2 8-16,0 1-3 0,2 0-6 0,-2 0-5 0,1 20-18 15,3-20-19-15,-1 25-23 0,1-9-23 16,-2 2-42-16,0 1-16 0,-2 3-35 0,-2 0-40 16,-1 1-44-16,-5 2-71 0,-2-3-56 0,0-1-50 15,0-1 97-15</inkml:trace>
  <inkml:trace contextRef="#ctx0" brushRef="#br0" timeOffset="-29638.38">10626 10560 2535 0,'16'-11'21'16,"-2"-1"50"-16,-3 2 54 0,-1-1 36 0,2-1 13 16,-4 3-13-16,-1 3-24 0,-4 0-22 0,2 1-32 15,-2 3-39-15,1-2-33 0,-2 3-20 0,0 0-15 16,-2 1 8-16,0 0 0 0,1 0 5 16,3 0 9-16,-4 0 1 0,3 0-1 0,-3 0 4 0,4 17 1 15,-1-17-6-15,0 0 6 0,1 19-3 0,-3-19 4 16,2 11 4-16,0-11 2 0,1 9 5 15,-1-9-8-15,3 0 4 0,-2 0-6 0,2 0-6 16,-3 0 10-16,2 0-5 0,3-18 3 0,1 18-6 16,-4-19-4-16,2 19 1 0,-2-23-3 0,-1 10 9 15,0-1-1-15,-2-1 2 0,-2 0-10 0,0 1-11 16,0 1-6-16,0 0-11 0,-19 2-2 0,19 1 2 16,-18 1 2-16,18 4 3 0,-22 2 4 0,7 1 9 15,3 2 2-15,-3 0 5 0,2 18 2 0,0-18-4 16,0 28-2-16,1-11-6 0,0 3-7 0,1 0-11 15,1 3-11-15,-1-1-15 0,1 3-3 0,3 0-7 16,0 0-10-16,4-1 3 0,-1 2-10 0,4-2-20 16,0-2 0-16,0 1-6 0,0-3-7 0,28-3 14 15,-28-3-1-15,21-2-36 0,-4-2 24 0,-4-3-29 16,5-2-33-16,-3-5 18 0,2 0-39 0,-1 0 13 16,0-22 15-16,3 22 44 0,-8-29 41 0,6 10 64 15,-6 0 87-15,1-1 38 0,-3 1 58 0,0-1 17 16,-1 2 24-16,-3-2 20 0,5 2-15 0,-5 1 5 15,2-1-34-15,-1 3-39 0,-2-2-19 16,3 3-25-16,-1 2-15 0,-3-1-15 0,0 2-16 16,0 2-7-16,-2 2-12 0,0 3-13 0,-1-1-2 15,0 3-20-15,0 0-5 0,0 2 2 0,0 0 7 16,0 0 4-16,-21 0 7 0,21 0-5 0,-18 18 1 16,18-18-5-16,-22 14 1 0,10-14 7 15,-1 15-3-15,2-15 1 0,1 17-8 0,-1-17-7 0,1 13 1 16,3-5 6-16,4-3 8 0,-2-5-2 0,5 6 5 15,0-3 1-15,0-3-5 0,0 2 16 16,0-2 11-16,28 0 4 0,-28 0 29 0,21 0 4 16,-6-16 5-16,-2 16 3 0,4-14-14 0,-3 14-1 0,0-17-3 15,-2 17 6-15,-1-20-6 0,0 9-9 0,-2 1-4 16,-1 0-8-16,-3 2-8 0,1 0 5 16,-3 1-15-16,-2 3-7 0,2 0-4 0,-3 1-12 0,0 1-8 15,0 0 0-15,0 2 1 0,0 0 2 0,0 0 9 16,0 0-8-16,0 0 4 0,0 22 2 0,-19-22 2 15,19 22 4-15,0-8-2 16,-16 1 5-16,16 1-8 0,-10 1 2 0,10 1-1 0,0-1-8 16,-7 1 0-16,7-2-6 0,0 0-4 0,0-2 3 15,0 0 5-15,0-4 10 0,0-2 4 0,0-2 2 16,0-2 3-16,24-2-1 0,-24-2-1 16,24 0 3-16,-9 0 5 0,4 0 6 0,-1-24 9 0,4 24 11 15,-2-25-7-15,0 8 0 0,-3-1 16 0,1-1-2 16,-4-4 26-16,-2-1 5 0,-2-3-6 0,-2 0-3 15,1-3-6-15,-4 1-1 0,-2-2-4 16,-1-1-3-16,0 0-11 0,-2 1 2 16,0 0-4-16,0-1-2 0,0 4 5 0,0 0 0 0,-19 3 10 0,19 4-1 15,0 3 1-15,0 3-27 0,-12 4-19 16,12 4-12-16,0 2-23 0,0 3 4 0,0 2 5 0,0 0 0 16,0 0 9-16,-10 27 4 0,10-10-6 0,-5 6 10 15,0 5 6-15,1 5-7 0,1 2 5 0,0 4-3 16,3 0-9-16,0 1 11 0,0 0-24 15,0 0-18-15,0-3-21 0,0 1-19 0,0-3-7 0,18 1-12 16,-18-4-14-16,0 0-49 0,17-1-6 0,-17-4-28 16,12-1-21-16,-12-3-3 0,12-3-36 15,-12-2-40-15,10-3-46 0,-4-5-56 0,0-4-136 16,1-6 93-16</inkml:trace>
  <inkml:trace contextRef="#ctx0" brushRef="#br0" timeOffset="-27642.38">7673 12334 1855 0,'0'0'29'0,"0"0"-6"16,0 0 15-16,0 0 17 0,0 0-22 15,0 0 10-15,0 0 11 0,0 0-12 0,0 0 0 0,0 0 9 16,0 0-23-16,0 0 5 0,0 0-4 0,25 0 7 16,-25 0 3-16,23 0-2 0,-5 0-1 0,4 13 0 15,5-13 3-15,3 0 6 0,5 0 7 16,6 0 0-16,3 0-5 0,4 0 10 0,4 0-10 16,5 0-2-16,5 0-10 0,2 0-10 0,3 0 4 15,1 0-19-15,-1 0 0 0,-7 0-3 0,-4 0-1 16,-8 0 0-16,-8 0-2 0,-9 0 0 15,-9 0-31-15,-9 0-20 0,-5 0-11 0,-6 0-39 0,-2 0-4 16,0 0-12-16,-23 0-45 0,2 0-19 0,-5 14-48 16,-6-14-30-16,-10 0 7 0,-6 0-18 0,-7 0 71 15,-9 8 31-15,-3-8 58 0,-6 0 60 16,-6 5-5-16,0-5 43 0,-4 6 12 0,4-6-4 0,0 5 11 16,3-2 23-16,2 0 15 0,6 0 39 15,5 0 46-15,6-1 14 0,9 0 2 0,6-1 12 16,7-1 2-16,8 1-5 0,8-1-6 0,7 0-19 15,5 0-24-15,5 0-26 0,2 0-16 0,0 2-3 16,0 0-12-16,35 1-6 0,-18 1 7 16,7 1-9-16,5 0 9 0,6 1 18 0,4 0 8 0,4-1 11 15,3 0-7-15,6-1-9 0,6 0-12 0,7 0 3 16,5-3-1-16,4 3-7 0,9-2 4 0,7 0 0 16,2-2-11-16,3 1 4 0,1-1-1 0,-5 0-7 15,-1 0 22-15,-6 0-2 0,-11 0-2 0,-8 0-14 16,-12 0-19-16,-12 0-14 0,-10 0-9 0,-7 0-9 15,-11 0-6-15,-6 0-23 0,-3 0-10 0,-4 0-23 16,0 0-40-16,0 0-40 0,-19 0-69 0,19 0-69 16,-20 0-81-16,20 0-110 0,-27 0-172 0,12 0-9 15,2 0 124-15</inkml:trace>
  <inkml:trace contextRef="#ctx0" brushRef="#br0" timeOffset="-21617.5">11328 10347 2176 0,'0'-6'41'0,"0"0"41"0,0 0 36 0,18 1 44 16,-18-1-1-16,0 0-1 0,0 2 1 0,15-1 1 15,-15 2-18-15,0 0-6 0,10 1-28 0,-10 0-35 16,0 1-21-16,7 1-36 0,-7 0-13 0,0 0-15 16,5 0-6-16,-5 0-4 0,0 0 7 0,0 0 4 15,0 0 5-15,0 24 5 0,0-24 0 0,0 28 1 16,0-7-2-16,0 0 3 0,0 5-2 16,0 0-3-16,-17 0 9 0,17 1-7 0,0 1 2 15,0-1 2-15,-17-1-4 0,17 0 7 0,0 0-7 16,-10 0 1-16,10-5 3 0,0 3-5 0,-4-5 8 15,4-4 13-15,0-2-18 0,0-4 8 0,0-2-4 16,0-4-4-16,0-3 10 0,0 0-3 0,21 0 1 16,-21 0-9-16,20 0 1 0,-20-15 4 0,28 15-12 15,-14 0-39-15,3-19-36 0,-5 19-64 0,1-13-51 16,-3 13-36-16,-3-15-48 0,0 15-82 0,-4-11-121 16,-3 3-94-16,0-1-12 0,0 0 138 0</inkml:trace>
  <inkml:trace contextRef="#ctx0" brushRef="#br0" timeOffset="-21459.88">11190 10617 2532 0,'0'0'36'0,"28"0"39"15,-28 0 49-15,27 0 39 0,-11 0-16 0,2-15-9 16,-1 15-27-16,3 0-37 0,-1-19-19 16,1 19-25-16,1-12-23 0,0 12 0 0,-3-12-10 0,2 12-27 15,-1-8-31-15,-3 8-42 0,1-8-58 16,-1 5-61-16,-4-1-78 0,-3 2-136 0,2-1-113 15,-1-1-75-15,-2 0 110 0</inkml:trace>
  <inkml:trace contextRef="#ctx0" brushRef="#br0" timeOffset="-20909.49">11628 10484 2733 0,'9'0'45'16,"-1"0"46"-16,-1 0 56 0,0 0 60 15,0 0 10-15,-2 0-1 0,0-16-17 0,-2 16-44 0,-2 0-56 16,0 0-34-16,-1 0-42 0,0 0-19 0,0 0-7 15,0 0-14-15,0 0 6 0,0 0 2 0,0 0 3 16,0 0 3-16,0 0 1 0,0 21 3 16,-18-21-1-16,18 22-3 0,-15-10-17 0,15 1-9 0,0 2-7 15,0 0-15-15,0-2-1 0,0 1 7 16,0-3 8-16,0 2 20 0,0-2 11 0,19-2 6 16,-19-2 5-16,20-1-2 0,-20-5 5 0,29-1-6 15,-11 0 5-15,-2 0-1 0,3 0 2 0,5-21 15 16,-3 21 5-16,1-22 16 0,-3 22 7 0,-1-27 5 15,0 12-2-15,-3-2 2 0,0 1 6 0,-2 0-7 16,0-2 15-16,-3 1 8 0,-1 1 4 0,0 2-11 16,-3 0-13-16,0 1-20 0,-1 3-24 0,-4 1 11 15,-1 4-20-15,1 0-9 0,2 2-4 0,-3 3-24 16,2 0 4-16,-2 0-5 0,0 0 3 0,1 0 13 16,-1 16 3-16,0-16 9 0,0 23 2 0,1-7-4 15,1 3 5-15,-1 1-3 0,2 5 5 0,0-1-4 16,1 2-4-16,0-2 11 0,2 0-6 0,-1 0 9 15,1-4 3-15,-1 1-11 0,0-4 8 0,-2-4-12 16,0-4 3-16,-1-1 12 0,0-2-4 0,-1-3 14 16,0 0 22-16,-1-3 23 0,0 0 37 0,0 0 25 15,0 0-7-15,0 0-24 0,0 0-36 0,0 0-28 16,0 0-23-16,0-14-10 0,0 14-2 16,0 0-14-16,0 0 7 0,0 0-17 0,0 0-4 15,0 0 2-15,0 0 1 0,0 0 19 0,0 19 6 16,0-19-29-16,0 32-20 0,-17-8-27 0,17 4-52 15,-23 7 3-15,10 3-22 0,-2 0-35 0,-1 5-24 16,-5 0-50-16,2 0-50 0,-4-2-31 0,-2-3-42 16,-5-5-21-16,-1-5-70 0,-5-3-118 0,-3-8 45 15,-4-4 102-15</inkml:trace>
  <inkml:trace contextRef="#ctx0" brushRef="#br0" timeOffset="-15230.74">13803 11686 2549 0,'9'0'32'16,"-9"0"40"-16,0-14 37 0,0 14 32 0,4 0 1 16,-4 0-6-16,0-9-1 0,0 9-1 0,0 0-10 15,0 0-23-15,0 0-35 0,0 0-34 0,0 0-24 16,0 0-13-16,0 0-6 0,0 0-3 0,0 0-9 16,0 0 16-16,0 13-1 0,0-13 14 0,0 17-3 15,0-2-4 1,0 4 1-16,0 8-4 0,0 2 18 0,0 7 9 0,0 3 27 0,0 4 20 0,0 1 2 15,0 1-10-15,0 1-11 0,17-3-14 0,-17-2 1 16,0-2-5-16,12-6 1 0,-12-3 13 0,0-5-7 16,10-3 0-1,-10-4-5-15,0-5 4 0,4-3 30 0,-4-3 55 0,5-3 65 16,-5-1 57-16,2-3 25 0,-1 0-53 0,2 0-70 0,1 0-81 16,1-23-55-1,2 23-4-15,0-28 11 0,1 10-11 0,3-3 0 0,-1-5-12 0,1-2-7 0,-1-5 7 16,0-3-8-16,0-3 13 0,0-5-13 0,3 0 3 15,-2-2 14-15,2-2-9 0,-1 1 16 0,0 3-16 16,1 2-5 0,0 5 9-16,-1 1-9 0,2 7 2 0,-4 3-31 0,0 6-27 0,0 4-30 0,-2 1-51 15,-4 5-62-15,0 3-67 0,-2 3-83 16,0 2-65-16,-2 1 18 0,2 1 7 0,-2 0 10 0,1 24-15 16,3-7-119-1,0 0-177-15,1 4 107 0</inkml:trace>
  <inkml:trace contextRef="#ctx0" brushRef="#br0" timeOffset="-14978.49">14381 11786 3218 0,'12'-20'26'16,"-2"3"45"-16,0 1 61 0,-3-1 60 0,-1 0 21 0,-1 4-1 0,1 3-18 15,-5 4-29-15,2 3-46 0,-2-1-36 16,-1 1-49-16,0 3-38 0,0-1-7 0,0 1-14 0,0 0 8 15,0 0 10-15,0 0 3 16,0 0 8-16,0 28-7 0,-15-12-6 0,15 3 12 0,0 5-9 0,0 4-7 16,-11 4-26-16,11 3-32 0,0 2-40 0,0 2-42 15,0-2-48-15,0-1-64 0,0 2-14 0,0-3-28 16,0-3 14-16,0-1-21 16,14-3-66-16,-14-6-70 15,0-2-160-15,0-6 109 0</inkml:trace>
  <inkml:trace contextRef="#ctx0" brushRef="#br0" timeOffset="-14585.15">14265 11609 2137 0,'-2'0'24'15,"1"-9"34"-15,1 9 25 0,0 0 28 16,0 0-5-16,0 0-20 0,0 0-23 0,0 0-22 15,0 0-16-15,21 0-12 0,-21 0 9 0,19 0 2 16,-7 0 5-16,3 0 11 0,1 0-5 0,1 0-3 16,3 0 2-16,-1 0-7 0,0 0-3 0,3 0-8 15,-3 0-9-15,2 0-1 0,-2 0-3 0,1 0-6 16,-1-17 10-16,-3 17-9 0,0 0-9 0,-3 0-25 16,-1 0-54-16,-3 0-54 0,-2 0-76 0,-3 0-73 15,0 0-102-15,-1 0-121 0,-3 0-18 0,0 18 107 16</inkml:trace>
  <inkml:trace contextRef="#ctx0" brushRef="#br0" timeOffset="-14343.24">14117 12201 2372 0,'-3'10'14'15,"2"-2"30"-15,1-1 46 0,0-1 34 0,0-4 18 0,0 0 2 16,0 2-20-16,0-2-18 0,18 0-11 15,-18 1-14-15,0 0-7 0,0-2 13 0,18 0-5 16,-18 0 2-16,13 1-3 0,-13-2-10 0,20 1-13 16,-6-1-15-16,4 0-12 0,2 0-18 0,7 0-6 15,0 0-5-15,5-17 1 0,4 17-7 0,4 0-2 16,5-17 12-16,-2 17-9 0,1 0 3 0,-1-13 20 16,-2 13-43-16,-7-7-23 0,-8 7-49 0,-5 0-72 15,-7-6-73-15,-4 6-90 0,-8-2-120 0,-2 0-183 16,0-1-101-16,0-1 118 0</inkml:trace>
  <inkml:trace contextRef="#ctx0" brushRef="#br0" timeOffset="-14035.4">14710 11715 3320 0,'7'-12'37'15,"-3"-3"65"-15,1 4 69 0,-5 3 40 0,3-2 13 16,-2 4-25-16,0 2-35 0,-1 0-30 0,0 1-44 16,0 2-32-16,0 1-39 0,0-1-14 0,0 1-16 15,0 0-12-15,0 0 9 0,0 0-10 0,0 19 18 16,-18-19 5-16,18 21-4 0,0-2 23 0,-17 2-23 16,17 5 0-16,0 2-1 0,0 5-35 15,0 4-9-15,0 0-25 0,0 1-10 0,0 0-4 16,0 1-21-16,0 0-30 0,0-2-47 0,0-4-38 0,0-1-20 15,0-2-15-15,0-6-32 0,0-3-43 0,0-4-89 16,0-4-77-16,0-8-94 0,0-3 111 0</inkml:trace>
  <inkml:trace contextRef="#ctx0" brushRef="#br0" timeOffset="-13801.58">14658 11662 2920 0,'18'-21'16'0,"-18"3"35"0,16 3 46 0,-16 1 39 0,11 1 20 15,-11 3 5-15,11 0-14 0,-11 5-27 0,0 1-26 16,0 1-42-16,0 2-30 0,0 1-18 16,0-1-13-16,0 1 5 0,0 0-11 0,0 0 12 0,0 0 4 15,0 0-7-15,0 0 11 0,0 0-7 0,8 0-1 16,-2 0 3-16,1 0 1 0,6 0-8 0,-2 0 7 16,5 0-1-16,2 0-10 0,-1 0-1 0,3 0-22 15,-1 0-7-15,2 0-18 0,-2 0-19 0,1 0-29 16,-2 0-32-16,-3 0-37 0,1 0-40 0,-6 0-45 15,0-13-104-15,-4 13-150 0,-2 0-156 16,1 0 87-16</inkml:trace>
  <inkml:trace contextRef="#ctx0" brushRef="#br0" timeOffset="-13610.47">14635 11898 2754 0,'0'10'39'0,"0"-3"51"15,0-3 45-15,20-4 61 0,-20 0 12 16,21 0-11-16,-21 0-13 0,17 0-32 0,-17 0-43 0,21-17-40 16,-21 17-31-16,24 0-32 0,-14-18 0 0,2 18-3 15,1-16 2-15,0 16 0 0,1-15-25 0,0 7-31 16,-2 1-60-16,0 1-78 0,-4 2-64 0,1-1-81 16,-1 5-84-16,-1-2-117 0,-1 2-166 0,1 0 39 15,-1 0 141-15</inkml:trace>
  <inkml:trace contextRef="#ctx0" brushRef="#br0" timeOffset="-9366.51">15307 11629 2450 0,'0'-3'11'0,"0"1"43"15,0-3 29-15,0 2 23 0,0-1 28 0,0 1-16 0,17-1-1 16,-17 1 14-16,0 3-1 0,0-1-19 0,0 1-13 16,0 0-31-16,0 0-28 0,0 0-6 0,10 0-16 15,-10 0-6-15,0 0-11 0,0 0-10 0,0 0 0 16,0 0-12-16,7 0-14 0,-7 0 28 0,3 0 2 15,1 0 3-15,3 0 23 0,0 19-21 16,6-19-5-16,1 18 14 0,0-18-4 0,5 19 2 16,-1-9 1-16,0 2-6 0,-1-3-3 0,-2 0 2 15,1-9 3-15,-2 7 31 0,0-3 31 0,-1 0 36 16,-2-4 32-16,0 0 6 0,-2 0 2 0,1 0-8 16,1 0 11-16,0 0 5 0,-3 0 10 0,0-17 7 15,1 17 0-15,-3 0 28 0,3-12 6 0,-4 12-2 16,2 0-18-16,-4-10-51 0,1 10-36 0,-3 0-41 15,2-6-36-15,-2 6-20 0,-1 0-23 0,0 0-7 16,0 0-7-16,0 0 17 0,0 0 10 0,0 19 4 16,-26-5 44-16,26 6-28 0,-28 4 0 0,8 6 10 15,-4 4-26-15,-1 3 25 0,-2 2-6 0,0 0 3 16,-1-1-5-16,3-3-13 0,0-1 11 0,0-1 1 16,5-3-19-16,-2-1 16 0,4-4 3 15,-1-3-4-15,4-4 11 16,1-3-20-16,4-4 6 0,2-1-9 0,2-5 25 0,2-1 20 0,2-2-9 0,2-2 47 15,0 0 24-15,0 0 32 0,0 0 4 0,0 0-36 16,0 0-44-16,0 0-42 0,0-16-16 16,0 16-23-16,0-12-45 0,14 12-69 15,-14-17-152-15,0 17-134 0,0-15-91 0,0 15-100 0,0-13-40 16,0 13-87-16,0-7-189 0,0 7-17 0,0 0 196 16</inkml:trace>
  <inkml:trace contextRef="#ctx0" brushRef="#br0" timeOffset="-6535.19">16001 11618 1863 0,'-7'0'47'0,"4"0"16"0,-1 10 43 16,3-10 34-16,1 0-7 0,0 0 32 0,0 0 0 15,0 0 5-15,0 0-2 0,0 0-19 0,0 0-27 0,0 0-16 16,0 0-16-16,0 0-4 0,0 0 20 16,0 0-6-16,0 0-19 0,0 0-11 0,0 0-50 0,0 0-7 15,0-19-10-15,0 19-11 16,22-17 18-16,-22 17-13 0,16-18 5 0,-16 6-2 0,26 12-6 15,-11-20 3-15,-1 12 4 0,3-3 3 16,0 2-4-16,2 1 2 0,-3 1-7 0,1 1-3 0,0 0-5 16,-2 3 2-16,0 0 1 0,-2 1-4 0,-1 0 13 15,-1 2-14-15,-3 0 6 0,1 0 1 16,-1 0-11-16,-2 0 15 0,0 0 0 0,-2 24 1 0,2-24 2 16,-1 24-2-16,-3-7 6 0,-1 2-2 15,-1 4 9-15,0-2-10 0,0 3 0 0,0 4 7 16,-28 2-3-16,28 0 7 0,-24 1-8 15,10 1 1-15,0 0-4 0,-2 1 9 0,-2-2-6 0,1-2 1 16,-3-1-5-16,2-2-8 0,-1-2-3 16,0-2-11-16,-2-1-1 0,1-3 0 0,3-3 1 15,-1 0 11-15,3-3 1 0,0-2 2 0,2-3 1 0,4 0 4 0,1-4 5 16,3 1 2-16,3-2 12 16,1 0-1-16,1-2 8 0,0 0-6 0,0 0-1 0,0 0-6 15,21 0-9-15,-21 0 1 0,24 0-9 16,-8 0 2-16,4 0 2 0,1-14 7 0,3 14-6 0,0 0 23 15,1 0-24-15,0 0-38 0,0 0-29 0,-1 0-89 0,-3 0-64 16,-1 0-90-16,-4 0-110 16,-1 0-147-16,-3 0-157 0,-3 0 125 15</inkml:trace>
  <inkml:trace contextRef="#ctx0" brushRef="#br0" timeOffset="-6352.47">16380 11940 3143 0,'16'-17'19'0,"0"17"61"0,-1-28 53 0,-2 14 50 16,1-3 21-16,-4 4-36 0,-2 0-32 15,-1 13-46-15,-3-17-34 0,0 17-9 0,-1-12-50 0,-3 12-29 16,4-10-56-16,-4 10-79 0,0-6-71 16,0 6-101-16,0 0-98 0,0 0-63 0,0 0-95 0,0 0-93 15,0 0 148-15</inkml:trace>
  <inkml:trace contextRef="#ctx0" brushRef="#br0" timeOffset="-5636.39">17110 11579 1274 0,'7'-5'35'16,"1"2"41"-16,-3-2 38 0,1 3 26 16,-2 0-2-16,-3 1 2 0,-1-2-14 0,2 2 19 0,-1 1-15 15,-1 0-9-15,0 0 15 0,0 0-20 0,0 0 20 16,0 0-2-16,0 0-15 0,0 0-8 16,0 0-31-16,0 0-21 0,0 0-18 0,0 0-18 0,0 0 4 15,0 0-8-15,0 0-1 0,0 0 6 16,0 0-17-16,0 0 23 0,0 0 13 0,-18 0 16 15,18 0 2-15,-26 0-24 0,10 0-18 16,-5 0-28-16,1 0 14 0,-3 0-1 0,2-13-7 0,1 13 8 16,2 0 6-16,1 0-17 0,2 0 6 15,3 0-7-15,1 0-16 0,2 0 26 0,3 0-11 0,-1 0 4 16,2 0 0-16,-1 0-10 0,5 0 18 16,0 15-8-16,-1-15 3 0,1 0-2 0,-2 10-5 15,3-10 9-15,0 9 2 0,0-9 14 0,0 8 4 0,0-8 7 16,0 9 15-16,0-3-8 0,0-2 1 15,0 3-4-15,0-3-18 0,0 4 2 0,0 1-13 16,0 0-1-16,0 0-1 0,0 0-3 0,0 2 11 16,0 2-3-16,-16 2 4 0,16 2 3 0,-18 0-5 15,18-1-2-15,-16 2-1 0,16-2-14 0,-19 0 8 0,11-1-6 16,-1-2 4-16,9-4 4 16,-7-4 8-16,3 1 7 0,1-2 1 0,-1-2 59 15,4-1 11-15,0-1 50 0,0 0 3 0,0 0-63 16,0 0-10-16,0-17-47 0,28 17 3 0,-28-16 18 0,27 16-10 15,-9-20 7-15,0 20 0 0,-1-18 2 16,4 8 2-16,-1-1 5 0,-2 11 1 0,1-13-9 0,-2 6-6 16,0 7-8-16,0-4-20 0,-5 4-1 15,-1 0-8-15,-1 0-28 0,-2 0 28 0,-3 0-13 16,2 16 21-16,-7-16 14 0,4 19-17 0,-1-19 3 0,-3 27-9 16,0-10-8-16,0 0 12 0,0 4 6 15,-18 0-11-15,18 1 4 0,-23-1 2 0,23 0 0 0,-29 1 12 16,11-2 23-16,0 0-39 15,-2-2-29-15,1 0-38 0,-1-3-40 0,-2 0-18 0,0-3-33 16,0 0-23-16,2-2-60 0,2-2-31 16,1-2-22-16,-4 0-20 0,4-2 2 0,-5-3-33 0,-1-1-68 15,1 0-87-15,-1 0-101 0,-3 0 102 0</inkml:trace>
  <inkml:trace contextRef="#ctx0" brushRef="#br0" timeOffset="-4936.69">15862 12365 2233 0,'0'2'22'0,"-13"-1"-5"0,13 0 5 0,0-1 21 16,0 0 19-16,0 0 46 0,0 0 48 16,-8 0-2-16,8 0-13 0,0 0-11 0,-7 0-49 15,2 0-3-15,2 0-16 0,3 0-21 0,-2 0 11 0,-1 0-11 0,3 0 2 16,0 0 3-16,0 0 5 16,0 0 16-16,0 0 4 0,0 0 13 0,0 0-10 0,0 0-9 15,0 0-18-15,22 0-19 16,-22 0-5-16,32 0-4 0,-7 0 7 0,6 0 1 0,7 0 7 15,5 0 0-15,10-19 1 0,3 19 6 0,9-14-11 0,8 14 5 0,6-17-7 16,6 17-5-16,5-14 11 16,3 8-3-16,5 6 22 0,0-8 20 15,-1 4 13-15,-5 0-8 0,-6 2-12 0,-5-2-9 0,-9 1-32 16,-11 0 7-16,-11-1 0 0,-9 0-35 0,-13 2 12 0,-5 1-16 16,-8-2-56-16,-5 1-27 15,-6 2-81-15,-3 0-83 0,-1 0-10 0,0 0-27 0,0 0-14 16,-32 0-15-16,11 16-47 0,-6-16-96 15,-6 17-113-15,-6-17-78 0,-7 22 99 0</inkml:trace>
  <inkml:trace contextRef="#ctx0" brushRef="#br0" timeOffset="-4592.31">15837 12519 2488 0,'-20'7'4'15,"6"-1"27"-15,4-2 37 16,7-1 57-16,3-3 51 0,0 0 32 0,0 0 7 0,0 0 7 15,0 0-26-15,0 0-38 0,0 0-25 16,0 0-32-16,0 0-17 0,0 0-3 0,0 0 1 0,0 0-17 16,0 0 14-16,0 0 4 0,0 0-1 15,0 0-16-15,0 0-40 0,19 0-13 0,-19-13-20 16,28 13 4-16,-9 0 33 0,7-10-21 16,9 10 0-16,9-8 15 0,7 3-24 0,9 0 36 0,8 2 6 15,9-2-4-15,10 3 30 0,7-1 5 0,3 0 25 0,3 1 18 16,1-1-13-16,4 1 0 15,-3-1 7-15,-4 0 0 0,-6 0 30 0,-4 0 8 0,-8-1-22 16,-6 0-8-16,-8 0-16 0,-10 0-32 16,-11 0 2-16,-8-1-20 0,-10 2-24 0,-7 0-4 0,-7 0-15 15,-6 1-19-15,-3 0-46 0,-4 2-79 0,0 0-98 0,0-1-123 16,0 0-50-16,0 1 6 16,0 0 19-16,-24 0 16 0,24 0-49 0,-28 0-66 15,6 0-101-15,-4 20-156 0,-3-20-46 0,-1 0 139 16</inkml:trace>
  <inkml:trace contextRef="#ctx0" brushRef="#br0" timeOffset="797.62">19178 10802 2532 0,'0'-14'43'0,"0"-3"51"16,0 1 38-16,23 2 26 0,-23-1-22 0,0 5-14 15,0 4-26-15,16 1-12 0,-16 5-18 0,0 0-51 16,0 0-23-16,0 0-10 0,0 0-11 0,0 0 16 0,0 0 14 16,0 19-17-16,0-19 22 0,0 23-6 15,-16-3-1-15,16 3 23 0,0 4-21 0,-14 5-12 16,14 3-29-16,-10 4-10 0,10 0-61 0,-9 1-39 0,9-1-21 16,-4 0-50-16,4-2-13 0,-6-2-33 15,5-1-60-15,-1-3-87 0,-1-3-80 0,-1-3 70 0,1-3 108 16</inkml:trace>
  <inkml:trace contextRef="#ctx0" brushRef="#br0" timeOffset="1147.83">18594 11186 1338 0,'-25'0'25'0,"4"0"37"0,2 13 31 16,1-13 7-16,6 0 25 0,1 14-14 0,-1-14 0 15,2 9 7-15,3-9-22 0,2 9-3 16,1-9-6-16,2 7 0 0,-2-7 10 0,3 4 18 0,1-4 28 16,0 1 34-16,0-1 16 0,0 0 15 15,0 0-44-15,0 0-28 0,18 0-43 0,-18 0-44 0,25 0 3 16,-5 0 2-16,6-17-3 0,7 17 5 0,5-15 5 16,7 15-20-16,4-17 3 0,8 6 1 15,5 1-11-15,7-1-1 0,9 4 7 0,11-2-24 16,11 2 30-16,9 2 44 0,2 0 21 15,1 3 46-15,0-3-32 0,-5 2-30 0,-8 0-40 0,-12-1-29 0,-9 2 4 16,-12-4-4-16,-6 3 14 16,-7-3-15-16,-11 3 9 0,-5 0 0 0,-8 1-21 0,-9 2 3 15,-5-3-68-15,-5 3-68 0,-7-2-58 0,-3 2-70 0,0 0-3 16,0 0-27-16,-20 0-31 16,20 0-40-16,-31 25-79 0,5-25-70 0,-4 26-129 0,-6-11-87 15,-4 2 129-15</inkml:trace>
  <inkml:trace contextRef="#ctx0" brushRef="#br0" timeOffset="1309.29">18792 11519 923 0,'23'0'11'0,"-23"0"-23"0,0-16 5 16,16 16-21-16,-16 0-63 15,0-15 10-15,11 15-58 0,-11 0-63 0,0-10 50 0</inkml:trace>
  <inkml:trace contextRef="#ctx0" brushRef="#br0" timeOffset="1609.68">18758 11480 3018 0,'10'-24'19'0,"-10"24"74"0,16-22 76 0,-16 22 55 15,14-23 36-15,-14 12-39 0,7 11-30 0,-7-10-42 16,0 10-55-16,0 0-44 0,0 0-53 0,3 0-17 0,-3 0-1 16,0 0 7-16,0 0 4 15,0 0 6-15,0 27-4 0,-20-27 4 0,20 31 5 0,0-8 4 16,-20 4-13-16,20 4-11 0,-10 2-21 15,10 7-41-15,0 3 3 0,-11 7-37 0,11 1-16 16,0 0-4-16,0 3-24 0,0-1-16 0,0-2-22 16,0-2-39-16,0-4-55 0,0-6-66 0,0-4-126 15,0-5-145-15,0-7 65 0,0-8 128 0</inkml:trace>
  <inkml:trace contextRef="#ctx0" brushRef="#br0" timeOffset="1865.43">19036 11765 2845 0,'10'-15'0'0,"-1"3"42"0,-3 1 69 16,-2 4 54-16,2-3 44 0,-4 5 3 15,-2 1-34-15,0 3-31 0,0 1-43 0,0-2-49 16,0 2-31-16,0 0-17 0,0 0-9 0,0 0 4 0,0 0 5 16,0 0 6-16,0 0 12 0,0 0 12 15,0 0-15-15,0 0-25 0,16 0 7 0,-16 0-14 0,23 0 10 16,-8 0 18-16,3 0-21 15,4-12 5-15,2 12-4 0,2 0-2 0,3 0-10 16,-2 0 0-16,2 0-10 0,-1-9-32 0,1 9-29 0,-3 0-49 0,0-5-43 16,-3 5-34-16,-3-3-51 0,-4 3-24 15,-4 0-80-15,0 0-119 0,-7 0-72 16,-3 0-61-16,-2-2 134 0</inkml:trace>
  <inkml:trace contextRef="#ctx0" brushRef="#br0" timeOffset="2707.34">19482 11557 2917 0,'14'0'39'16,"-14"0"45"-16,7-23 46 0,-3 23 57 0,2-22 3 0,-3 22-5 16,-2-20 3-16,1 20-42 15,-1-13-24-15,2 13-15 0,-2-13-29 0,-1 13-11 0,0-8-9 16,2 8-14-16,-1-5-29 0,-1 5 7 15,0 0-11-15,0 0-10 0,0 0-3 0,0 0-4 0,0 0 1 16,0 0-6-16,0 0 12 0,0 0-3 0,0 0 0 0,0 0 2 16,0 0-5-16,0 0-2 15,0 0 1-15,0 0 9 0,0 0-3 16,0 0 9-16,0 0-3 0,0 0-6 0,0 0 19 0,0 0-16 16,0 0 25-16,0 0 18 0,0 0 9 0,0 0 23 0,0 0 0 15,0 0 18-15,0 0 11 16,0 0 12-16,0 0-3 0,0 0 1 0,0 0-8 0,0 0-18 15,0 0-15-15,0 0-23 0,0 0-14 16,0 0-12-16,0 0 0 0,0 0-11 0,0 0-8 0,0 0-4 16,0 0-20-16,0 0-3 0,0 0-16 0,0 0-19 0,0 0 14 15,0 0 20-15,0 16 9 16,0-16 7-16,0 21 19 0,0-5-12 0,0 3-4 0,0 5 15 16,-20 3 16-16,20 6-26 0,-16 1 9 15,16 6 32-15,-14 1-82 0,14 2 49 0,-14 2-3 0,14 0-34 16,-8 2 37-16,1-6-25 15,7-4 9-15,-7-3 0 0,3-7 27 0,1-4-26 0,0-4 18 16,2-5 8-16,-2-6 3 0,3-3 39 16,-2-2 5-16,2-3 3 0,0 0-33 0,0 0-12 15,0-29-17-15,0 9-17 0,0-7 3 0,0-5-10 0,0-10-23 0,0-5-11 16,0-4 11-16,0-3-22 16,0 0 11-16,0-1 12 0,26 4-5 0,-26 2 31 0,27 6-8 15,-11 2 5-15,-1 5 8 0,-2 4-12 16,2 5 13-16,-1 3-8 0,0 4 0 0,-1 4 7 0,-1 3-7 15,1 1 4-15,0 5-11 0,1 0-13 0,-4 1 17 16,1 5-4-16,0-1-9 0,1 1 13 16,-1 1-14-16,3 0-30 0,0 0 0 15,-6 0-21-15,5 20-21 0,-2-20 27 0,-2 20 3 0,1-7 2 16,-1 2 10-16,-5 2-3 0,2 2-14 0,0-1 14 0,-3 4-3 16,2-1-8-16,-3 1 29 15,-2 0 5-15,0 1-1 0,0 2 21 0,-22-2-21 16,22-2 0-16,-32 0-2 0,11 0-7 15,0-1 17-15,-3-2-2 0,2-1 20 0,-5-5-12 0,6 0 21 0,2 0 4 16,5-3 0-16,3-3 43 0,4-1 20 0,0-3 50 0,7 0 58 16,0-2 25-16,0 0-31 15,0 0-71-15,0 0-55 0,18 0-43 0,-18-20-21 0,19 20 45 16,-19-15-5-16,28 15-10 16,-10-17 17-16,0 17-27 0,-2 0 2 0,0 0-9 15,3 0-1-15,-2 0 5 0,-6 0 1 0,1 0-21 16,-4 32-36-16,4-14-41 0,-2 3-42 0,-3 4-22 15,0 4-24-15,-2 1-29 0,3 0-58 0,-5 1-47 16,3-2-34-16,-5 0-64 0,-1-3-62 0,0 0-97 0,0-5-71 16,0-4 130-16</inkml:trace>
  <inkml:trace contextRef="#ctx0" brushRef="#br0" timeOffset="3197.57">19859 11494 3112 0,'10'-13'40'16,"-4"1"65"-16,0 0 61 0,-2 0 50 0,4-1 1 16,-5 2-13-16,0 4-22 0,0-2-17 0,-3 4-1 15,3-1-36-15,-2 2-15 0,1 0-6 16,-1 2-18-16,0 0-2 0,1 0-15 0,1 2-22 16,0-1-26-16,1 1-17 0,2-2-3 0,3 2-4 15,-1-1-3-15,2-2-1 0,0 3-4 0,3-3 0 16,1 2 5-16,1-2 8 0,1 0-2 0,-1 0 5 15,3-1-1-15,1 1-7 0,-4-1 4 16,5 0-10-16,-3-2 12 0,3 0-6 0,-2 2-9 0,-2-2 5 16,1 2-29-16,-2-2 36 0,-3 2-4 0,0 2-14 0,-2-2 23 15,-3 4-15-15,-3-1-3 0,0 1 8 16,-1 0-35-16,0 0-49 0,-3 0-15 0,0 0-7 0,0 0 29 16,0 0 36-16,0 20 36 15,0-20 8-15,-16 21-3 0,16-8 6 0,-17 4-21 0,17-1 2 16,-26 0-3-16,10 0-7 15,-1 0 1-15,-1-1-7 0,0 0 5 0,1-1 2 0,0-3 3 0,1 0 7 16,4-2 4-16,1-2-2 0,1-2 10 16,4 0 4-16,3-2-4 0,2-1 9 0,1-2 9 15,0 0-5-15,0 0 2 0,0 0 7 0,20 1-23 0,-20-1 0 16,29 0 5-16,-9 0-16 0,3 0 22 16,3 0-10-16,1 0 5 0,2 0 8 0,-2 0-28 0,-1 0 23 15,-4 0-45-15,-2 0-65 16,-6 0-99-16,-3 0-81 0,-2 0-92 0,-5 0-39 15,-2 0-11-15,-2 0-173 0,0 16-58 0,0-16 34 16,0 14 125-16</inkml:trace>
  <inkml:trace contextRef="#ctx0" brushRef="#br0" timeOffset="4507.68">19955 11394 1353 0,'0'0'45'0,"0"0"29"0,0 0 20 16,0 0 40-16,0 0-16 0,0 0 8 0,0 0 11 15,0-14-12-15,0 14 4 0,-15 0-12 0,15-10-6 16,0 10-4-16,0 0-24 0,0-8-14 0,0 8-7 16,0-6-17-16,0 4-5 0,0 0 6 0,0-1-21 0,0 0-7 15,0 0-6-15,0-1-10 16,0 1 4-16,15-1-1 0,-15 0-2 0,0-2-9 0,20 0 3 15,-8 1 2-15,-2-3 1 0,4 3-3 16,2 0-1-16,-2-2-3 0,3 3 7 0,0-1 0 0,-2-1-10 16,1 5 9-16,0-3-8 0,-1 4 7 0,-1-2 6 15,3 2-10-15,-2 0 4 0,0 0-10 16,0 0 6-16,0 18 5 0,-1-18-5 0,-1 14 5 0,-1-14-9 16,-4 18 6-16,-1-6 1 0,0-1 8 15,-5 2-3-15,-1 1-4 0,-1-1-1 0,0 3-5 0,0-1 10 16,-20-2 5-16,20 3-1 15,-25-4 0-15,6 2-2 0,0 1-9 0,-1-3 10 0,-3-1-5 16,1 0 0-16,-3-2-7 0,2 0-3 16,2-1 14-16,-3 1 2 0,4-3 3 0,0-2 2 0,6 1-10 15,1 1-2-15,4-1 25 0,1-3-18 0,3 1 23 16,1-2 29-16,4 0 26 0,0 2 32 16,0-3-8-16,0 0-25 0,0 0-52 0,0 0-10 0,0 0-22 15,27 0-5-15,-27-15 10 0,31 15-26 16,-13 0 21-16,4 0-1 0,2-11 0 0,1 11 20 0,-4 0-27 15,2 0 2-15,1 0 3 0,-6 0 7 0,0 0-3 0,-4 0 15 16,0 0-17-16,-4 0-17 16,-2 0 15-16,-2 0-43 0,-3 0-16 15,0 0-40-15,1 0-43 0,-4 0-35 0,0 0-38 0,0 0-11 16,0 0-76-16,0 0-112 0,0 0-100 0,-17 18-31 0,17-18 121 16</inkml:trace>
  <inkml:trace contextRef="#ctx0" brushRef="#br0" timeOffset="10189.35">16606 11101 1307 0,'0'-3'61'15,"2"-2"56"-15,3 1 56 0,-5 1 61 0,0-2 6 16,0 1-13-16,0 0-16 0,0 1-14 0,0 1-27 15,0 1-3-15,0 1-6 0,0-1-29 0,0 1 1 0,0 0-28 16,0 0-14-16,0 0-15 0,0 0-41 16,0 0-10-16,0 0-23 0,0 0-6 0,0 0-5 15,0 0-3-15,0 0 2 0,0 15 7 0,0-15 6 0,0 14 0 16,0-4 8-16,0 4 6 0,0 1-12 16,0 2 0-16,0 2 0 0,-14 0-6 0,14 0 10 0,0-1-32 15,-14 1-43-15,14-2-59 16,0 2-67-16,-7-2-50 0,7-1-54 0,0 0-56 0,0-1-87 15,0-3-102-15,0-1-66 0,0-2 108 0</inkml:trace>
  <inkml:trace contextRef="#ctx0" brushRef="#br0" timeOffset="10588.7">16554 11022 2750 0,'23'-18'37'0,"-23"1"48"16,18 0 51-16,-18 0 41 15,16 0 5-15,-16 5-10 0,9-2-30 0,-9 6-27 0,0 2-46 16,5 2-40-16,-5 1-29 0,0 3-18 0,0 0 1 0,0 0 0 16,0 0-8-16,0 23 21 0,-22-23 0 15,22 24 5-15,-26-7 22 0,11 0-28 16,0 6 9-16,0 0-6 0,-1 1-8 0,1-3 2 16,1 2-26-16,2-2-6 0,5-1-5 0,-4 0 4 0,2-4 19 15,0-3 9-15,3-2 9 0,1-3 10 16,1-3 9-16,0-1 33 0,4-4 1 0,0 0 1 0,0 0-14 15,0 0-28-15,0-24 10 16,0 24-3-16,23-30 22 0,-23 12 16 0,15-2 0 0,-15-3 10 16,19-3 9-16,-7 3-2 0,2-1 7 0,-4 1-2 0,1-2-12 15,4 0-19-15,-3 4-17 0,3 0 6 16,-5 4-9-16,1 1 2 0,-1 5 0 16,0-1-4-16,0 6-27 0,-2 1 1 0,-2 2-7 15,-1 3-15-15,0 0 16 0,4 0 2 0,-1 20-1 0,2-20-19 16,1 33-23-16,-1-9-38 0,1 2-28 15,3 3-22-15,-2 3-13 0,-3-3-48 0,1 1-51 16,-3-2-39-16,-3 0-45 0,-2-2-51 0,-1-1-104 16,-1-5-137-16,0-1 31 0,0-6 131 0</inkml:trace>
  <inkml:trace contextRef="#ctx0" brushRef="#br0" timeOffset="12128.84">12262 10566 1905 0,'0'0'41'0,"0"0"34"15,0 0 36-15,0 0 50 0,0 0-3 16,0 0-2-16,0 0-23 0,0 0-48 0,0 0-37 16,0 0-16-16,0 0-10 0,0-13-3 0,0 13 9 15,17 0-14-15,-17-12 9 0,17 12-2 0,-6-10 0 0,0 10 8 16,5-9-14-16,2 3 9 0,1 0-5 0,3-2-8 16,6 0 7-16,-1 1-6 0,7-2-2 15,6-1-7-15,3 2-3 0,9 1 2 0,7-3-5 16,8 2 4-16,9-1-6 0,9 2 5 0,8-2 3 15,5 1-2-15,7 0 0 0,2 0-1 0,0 0-2 0,1 1 1 16,-2 1 7-16,1-1-3 0,-1 1-5 0,-1 2 3 0,0 0 4 16,-4 1 16-16,3 1 13 15,-2 2 9-15,-5 0-11 0,-4 0-15 16,-3 0-8-16,-6 0-8 0,-2 21 9 0,-4-21-7 0,-3 19-1 16,-1-5-2-16,2-2-8 0,-2 2 14 0,0 3-3 0,-2-1-1 15,-2 0 2-15,-1 0-4 16,-7 2-1-16,-4-3 2 0,-5 1 2 0,-5 0-10 0,-5-2 3 15,-3-1 1-15,-6 1 1 0,-1 0 3 16,-2-1-1-16,-2 0 1 0,-2 0-2 0,-1-2 4 16,-4 0-3-16,-3-1 1 0,0 0-4 0,-5-1-1 15,-2-2-4-15,-3-3 3 0,-3 2 3 0,-2-1 2 16,2-3 11-16,-2 0-6 0,-4 0 1 0,1-2 18 0,0 0 19 16,1 0 24-16,-1 0 18 0,-1 0-8 15,0 0-7-15,0 0-6 0,0 0-8 0,0 0-11 0,0 0-2 16,0 0-7-16,0 0-2 15,0 0-3-15,0 0 2 0,0 0-18 0,0 0-9 0,0 0 0 16,0 0-9-16,0 0 12 0,0 0-6 0,0 0-4 0,0 0 0 16,0 0-5-16,0 0 1 0,0 0 2 15,0 0-4-15,0 0-7 0,0 0 7 0,0 0 3 0,0 0-2 16,0 0 9-16,0 0-4 16,0 0-3-16,0 0 4 0,19 0-3 15,-19 0-1-15,0 0 6 0,14 13-5 0,-14-13 0 16,0 0 4-16,15 0-3 0,-15 10 2 0,9-10-1 15,-9 6-4-15,10-6 9 0,-4 7 6 0,1-4 0 16,1 0 2-16,1 0-11 0,3 0-3 0,1 2 1 0,3-2-14 16,1 2 15-16,3 1-5 0,2 0 8 0,-3 2 4 0,3 0-10 15,-2 0 2-15,0 0-4 0,-1 1 13 16,-4 0 0-16,-2-5-3 0,-2 0 0 16,-2-1-10-16,-4 0 4 0,-2-1 5 0,-2-2-1 15,-1 0 2-15,0 0 1 0,0 0-8 0,0 0 7 0,0 0 2 16,0 0-3-16,0 0 5 0,0 0 3 15,0 0-6-15,0 0-13 0,0 0 14 0,0 0-11 0,0 0 11 16,0 0 6-16,0 0-14 0,0 0 6 16,0 0-9-16,0 0-5 0,0 0-42 0,0 0-52 15,0 0-63-15,0 0-71 0,0 0-36 0,0 0-34 0,-19 0-55 16,19 0-76-16,-23 0-126 0,9 0-67 16,-4 0 123-16</inkml:trace>
  <inkml:trace contextRef="#ctx0" brushRef="#br0" timeOffset="13689.12">16382 10654 1803 0,'-3'0'23'0,"3"0"28"0,0 0 22 16,0 0 48-16,0 0 11 0,0 0 18 0,0 0 11 15,0 0-3-15,0 0-23 0,0 0-32 16,0 0-15-16,0 0-22 0,0 0-12 0,0 0-2 0,0 0-8 16,0 0-34-16,0 0 8 0,0 0-12 0,0 0-11 15,0 0 7-15,0 0-9 0,0 0 0 0,20 0 3 16,-20 17 5-16,18-17 1 0,-18 21-1 16,26-10-5-16,-12 4 8 0,1-2-1 0,-1 0 1 15,3 1 3-15,-3 0-4 0,0 0-7 0,-1-1 4 0,0 2 0 16,-1-2 1-16,-2 2-13 0,-1-1 12 15,-4-1 13-15,1-3 7 0,-2-3 33 0,-3-1-2 0,1-1-2 16,-2-2 1-16,0-3-11 0,0 0 1 16,0 0 25-16,0 0 30 0,-19 0 10 0,19 0 19 15,-21 0-23-15,6 0-31 0,-7 18-12 0,-4-18-22 16,-2 0-22-16,-4 15-2 0,2-15-16 0,-4 0-1 16,4 14 0-16,-1-14 0 0,5 10-18 0,5-3-20 0,-1 0-44 15,7 0-50-15,1 1-19 16,4 2-41-16,1-2-26 0,1 1-27 0,2 1-27 0,1-1-44 15,1-1-63-15,-1 1-93 0,3-4-115 16,2-1 98-16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13:4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 2380 3385 0,'16'0'30'0,"-2"-17"41"0,0 17 34 16,-3-16 24-16,-3 16-29 0,-8-17-20 0,7 17-21 15,-7 0-15-15,0 0 2 0,0 0-17 0,0 0-8 16,0 0 15-16,0 0 28 0,-23 0 8 0,23 25 5 16,-21-8-17-16,21 6-25 0,-23 1 0 0,12 5 2 15,11 4-12-15,-17 2-1 0,17 7-5 0,0 3-8 16,0 3 8-16,0 0-4 0,0 1-15 16,0 0 11-16,24-1-13 0,-24-5-4 0,16-1 13 15,-16-7-13-15,12-7 5 0,-12-5 9 0,11-3-8 16,-11-6 1-16,0-4 14 0,0-3 19 0,7-3 77 15,-7-4 18-15,0 0-3 0,0 0-42 0,0-19-56 16,0 19-22-16,0-32-7 0,-22 8 16 0,22-4-21 16,-16-8 9-16,16-2-2 0,-18-7-15 0,18-4 42 15,-18 0-21-15,18-1-10 0,-13 1 12 0,13-1-28 16,-7 4 16-16,7 2-12 0,0 4 16 0,0 5 1 16,18 0-13-16,-18 6 33 0,26 1-27 0,-9 3-11 15,1 2 9-15,5 2-10 0,-1 2 5 0,5 3 3 16,-2 1 7-16,2 2-10 0,0 6 3 0,0-1 4 15,-1 6-18-15,0 2 12 0,-3 0 0 0,-1 0-5 16,-3 19 14-16,-3-19-10 0,2 28-8 0,-3-11 13 16,-3 3-1-16,-1 3 8 0,-4 1 7 15,-1 1-21-15,0 1 5 0,-5 1 10 0,-1 2 0 16,0 2 16-16,0-1-14 0,-21 1-5 0,21 3 1 16,-21-1 2-16,6 3-5 0,0 0-42 0,1-1-21 15,0-1-36-15,-3 1-38 0,1-1-9 0,-2-3-28 16,2-1-35-16,0-6-26 0,0-1-23 0,1-4-14 15,0-4 0-15,0-4-3 0,4-1 5 16,1-4-34-16,1-3-89 0,2-3-134 0,5 0 15 16,2 0 99-16</inkml:trace>
  <inkml:trace contextRef="#ctx0" brushRef="#br0" timeOffset="696.13">2674 2637 3097 0,'1'-10'33'0,"1"-2"42"16,-2 0 37-16,1 0 51 0,2 0-10 0,-3-3-3 15,0 3-29-15,0-1-24 0,0 3-22 0,0-3-37 16,0 5-12-16,0 2-32 0,0 0 2 0,-17 1-10 16,17 3-9-16,0 1-19 0,0-1-18 15,-17 2-13-15,17 0-17 0,-11 0-1 0,11 0-9 0,-18 17 10 16,2-17 16-16,-2 19 11 0,-1-6 20 15,0 1 4-15,-5 0 9 0,1 0 2 0,1 0-10 16,2 0-3-16,-1 1 1 0,6-1 0 0,2-1 14 16,3-2 8-16,5 2 6 0,1-4 11 0,4 0 6 15,0 0-3-15,0-4-1 0,23-2 8 0,-23 1-10 16,27-4 8-16,-8 0 9 0,0 0 0 0,2 0-2 16,0-22 5-16,-1 22 1 0,0-25 8 0,0 12 22 15,-1 0 6-15,-3-2-10 0,-1 0 3 0,-1 1-9 16,-3 0 2-16,-1-1 24 0,0 4-19 0,0-3-6 15,-3 5-4-15,-2 1-31 0,-1 0-2 0,-3 2-8 16,3 4-15-16,-4 1 0 0,2 1-2 0,-2 0 1 16,0 0 7-16,0 17 7 0,0-17-4 0,0 24 5 15,0-8-7-15,0 2 5 0,0 3 2 16,0 3 10-16,0 0-4 0,0 0-6 0,0 0 1 16,0 1-3-16,0 0 4 0,0-4 2 0,0-4-1 15,0-1 5-15,12-4 8 0,-12-6 2 0,15-3 5 16,-3-3-9-16,1 0-6 0,0 0-4 0,5-28 11 15,-3 8 22-15,6-6 18 0,-3 0 38 0,0-4 12 16,0-3 7-16,-1 1 7 0,-2-1-8 16,-2-1-12-16,-2 0 9 0,1 3-8 0,-2 0 5 15,-2 1 1-15,0 1-20 0,-1 2 5 0,0 0-21 16,-3 3-1-16,2 2 5 0,-3 4-24 0,0 4-10 16,0 3-28-16,-2 2-30 0,0 3-2 0,1 4-7 15,-2 2-6-15,0 0 20 0,0 0 6 0,0 26 9 16,0-10 6-16,0 5 0 0,0 5-14 0,-22 5 11 15,22 3 14-15,0 4-19 0,-17 2-30 0,17 5-35 16,0 3-35-16,-14 2-37 0,14 1 3 0,0 1-26 16,-7-1-21-16,7 0 19 0,0-2 18 0,0-5 11 15,0-6 13-15,0-2-3 0,26-6-7 0,-26-6 14 16,27-5 15-16,-10-4 19 0,-1-5 4 0,2-4-6 16,-1-5-33-16,-1-1-66 0,-1 0-77 15,-2-17-135-15,0 17-111 0,-6-34-19 0,-7 10 102 16</inkml:trace>
  <inkml:trace contextRef="#ctx0" brushRef="#br0" timeOffset="879.64">2763 2613 1818 0,'-6'0'62'0,"2"0"83"16,4 16 58-16,0-16 74 0,0 11-7 0,19-11-42 15,-19 9-22-15,33-9-53 0,-12 14-40 0,4-14-35 16,4 6-39-16,3-6-13 0,2 0-16 0,4 0-3 15,-3 0 6-15,1 0-32 0,-1 0-28 0,0-19-63 16,-2 19-78-16,-2-13-72 0,-1 13-101 16,-3-13-154-16,-2 13-210 0,-2-15 93 0,-1 7 132 15</inkml:trace>
  <inkml:trace contextRef="#ctx0" brushRef="#br0" timeOffset="1311.71">3428 2529 3010 0,'12'-21'22'0,"0"21"20"16,-1-15 25-16,-2 15 11 0,1-18-9 0,-5 18-9 15,-1 0-27-15,-4-14-4 0,0 14-17 0,0 0-18 0,0-8 3 16,0 8-16-16,-25 0-4 0,25 0 6 16,-31 0 10-16,12 0-9 0,-6 0 5 0,-3 16-13 15,2-16-8-15,-3 16 14 0,0-16-4 0,0 20 6 16,1-20 0-16,2 21-14 0,3-8-12 0,3 1-8 15,5-1-11-15,6-1 10 0,2 0 12 0,7 1 1 16,0 1 6-16,0-1-5 0,34-1 13 0,-13-1 1 16,3 1 3-16,5-3 20 0,1-1-7 0,1-4 19 15,1-4-4-15,-1 0-9 0,-1 0-4 16,-2-21 17-16,-4 21 13 0,-3-24 20 0,-2 10 28 16,-1 0-17-16,-1-3 24 0,-6 1-7 0,3-2 3 15,-5 1 14-15,-1-2-16 0,-1 0 10 0,-1 1 5 16,-2 1 13-16,-4 4 2 0,4 2 4 0,-4 1-26 15,0 3-36-15,0 3-14 0,0 0-41 0,0 2-12 16,0 1-3-16,0 1-12 0,0 0 11 0,0 0 16 16,0 20-2-16,0-20 11 0,-18 26 5 0,18-7-15 15,0 4 4-15,-15 3-1 0,15 4-2 0,0 5 7 16,0 2 2-16,0 3-48 0,0 4-61 0,0-1-78 16,0 2-88-16,0 3-55 0,26-3-58 0,-26 1-154 15,26-5-142-15,-13-4 101 0</inkml:trace>
  <inkml:trace contextRef="#ctx0" brushRef="#br0" timeOffset="1544.08">4160 2588 4005 0,'20'-22'26'0,"-4"2"60"0,-2 6 64 15,-2 1 48-15,1-1 6 0,-6 4-36 16,-6 6-65-16,-1 2-51 0,0 2-41 0,0 0-28 0,0 0-7 15,0 0-2-15,0 0 0 0,0 23 10 0,-18-23 11 16,18 27-12-16,-14-8 8 0,14 5-12 0,-13 7-24 16,13 5-11-16,0 1-28 0,0 4-23 0,0 2-37 15,0 2-36-15,0 0-51 0,0-4-67 16,0-4-39-16,0-4-55 0,0-5-59 0,0-4-157 16,-19-8-90-16,19-8 115 0</inkml:trace>
  <inkml:trace contextRef="#ctx0" brushRef="#br0" timeOffset="1679.72">4223 2293 2649 0,'18'-17'-5'0,"-3"2"-13"0,-3 3-23 0,0 2-21 16,-1 0-17-16,-2 5-33 0,-2 4-14 0,-3 1-86 16,0 0-133-16,-1 0-119 0,2 20-32 0,-1-20 108 15</inkml:trace>
  <inkml:trace contextRef="#ctx0" brushRef="#br0" timeOffset="2076.17">4474 2410 2934 0,'17'-22'33'0,"-2"22"48"16,-3-15 53-16,-4 15 42 0,3-16-4 0,-4 16-36 15,-4-11-52-15,-3 11-50 0,0 0-34 16,0 0-15-16,0 0-3 0,0 0 0 0,-22 0 3 0,22 0-4 15,-24 0-3-15,24 23 11 0,-27-23-1 0,11 22-2 16,2-8-3-16,1 0-5 0,0-1-5 0,2 2-4 16,-1 2 7-16,4-2 1 0,1-1 5 15,1 0 13-15,1-2-3 0,3-1 12 0,2 0-6 16,0-2 9-16,0 0 5 0,20-3 14 0,-20 1 27 16,23 0 16-16,-23-3 24 0,31 1 6 0,-12 0 6 15,1-4 4-15,-2 1 4 0,2 1-2 0,-1-3 12 16,-3 0 2-16,-3 0-21 0,-1 0-20 0,-4 0-28 15,-2 0-28-15,-1 0-21 0,-5 0 12 0,4 0-29 16,-4 0-8-16,0 0 7 0,0 0-37 0,0 0 23 16,0 0 6-16,0 0 9 0,0 18 9 15,-21-18 5-15,21 24-1 0,0-8-10 0,-20 4-23 0,20 3-41 16,-16 1-52-16,16 2-65 0,-19-2-45 16,9 0-45-16,-3-1-30 0,0-4-39 0,-2-2-86 15,-4-4-169-15,0-4-137 0,0-7 110 0</inkml:trace>
  <inkml:trace contextRef="#ctx0" brushRef="#br0" timeOffset="2559.88">4671 2499 3532 0,'29'-12'10'16,"-5"1"23"-16,-2 2 40 0,-5 1 57 0,-2 2 23 16,-3 1-10-16,-5 3-30 0,-3 2-66 0,-2 0-45 15,0 0-8-15,-2 0-7 0,0 0 31 16,0 23 21-16,0-23 20 0,0 27 20 0,-18-8-27 0,18 4 10 15,0 3-8-15,-14 4-5 0,14 3 10 16,-13 2 21-16,13 5-6 0,-11 2-11 0,11 1 17 16,-15 4-51-16,15-2-4 0,-11-2 17 0,5 0-31 15,-1-2 8-15,3-5-3 0,-1-1-15 0,1-5 0 16,3-1 3-16,-1-5-2 0,2-3-1 0,-2-2 8 16,2-5-5-16,0-4 2 0,0 0 4 0,0-5 13 15,0-2 14-15,0-1-4 0,0-2-7 0,0 0-14 16,0 0-3-16,16-26-24 0,-16 26-22 0,13-34-14 15,-13 9-23-15,18-4 10 0,-18-6 1 0,18-5 5 16,-10-6 18-16,0-2 13 0,-1-5 17 0,0 0 17 16,-1-3 15-16,-1 5-9 0,2 2 14 15,-3 4-7-15,1 4 7 0,0 5 13 0,-1 4-18 16,3 3 4-16,0 6-23 0,0 1-11 0,-2 2 20 16,1 4-8-16,-2 2 12 0,-1 2 0 0,4 2-24 15,-3 3 6-15,-1 1-13 0,-2 2-4 0,2 0 4 16,1 4-18-16,-3-2-32 0,3 2 16 0,-2 0 2 15,1 0 8-15,2 0 37 0,2 24-24 0,0-24-12 16,-2 28-9-16,5-10-21 0,-2 3-7 0,0 1-10 16,-2 2-34-16,0 2-15 0,-2 1-22 0,-2 3-30 15,-2 1-18-15,0 1-35 0,0 0-26 16,0 0-20-16,-24-1-26 0,24-1-48 0,-30-4-101 16,13-6-146-16,-1-3 89 0,-3-6 112 0</inkml:trace>
  <inkml:trace contextRef="#ctx0" brushRef="#br0" timeOffset="3760.54">5058 2620 2853 0,'20'-9'37'0,"-1"3"46"16,-3 1 61-16,-2 2 54 0,3-4-3 16,-7 3-11-16,0 1-40 0,-2 2-63 0,-3 0-39 0,-1 1-38 15,-1-1-23-15,-2 1 13 0,1 0-7 0,-2 0 6 16,2 0-14-16,0 0 5 0,1 0 18 15,1 17 2-15,1-17 9 0,0 0-12 0,1 0-6 16,0 12 0-16,-1-12 8 0,1 0 11 0,-1 0 11 16,1 0-10-16,1 0 11 0,1 0-3 0,1 0-14 15,0 0 12-15,2 0-20 0,-2-16-6 0,3 16 14 16,-1-21-11-16,-4 21 10 0,3-26 4 0,-6 10-12 16,3 2 20-16,-5 0-4 0,1 1 8 0,-3 1-3 15,0 1-13-15,0 0-19 0,0 2-13 0,0 1-10 16,-16 1-13-16,16 1 14 0,-18 2-13 0,18 3-1 15,-22 1 0-15,10 0-5 0,-1 0 13 0,-1 0 11 16,-3 28 5-16,1-28 12 0,-1 30 4 0,2-11 4 16,1 2 4-16,0 0-12 0,1 0-7 0,2 1-8 15,5 0 6-15,-1 1-3 0,3 1-1 16,1-4-6-16,3-1-5 0,0 1 7 0,0-4 12 16,0-2 18-16,23-1-8 0,-23-5 13 0,25-4-1 15,-7-1-4-15,1-3 11 0,4 0-6 0,1 0-2 16,2-21 0-16,3 4 1 0,0-2 1 0,-2-2 21 15,-2 2 15-15,-1-1 5 0,1-4 11 0,-2 4-5 16,-3-1 8-16,-1 1 8 0,-2 4-7 0,-3 1 7 16,-1-4-13-16,1 4-10 0,-4 2 4 0,-2 1-16 15,-2 2-7-15,1 3-10 0,-4 2-7 16,-2 0-17-16,-1 2-13 0,0 3-11 0,0-2-18 16,0 2 4-16,0 0 13 0,-19 0 11 0,19 17 9 15,-19-17 11-15,6 18 0 0,-2-5-3 0,-2 3 4 16,-1 1-18-16,-2 1 2 0,2-1-8 0,-1 4 5 15,4 3 17-15,1 1-17 0,1 2 6 0,6 0-16 16,0 1-8-16,4 3-3 0,3 0 6 0,0-2 10 16,0-2 5-16,22-2 15 0,-22-3-2 0,33-3 6 15,-13-4-5-15,4-2 6 0,4-2 2 0,0-5 2 16,3-6 9-16,-3 0-3 0,3 0-1 0,0 0-8 16,-1-28-1-16,1 9 13 0,-3-3 14 0,1-6 23 15,0-3 8-15,-1-7 8 0,-4 3-2 0,0-4 5 16,-2 0 12-16,-2 0 3 0,-1 1 1 15,-2 0 8-15,-2 5-1 0,-2 0-4 0,1 2-6 16,-3 0-8-16,0 4-6 0,-1-1-13 0,0 4 6 16,-3 1-10-16,-1 2 4 0,-2 2-8 0,-3 3-19 15,3 4-10-15,-4 2-23 0,0 1-26 0,0 5 10 16,0 1-15-16,0 3 10 0,0 0 12 0,0 0-5 16,-22 18 0-16,22-18-3 0,-20 28 4 0,8-10-1 15,-3 6 3-15,1 2-7 0,14 4-6 0,-20 4 4 16,11 2-32-16,1 3-22 0,1 4-15 0,7 3-30 15,-5 3 12-15,5 2-3 0,-4 1-15 0,4-1-14 16,0 0-4-16,0-2 9 0,0-6 17 16,0-5 29-16,22-4 15 0,-22-5 21 0,20-7 29 15,-20-3 19-15,23-7 23 0,-8-2-6 0,-1-5 2 16,4-3-12-16,-2-2-2 0,2 0-22 0,-1-19-56 16,0 19-56-16,-1-32-57 0,-1 11-35 0,-4-1 10 15,-4-4 27-15,-4-1 13 0,-2-4 36 0,-1-1-1 16,0 0 41-16,-30 0 41 0,12 4 28 0,-3-2 36 15,-1 2-16-15,-3 2 25 0,-1 4 31 0,1 5 9 16,1 1 53-16,3 2 13 0,1 2 7 0,4 4 43 16,1 2-9-16,4 1 15 0,4 5 13 15,1-4-5-15,6 3 13 0,0 0-7 0,0 1-8 0,0 0-22 16,0 0-46-16,0 0-45 0,0 0-39 0,17 0-15 16,-17 0-7-16,19 0 6 0,-7-15 6 15,6 15-6-15,1 0 10 0,2-16 0 0,2 16-2 16,3-16 0-16,0 16 12 0,1-14 5 0,0 7 2 15,1-3 9-15,-2 1 8 0,2 1 7 0,-3 1 7 16,-2-2 12-16,-2 2-4 0,-4 1 3 0,0 1 7 16,-4-1-7-16,-4 4-11 0,-2-1-13 0,-1 0-17 15,-3 2-17-15,0-1-14 0,-3 2-11 0,1-2-18 16,-1 2-8-16,0-1 1 0,0 1-8 0,0 0 9 16,0 0 17-16,0 0-7 0,0 22 18 0,0-22 0 15,0 26-1-15,0-7 3 0,0 2-21 16,0 3-7-16,0 3 2 0,0 6-17 0,17 0-23 15,-17 5-35-15,0-2-74 0,20 1-38 0,-20 4-42 16,12-3-54-16,-12 0-37 0,16-7-40 0,-16 2-57 16,8-6-88-16,-8-6-150 0,5-4 71 0,-5-7 132 15</inkml:trace>
  <inkml:trace contextRef="#ctx0" brushRef="#br0" timeOffset="3888.2">6367 2364 3022 0,'0'-20'10'0,"17"3"3"0,-17 4-3 0,0 0 0 16,15 3-18-16,-15 3-38 0,0 2-65 0,7 4-91 16,-7 1-105-16,0 0-113 0,0 0-151 15,0 19 8-15,0-19 112 0</inkml:trace>
  <inkml:trace contextRef="#ctx0" brushRef="#br0" timeOffset="4261.21">6667 2521 3089 0,'9'-23'60'0,"2"23"70"16,0-19 72-16,1 19 76 0,3-20 3 0,-4 20-26 15,-3-15-40-15,-3 15-65 0,0 0-68 0,-1-10-41 16,-1 10-46-16,-3 0-14 0,0 0 1 0,0 0-18 16,0 0 18-16,0 0-2 0,0 0-2 15,0 0 13-15,0 25 3 0,0-25 4 0,0 30 6 16,0-10-13-16,0 3 0 0,-18 4-4 0,18 2-6 15,0 7 9-15,-19 0-30 0,19 3-23 0,-18 2-22 16,18-1-28-16,-15 2-13 0,7 0-7 0,1-5-9 16,1-3-9-16,-2-4 15 0,-1-6 5 0,-6-3 18 15,-2-4 27-15,-3-7 1 0,-7-5 31 0,-1-5 14 16,-6 0 15-16,2-20 19 0,-1 3-1 0,5-5 7 16,1-6 9-16,5-3 3 0,8-5 21 15,3-5 13-15,7-1 10 0,4-2 18 0,0 1-14 0,0 2-12 16,29 4-13-16,-11 1-13 0,4 5-13 15,3 5-11-15,0 7-5 0,2 2-35 0,1 3-43 16,2 3-58-16,-4 4-95 0,-3 3-101 0,-1 4-152 16,-3 0-130-16,2 0 7 0,-4 17 131 0</inkml:trace>
  <inkml:trace contextRef="#ctx0" brushRef="#br0" timeOffset="4711">6770 2506 3779 0,'0'-14'49'16,"24"1"93"-16,-24-1 66 0,26 3 62 0,-10-6 14 0,-4 6-39 16,-1 4-48-16,-11 0-49 0,10 2-69 0,-10 2-64 15,4 1-23-15,-4 0-32 0,0 2-2 16,0 0 6-16,0 0 5 0,0 0 6 0,0 21 7 16,-17-21 10-16,17 30 2 0,0-7 16 0,0 2-16 15,-15 6-5-15,15 5-6 0,0 5-2 0,0 6 24 16,0 3-5-16,19 0-6 0,-19 3-16 0,21 1-25 15,-21-2-9-15,27-3 3 0,-27-5 6 0,25-3 8 16,-12-7-2-16,0-3-6 0,-2-5 15 16,-2-5 4-16,2-6 6 0,-5-2 18 0,-1-6-3 15,2-1 25-15,-4-6 9 0,1 0-25 0,0 0-11 0,1-23-32 16,0 23-13-16,0-38 23 0,0 12 5 16,-2-7 17-16,0-4 12 0,-2-7-5 0,1-2-4 15,-1-6 12-15,-1-1-4 0,0 0 21 0,0-1 18 16,0 3-28-16,1 2 8 0,1 4-21 0,0 3-13 15,1 7 12-15,0 3-4 0,-1 4 11 0,1 6 0 16,2 4-1-16,-1 3-4 0,1 3-10 0,1 4-4 16,2 3-6-16,0 2 7 0,4 3-10 0,5 0 3 15,2 18 7-15,5-18-7 0,3 34 2 0,2-8-9 16,1 3-36-16,2 10-19 0,-2 5-29 0,-5 7-56 16,-1 5-21-16,-5 5-33 0,-7 3-64 0,-6 2-23 15,-5 3-50-15,-1 0-129 0,-22-6-153 0,-1-2-5 16,-7-6 108-16</inkml:trace>
  <inkml:trace contextRef="#ctx0" brushRef="#br0" timeOffset="5433.32">1768 3207 1840 0,'-27'0'8'16,"4"0"42"-16,1 0 42 0,2 16 50 0,4-16 13 16,-1 0-11-16,2 11-7 0,4-11-17 0,1 10 0 15,-1-10 5-15,6 8 2 0,0-8 0 0,0 4 11 16,1-4-14-16,4 2-25 0,0-2-12 0,0 1-19 16,0-1 4-16,0 0 11 0,0 0 10 0,0 0 9 15,0 0-20-15,0 0-16 0,25 0-24 16,-9 0-19-16,12 0-3 0,10 0-9 0,14 0 4 0,13 0 1 15,19 0 1-15,19 0-3 0,17 0-1 0,13 0-13 16,20-18 1-16,18 18-1 0,21 0-8 16,12-13 5-16,15 13-2 0,11 0 5 0,17-10 14 15,11 10 26-15,3 0-1 0,6 0 16 0,-2 0 3 16,4 0-15-16,-1 0 25 0,-2 0 5 0,-8 19 3 16,-7-19 23-16,-6 13 9 0,-13-13 9 0,-13 12 26 15,-12-12 0-15,-17 10-21 0,-23-10-3 0,-21 0 1 16,-20 6-13-16,-18-6-17 0,-25 0-15 15,-18 0-31-15,-21 0-33 0,-13 0-7 0,-13 0-40 0,-5 0-78 16,-7 0-46-16,-6 0-68 0,0 0-28 0,0 0 22 16,0 0 22-16,0 0 28 0,-20 0-20 15,20 0-30-15,-26 0-52 0,11 0-40 0,-2 20-13 16,-3-20-27-16,-2 15-53 0,0-15-81 0,3 12-170 16,2-12 73-16,3 0 142 0</inkml:trace>
  <inkml:trace contextRef="#ctx0" brushRef="#br0" timeOffset="9228.28">1897 4231 3093 0,'5'0'32'15,"-2"0"40"-15,4 0 59 0,-2-18 52 0,2 18 16 16,-1 0 14-16,-4-14-5 0,0 14 1 0,-2 0 0 15,2 0-27-15,-2 0-36 0,0 0-37 0,0 0-48 16,0 0-37-16,0 0-28 0,0 0-10 0,0 0-10 16,0 0 1-16,0 0 3 0,0 0-14 0,0 0 15 15,0 16 4-15,0-16 9 0,-21 23 11 0,21-8-4 16,-14 5 5-16,14 4-8 0,-14 1 2 0,14 0 7 16,-12 4-2-16,12 2 11 0,-11 2-28 0,11 1-37 15,-4-1-31-15,4-1-56 0,-4 1-40 0,4 0-49 16,-4-5-65-16,3-2-49 0,1-2-48 15,0-4-49-15,0-4-58 0,0-4-90 0,0-5-74 16,0-6 130-16</inkml:trace>
  <inkml:trace contextRef="#ctx0" brushRef="#br0" timeOffset="9679.07">1995 4052 2639 0,'17'-8'21'16,"-1"-1"35"-16,-1 0 41 0,-2-1 43 0,0 2 16 16,1-2 22-16,-2 4 8 0,-3 1 3 0,0 0-6 0,0 0-37 15,-3 4-44-15,-1-2-40 0,1 1-33 16,-2 1-23-16,-2-1-17 0,1 2-3 0,-1 0-6 16,-2 0 5-16,3 0 6 0,0 0 4 0,3 16 14 15,1-16 11-15,1 24 4 0,3-8-3 0,3 4-1 16,1 1-3-16,0 5-3 0,2 0 7 0,-3 3 9 15,-2 3 2-15,1 2 6 0,-3 3-6 0,-3-1-9 16,-4 5-2-16,0 4-7 0,-3 4-12 16,0 1 7-16,-19-1-4 0,19 2 4 0,-35-2 7 15,8-2-13-15,-3-3 11 0,-6-4 6 0,-3-8-12 16,-6-4 8-16,-6-5-11 0,-3-7 1 0,-2-5 14 16,-6-5-5-16,3-5-14 0,-3-1 2 0,0-18-7 15,2 0 3-15,1-6 15 0,5-5-18 0,1-7-6 16,7-5-22-16,5-4 3 0,8-4 3 0,6-4 5 15,7-2 14-15,10 0-18 0,8 1 4 0,2 0 1 16,0 2 4-16,34 3 7 0,-11 2-6 0,6 3 12 16,5 1-7-16,5 3 2 0,-1 3-1 0,1 4-15 15,2 2-19-15,-1 6-18 0,0 3-26 0,-3 5-59 16,-4 3-50-16,0 5-72 0,-2 6-85 16,0 3-40-16,-7 0-60 0,1 19-99 0,-3-19-86 15,-2 32 107-15</inkml:trace>
  <inkml:trace contextRef="#ctx0" brushRef="#br0" timeOffset="10611.58">3550 4037 3036 0,'34'-10'4'0,"-3"-3"8"0,-6 0 24 15,-3 0 20-15,-1-2 25 0,-8 4 13 16,-1 3-5-16,-5 4-21 0,-5 3-36 0,1-1-28 15,-3 2-18-15,0 0 3 0,0 0 1 0,-22 0 14 0,22 26 6 16,-27-26-7-16,9 28 11 0,-6-10-7 0,-9 3-7 16,2 0 2-16,-5 2-8 0,-2 0 4 15,-2-1-1-15,1 3 0 0,-1-3-8 0,6-2-2 16,8 0-2-16,4-1-1 0,3-4 11 0,9-2-3 16,6 1 3-16,4-6 36 0,0 1 18 0,28-1 24 15,-8-1 33-15,8-3-1 0,6 1 4 0,4-3 12 16,3 0-13-16,0 0-5 0,1-2 5 0,1 0-8 15,-3 0 6-15,0 0 2 0,-4 0 6 0,-5 0-2 16,-2 0-6-16,-6 0-19 0,0 0-29 0,-7 0-33 16,-4 0-27-16,-4 0-8 0,-6 0-10 0,1 0 1 15,-3 0 17-15,0 0-8 0,0 24 36 16,0-24 1-16,0 29-17 0,-29-6 12 0,29 3-37 16,-29 2 9-16,8 3 9 0,0 1 11 0,-2 3-9 15,-4 1-14-15,2 0-40 0,-4-2-48 0,2-2-15 16,-7 1-14-16,1-6-2 0,-3-1-2 0,-3-5-46 15,-2-4-63-15,-5-3-70 0,1-5-90 0,-3-3-66 16,1-6-170-16,1 0-169 0,2-24 124 0</inkml:trace>
  <inkml:trace contextRef="#ctx0" brushRef="#br0" timeOffset="11114.23">3933 3783 3045 0,'28'-16'-4'0,"-7"0"2"16,-5 3 22-16,-3 3 35 0,0-2 35 0,-8 5 25 16,-2 4-11-16,-2 3-40 0,-1 0-38 0,0 0-24 15,0 0-11-15,0 17 3 0,0-17 16 0,0 26 29 16,0-6 1-16,0 4 17 0,0 3-2 0,0 2-27 16,-15 4 13-16,15 2 1 0,0 2 1 0,-12-1-6 15,12 2-13-15,0 1-10 0,-12 0-12 0,12-1 3 16,0 1-8-16,0 1 3 0,0 0 5 0,0-1-4 15,0 0 13-15,0-1-5 0,0 0-4 16,0 0 3-16,21-2-3 0,-21-3-3 0,0-2 0 16,18-3 5-16,-18-3-4 0,14-5 5 0,-14-6 1 15,0-1-3-15,12-5 10 0,-12-4 12 0,0-3 4 16,0-1-16-16,0 0 1 0,0 0-23 0,0-23 5 16,0 23 4-16,0-30-8 0,0 11 12 0,-22-3-7 15,22-2 7-15,-13-1-4 0,13-2-6 0,-16 1 1 16,16 0 8-16,-17 0 4 0,17 0-5 0,-11 1 6 15,11 2-13-15,-7-1 11 0,7 0 14 0,0 0-3 16,0 2 16-16,0 0-5 0,20-1 1 0,-20 4-3 16,29-1-7-16,-10 4-5 0,5-1-19 15,3 6 6-15,3 1-8 0,3 2-9 0,1 3 4 16,1 3-6-16,1 2 7 0,-3 0 7 0,0 0 3 16,-3 25-2-16,-2-25-8 0,-3 30 7 0,-3-12 1 15,-5 6 2-15,-3-1-5 0,-1 5-36 0,-4 4-25 16,-7 1-49-16,-1 3-52 0,-1 2-28 0,0 3-62 15,0 0-37-15,-29 1-53 0,12 0-106 0,0-2-113 16,-2-2-113-16,1-5 110 0</inkml:trace>
  <inkml:trace contextRef="#ctx0" brushRef="#br0" timeOffset="12059.71">4825 4273 2839 0,'2'-17'5'0,"0"-1"3"0,-2 3 11 16,2 1 14-16,-1 1 5 0,-1 2 18 0,2 1-6 15,-2 4-16-15,0 1-10 0,0 1-32 0,0 2-13 16,-17 2-10-16,17 0-10 0,-18 0 2 0,18 0-8 16,-26 17 5-16,13-17-7 0,-6 20 8 0,2-20 4 15,-2 24 0-15,1-10-5 0,3 2 3 16,0-2 5-16,2 2-4 0,0-2 10 0,6 0-9 15,-1 1 10-15,4-2 5 0,0-2 15 0,1-4 10 16,3 0-2-16,0-1 22 0,0-2 5 0,18-3 11 16,-18-1 14-16,27 0-9 0,-7 0-3 0,2 0-6 15,1-17 3-15,3 17 6 0,-2-21 14 0,5 21 8 16,-3-24-2-16,0 9 12 0,-3 0-3 0,-1-2 12 16,-3 0 2-16,-3 2-8 0,1 0 6 0,-5 1-10 15,-1 1-8-15,-2 0-9 0,-4 2-20 0,-1 2-12 16,-1 2-12-16,-2 1-13 0,-1 3-11 15,1 0-19-15,-1 3-6 0,0 0-2 0,0 0 7 0,0 0 14 16,0 25 7-16,-16-25 3 0,16 24-10 0,0-7 10 16,-14 2-8-16,14 1 13 0,0 2 10 15,0 1-12-15,0 1 7 0,0-2-21 0,0 2-2 16,0-7 2-16,25 0 0 0,-25-2 13 0,24-3 10 16,-10-5 6-16,2-3 9 0,2-1 0 0,2-3-6 15,0 0-6-15,4 0-6 0,0-26 6 0,-1 10 11 16,-3-4 21-16,2-1 13 0,-3-3 21 0,-1-5 6 15,-3 2 9-15,-3-1 2 0,1 1 8 0,-5 0 8 16,1 0 1-16,-3 2-3 0,-1-1-12 0,-3 5-19 16,-1 1-14-16,-1 1 1 0,0 6-23 0,0 2 2 15,0 3-34-15,0 3-20 0,0 4-7 0,0 1-10 16,0 0 14-16,0 0 4 0,-20 25 7 0,20-7 1 16,-15 3 9-16,15 5-20 0,-21 6 13 0,11 4 4 15,-1 2-22-15,1 6 35 0,1 2 0 16,2 5-10-16,-1 5 11 0,0 4-7 0,4 2-16 15,-1 1 13-15,2 1-6 0,1-2 6 0,1 0-8 16,1-6-5-16,0-6 15 0,0-4-16 0,0-5 23 16,0-5-5-16,0-7 0 0,15-6 10 0,-15-3-10 15,0-5 6-15,0-5 69 0,16-2 81 0,-16-5 58 16,0-3 28-16,10 0-73 0,-10 0-80 0,10-17-64 16,-10 17-28-16,11-29-7 0,-6 8 3 0,-1-5-30 15,2-3 1-15,-3-6-15 0,-2-6-22 0,-1-4-17 16,0-6 12-16,0-3 14 0,0-5 15 0,-22-2 47 15,22 2-13-15,-18 1 10 0,18 2-7 16,-14 4 18-16,14 5-8 0,0 3-11 0,0 5 10 0,0 4-19 16,0-1 7-16,0 5-4 0,0 1 3 15,0 1-9-15,0 3 3 0,24 0 17 0,-24 3-14 16,20 0 27-16,-6 2-13 0,-2 2-6 0,5 1-10 16,1 2-9-16,0 2 10 0,1 1-14 0,3 4 20 15,2 1-27-15,-1 4 1 0,2 2 14 0,-3 2-1 16,-1 0 8-16,4 0-9 0,-6 23 6 0,-1-23-7 15,1 33 1-15,-6-12-13 0,-1 5-31 0,1 1-7 16,-3 3 10-16,-4 2 7 0,2 0-3 16,-5 1-12-16,-3 1-12 0,0-2-19 0,0 2-5 15,-23 0-11-15,23-1-29 0,-31 0-22 0,13 0-26 16,-4-3-28-16,-1 1-33 0,-1-2-29 0,0-5-44 16,0-3-79-16,0-4-137 0,3-1-140 0,-3-11 103 15</inkml:trace>
  <inkml:trace contextRef="#ctx0" brushRef="#br0" timeOffset="12494.06">5823 4387 3476 0,'21'-18'0'0,"-5"18"52"0,0-15 76 0,-5 15 77 16,2-21 74-16,-3 21 28 0,-3-13 2 0,-2 13-25 15,-2 0-52-15,1-10-68 0,-4 10-69 16,2 0-59-16,2 0-25 0,-4 0-29 0,0 0-4 15,0 0 3-15,0 0 4 0,2 0-8 0,0 0 0 16,-2 0 5-16,1 0-1 0,3 0 22 0,3 0 3 16,4 0-14-16,0 14 3 0,0-14-22 0,6 0-16 15,0 0 8-15,5 9-17 0,-1-9 0 0,1 0 7 16,-3 0-15-16,2 0 7 0,-1-23 15 0,-2 23 1 16,-1-24 5-16,-4 10 4 0,-1-2 11 0,-4 0-2 15,-1 0 13-15,-4-1-5 0,0-1-5 0,-3 0 4 16,0-2-8-16,0 0 14 0,-18 0-3 15,18-1-8-15,-20 2 28 0,20 2-25 0,-26 1 16 16,12 3-1-16,0 1-32 0,1 4 7 0,0 1 0 16,-5 6-6-16,1 1 19 0,-2 0 7 0,-3 0-15 0,0 29-2 15,-3-11-7-15,-2 5 9 0,5 1-1 16,1 7 17-16,0 1-16 0,6 3 9 0,1 1-2 16,4 5-9-16,4-2 4 0,5 3-36 0,1 4-7 15,0-1-17-15,0 2-14 0,27-2 11 0,-27-1-13 16,31-3-12-16,-13-1-14 0,3-6-38 0,2-4-18 15,1-7-29-15,1-4-25 0,2-4-16 0,1-4-52 16,2-5-89-16,-2-1-109 0,1-5-103 0,1 0 104 16</inkml:trace>
  <inkml:trace contextRef="#ctx0" brushRef="#br0" timeOffset="13011.4">7205 4942 2377 0,'16'20'-8'0,"-2"-1"-3"15,-2-6 30-15,0-3 47 0,-1-5 68 0,-4-2 64 16,-1 0 31-16,-1-1-3 0,-4-1-23 0,-1-1-37 16,0 0-41-16,0 0-32 0,0 0-18 0,-26 0-2 15,26-24-6-15,-30 24-3 0,11-26-12 16,-4 8-10-16,0-3-15 0,-3 0-13 0,0-5 5 15,3-3-19-15,-3-4-1 0,1-2 18 0,2-4-22 16,2-6 3-16,1-1-1 0,3-6-30 0,1 1 1 16,3-3 6-16,5 0-20 0,3 1 15 0,4 3-4 15,1 1-9-15,0 2 28 0,0 4 6 0,27 1 6 16,-27 4 10-16,25 3-9 0,-25 3-4 0,28 3 7 16,-14 4 1-16,-14 4-4 0,23 4 3 0,-23 4-11 15,15 4-5-15,-15 3 0 0,10 2-50 0,-10 3 2 16,0 1 1-16,0 0 6 0,0 22 48 15,0-22 3-15,0 36-1 0,0-12-11 0,-21 4-21 16,21 4 12-16,-21 2-7 0,8-2 14 0,-2 4 18 16,-2-2-8-16,-4 1 9 0,-2-3 1 0,-3 2 4 15,0-2 3-15,-5 4-10 0,1 0-3 0,-1-3-23 16,1-1-5-16,4-1-4 0,3 0-3 0,1-3 23 16,6-4 1-16,6-4 17 0,4-4 7 0,1-3-9 15,4-3 16-15,1-2 3 0,0-4-1 0,0-1 7 16,24-1 3-16,-24-1 1 0,34-1 5 0,-7 0-7 15,0 0-16-15,6 0-4 0,2 0-6 0,-2-17 2 16,2 17-9-16,-2 0-56 0,-1-16-49 0,-1 16-85 16,1-12-90-16,-2 12-63 0,-2-12-153 15,1 5-179-15,0-2 98 0</inkml:trace>
  <inkml:trace contextRef="#ctx0" brushRef="#br0" timeOffset="13664.66">8815 4063 3039 0,'10'-10'46'0,"0"0"58"0,0 0 43 16,-3 1 25-16,0-2-31 0,-2 4-62 0,-3 1-43 0,-2 4-23 16,0 0-21-16,0 1 3 0,-21 1 1 15,21 0-13-15,-31 0 18 0,6 0 3 0,-5 16-3 16,-7-16 4-16,-2 17-11 0,-5-17 3 0,-1 21-1 16,-1-8 6-16,0-1 0 0,2 2-8 0,3 1 6 15,4-2-8-15,5 1-4 0,4-2-3 0,8 1-9 16,6-3 12-16,4 0 9 0,4-3 2 0,6 2 19 15,0-2 11-15,21 0 17 0,-21 1 21 0,40-2 17 16,-12 0-3-16,2 4 9 0,7-4-7 0,3 2-13 16,1-2-1-16,0 1-17 0,1-1 4 15,0 0-6-15,-6 0-8 0,2-2-8 0,-5 4-18 16,-3-3-2-16,-4 2-14 0,-3-1-1 0,-4 4-2 16,-4-3-20-16,-4 2 23 0,0 2-6 0,-2 1 8 15,-5 0 10-15,1 0-11 0,-5 2 8 0,0 2-7 16,0 5 17-16,-21 3-14 0,21 1 0 0,-27 2 7 15,27 2-19-15,-35 3 28 0,15-1-20 0,1 0-4 16,-4-2-20-16,1-2-19 0,-5-2-28 0,-1-2-32 16,-2-3-26-16,1-3-40 0,-2 0-38 0,-2-6-34 15,1-3-41-15,-1-2-55 0,3-5-51 0,1-1-147 16,3 0-185-16,1-19 102 0</inkml:trace>
  <inkml:trace contextRef="#ctx0" brushRef="#br0" timeOffset="13892.06">9021 4332 3714 0,'30'-8'1'0,"-9"-3"17"15,-3 1 50-15,-3 0 36 0,-2-1 32 0,-5 5 29 16,-2 2-26-16,-4 2-48 0,-2 1-48 0,0 1-37 16,0 0-46-16,0 0 27 0,0 0 8 0,0 0-15 15,-19 21 29-15,19-21-17 0,-17 24-7 0,17-7 5 16,-18 1 9-16,6 6-4 0,12 3-6 0,-16 4-27 15,16 1-44-15,-10 3-39 0,10 1-31 16,-7 1-53-16,7 1-56 0,0-4-53 0,-4-1-61 16,4-5-72-16,-3-2-124 0,1-8-92 0,2-5 113 0</inkml:trace>
  <inkml:trace contextRef="#ctx0" brushRef="#br0" timeOffset="14026.69">9178 4087 2606 0,'6'-19'-3'16,"0"1"-23"-16,-1 3-22 0,0 2-55 0,-2 2-51 16,1 1-34-16,-3 5-81 0,1 2-95 15,-1 2-131-15,1 1 58 0</inkml:trace>
  <inkml:trace contextRef="#ctx0" brushRef="#br0" timeOffset="14427.52">9225 4205 2779 0,'0'0'28'16,"0"1"37"-16,0-1 52 0,0 0 45 0,18 0 30 15,-18 0-1-15,16 0-20 0,-16-18-39 0,0 18-46 16,18 0-38-16,-18 0-24 0,16-14-8 0,-16 14-14 16,16 0 12-16,-1-9-18 0,-1 9-12 0,4 0 13 15,2-5-17-15,4 5 19 0,3-5 6 16,0 5-3-16,2-1 11 0,1-1-12 0,-1 1 1 15,2-1-2-15,-4 1-1 0,1-1-8 0,-5 1 6 16,1 0-8-16,-4-1 5 0,-4 2-6 0,0 0 1 16,-5 0-3-16,0 0-6 0,-6 0 6 0,0 0-5 15,-2 20-6-15,-3-20-14 0,0 24 0 0,0-8-11 16,-25 4 0-16,25 1 8 0,-29 6 2 0,6 3 10 16,-10-1 7-16,-5 1-5 0,-3 1 11 0,-4 3-10 15,-7 0-5-15,-7 0-6 0,0-4-19 0,-2-2 3 16,9 2 1-16,2-3 2 0,7-6 21 0,6-1 7 15,7-3 6-15,10-5 16 0,6 0 8 16,12-2 18-16,2-3 11 0,0 0 4 0,45 0-1 16,-13-2 6-16,10 3-6 0,5-3 7 0,8 1-13 15,3-2-12-15,4 0-12 0,0-2-4 0,-4 1-10 16,-5-1-50-16,-2 1-38 0,-6-2-91 0,-4-1-103 16,-3 1-151-16,-9-1-259 0,0 0 12 0,-4 0 113 15</inkml:trace>
  <inkml:trace contextRef="#ctx0" brushRef="#br0" timeOffset="14843.39">9797 4561 3292 0,'0'0'-6'0,"0"-22"17"0,26 22 56 0,-26-24 79 0,26 10 70 16,-12 1 51-16,-14 13-5 0,19-11-56 15,-19 11-53-15,18-13-65 0,-18 13-54 0,14-9-15 16,-4 9-10-16,-5 0-29 0,2 0 15 0,1-5-22 15,-3 5 4-15,1 0 32 0,3 0-11 0,0 0 15 16,-1 0 3-16,2 0-8 0,3 0 0 0,0 0-6 16,5 0-7-16,-1 0 9 0,1-16-6 0,2 16 18 15,3-17-1-15,-1 17-10 0,-1-28 9 0,2 6-17 16,-3 1 12-16,0-1-22 0,0-3 4 0,-3 2 10 16,-5 0-17-16,0 1 24 0,-2 3 1 0,-3 2-19 15,-3 0-2-15,-2 3 8 0,-2-1-35 16,0 4 4-16,0 2-6 0,-23 1-41 0,23 3 13 15,-31 1-12-15,9 4 10 0,-5 0 12 0,0 0-1 16,-3 28 12-16,-4-10-4 0,-1 3 21 0,-2 6 15 16,0 3-3-16,1 5 20 0,1 0-7 0,1 2-5 15,-1 4 14-15,6 3-22 0,2 0-10 0,4 1 0 16,4 0-12-16,6-4 4 0,6 2 2 0,7-2-2 16,0-6 2-16,0-5-7 0,35 0 0 0,-13-7-13 15,7-2-20-15,5-3-23 0,4-2-35 0,4-4-53 16,4-3-42-16,1 0-61 0,2-5-109 0,0 0-139 15,0-4-91-15,-2 0 97 0</inkml:trace>
  <inkml:trace contextRef="#ctx0" brushRef="#br0" timeOffset="18124.31">1562 6050 2096 0,'0'0'10'0,"-16"0"53"15,16 0 28-15,0 0 43 0,0 0 31 0,0 0-28 16,0 0-6-16,0 0-22 0,0 0-35 0,0 0-16 15,0 0-20-15,0 0-17 0,0-14-9 0,0 14 1 16,0-10-5-16,0 10-10 0,0-12 9 0,0 12-14 16,24-11 1-16,-24 5 5 0,23 0-3 0,-8-1-4 15,1 2-2-15,-1 1 0 0,3-2-3 0,-1 4 11 16,2-2 1-16,-2 3-6 0,2 1 3 0,-3 0-4 16,1 0 4-16,-2 0 4 0,1 0-3 0,-4 19 9 15,-2-19-8-15,-2 20-1 0,0-9 4 16,-4 4-9-16,0 0 13 0,-4 3 0 0,0 0-1 15,0 3 4-15,-27 1-9 0,27 2 3 0,-33-1-3 16,7 1-1-16,0 1 2 0,-1 1 4 0,1 0-7 16,-2-1-11-16,3-3 11 0,2-1-10 0,-1-2 5 15,10-2 11-15,-2-3-12 0,6-5 9 0,2 1-1 16,3-4 0-16,3-1 20 0,-1-2 5 0,3-2 5 16,0 0 1-16,22 1-10 0,-22-2-8 0,34 0 3 15,-10 0 8-15,6 0-10 0,6 0-3 0,2-14-5 16,0 14-6-16,1 0 11 0,-1 0-2 0,-7-14-26 15,0 14-41-15,-6 0-62 0,-2 0-68 16,-6 0-62-16,-4 0-78 0,-4 0-120 0,-5 0-182 16,-1 0 90-16</inkml:trace>
  <inkml:trace contextRef="#ctx0" brushRef="#br0" timeOffset="18533.22">1908 5969 3160 0,'31'-11'-1'0,"-2"-2"3"0,-2 1 47 16,-2 0 44-16,1-3 34 0,-4 4 25 16,-2 4-16-16,-4 2-32 0,1 1-30 0,-5 2-31 0,-1 1-36 15,0 1-7-15,-2 0-7 0,0 0-1 16,-1 20 17-16,0-20-1 0,0 28 3 0,0-8 19 16,1 3 5-16,1 6 0 0,0 2 21 0,-3 6-3 15,0 0 1-15,0 8 1 0,-3 4-10 0,-2 4 1 16,0 6-15-16,-2 0-2 0,0 2-12 0,-21-1-12 15,21 1 8-15,-39-6 3 0,9-3 8 0,-7-7 6 16,-7-5 1-16,-9-8-4 0,-5-4-8 0,-8-8-6 16,-4-6 0-16,-7-7-12 0,-4-5 12 0,-4-2 1 15,-2 0-20-15,3-30 8 0,-2 10-9 0,8-8-15 16,-1-5 8-16,9-5-5 0,7-6-8 0,10-5 10 16,7-5-14-16,6-8 10 0,12 0 1 0,10-2 3 15,6 0 14-15,12 0-6 0,0 3 5 0,30 2-6 16,-3 4-8-16,10 7-2 0,6 2 0 15,7 4-10-15,5 4-1 0,3 4-16 0,4 2-29 16,0 7-32-16,4 2-16 0,-3 6-15 0,-3 4-34 16,-3 3-21-16,-4 8-70 0,-5 2-80 0,-3 0-73 15,-6 19-152-15,-7-19-109 0,-3 31 117 0</inkml:trace>
  <inkml:trace contextRef="#ctx0" brushRef="#br0" timeOffset="23274.72">3077 6024 3100 0,'23'0'16'0,"-23"0"41"0,23 0 42 15,-23-16 41-15,24 16 20 0,-24-14-17 0,16 14-14 16,-16 0-39-16,0 0-26 0,11 0-37 0,-11 0-37 15,0 0-4-15,0 0-5 0,0 0 17 0,0 0 1 16,0 22 6-16,-24-6-1 0,24 5-9 0,-20 4 10 16,20 5-1-16,-24 3-3 0,24 1 9 0,-22 5-3 15,22 4-10-15,-17-1 12 0,17 0-9 0,-11 1 5 16,11-3-3-16,0 0-8 0,0-3 6 0,0-5-6 16,0-6 14-16,0-4-3 0,0-5 5 0,18-5 40 15,-18-4 43-15,0-4 25 0,0-4 4 0,0 0-30 16,12 0-50-16,-12-26-28 0,0 8-13 15,0-7-4-15,8-7 3 0,-8-6-3 0,0-5 12 16,5-3 6-16,-2-4 3 0,-1 1 25 0,0-1 7 16,0 3 13-16,4 2 15 0,-1 5-8 0,-2 4 3 15,4-1-8-15,-3 6-3 0,1 4 13 0,1 2-9 16,0 3-13-16,-1 4-13 0,-1 4-33 0,0 2-18 16,0 5-11-16,-2 2-17 0,0 5 7 0,2 0 10 15,1 0 6-15,1 24 16 0,2-5 3 0,2 3 5 16,3 5-4-16,3 5 1 0,4 6-5 0,1 3-6 15,5 2 15-15,-1 2-18 0,3 4-12 16,2 1-17-16,-3 0-27 0,3 1-1 0,0-5 17 16,-2-1 12-16,-2-6 19 0,-1-5 7 0,-4-6 5 15,-3-8 9-15,-1-4 14 0,-6-6 33 0,2-6-3 16,-4-4 19-16,0 0-10 0,1-22-1 0,1 2 9 16,1-6-11-16,1-7 11 0,3-4-7 0,-5-9-3 15,1 1-3-15,4-4-15 0,-10 0-4 0,4 0 0 16,0 2-22-16,-6 3-1 0,1 3-21 0,-1 6-11 15,0-1 4-15,-2 5-35 0,0 2-43 0,1 5-81 16,0 2-61-16,1 5-46 0,1 3-56 16,0 4-64-16,-2 3-65 0,4 5-22 0,0 2-18 15,4 0-31-15,-1 23-106 0,4-23 66 0,3 28 126 0</inkml:trace>
  <inkml:trace contextRef="#ctx0" brushRef="#br0" timeOffset="23661.22">4160 6101 3142 0,'16'-17'42'0,"-3"0"48"0,-1 0 57 0,2 2 55 0,1-2 6 15,-2 1 4-15,-2 3 1 0,-2 3-12 0,-4 3-25 16,2 1-52-16,-3 1-57 0,0 2-43 0,-3 2-33 16,1 0-15-16,-2 1 7 0,0 0-10 0,0 0 5 15,0 0 17-15,0 22-16 0,0-22 23 0,0 25-1 16,0-7 5-16,0 5-4 0,0 0-5 15,-16 5 1-15,16 2 2 0,0 0 22 0,0 4-18 16,0 5 5-16,0 2-2 0,0-2-25 0,0 3 12 16,0-1-26-16,0-2-23 0,0-1-5 0,0-2-26 15,0-7 15-15,-21-4 16 0,21-3 10 0,-27-6 19 16,8-4-1-16,-2-6-2 0,-5-6 8 0,-1 0-4 16,-4 0 9-16,-1-34-2 0,2 12 9 0,-3-8 0 15,4-3 8-15,1-6 0 0,5-5-9 0,3 2 8 16,8-3-5-16,1 1 5 0,4 2-1 0,5-1-1 15,2 6-9-15,0 3 5 0,25 6-1 0,-25 0-3 16,35 3-28-16,-14 5-37 0,1 3-60 16,2 4-70-16,-1 3-46 0,1 4-57 0,-2 3-33 15,0 3-55-15,3 0-116 0,-2 0-125 0,3 24 96 16</inkml:trace>
  <inkml:trace contextRef="#ctx0" brushRef="#br0" timeOffset="23826.77">4604 6263 3388 0,'5'-15'22'0,"-1"-3"17"15,1 2 36-15,-1 0 18 0,0-3-16 16,1 5-16-16,-2-1-29 0,-3 3-21 0,0 4-12 16,0 0-19-16,0 1-64 0,0 2-79 0,0 1-100 15,0 4-82-15,0 0-81 0,0 0-103 0,0 0-152 16,0 19 98-16,0-19 140 0</inkml:trace>
  <inkml:trace contextRef="#ctx0" brushRef="#br0" timeOffset="24376.3">5153 6138 2762 0,'14'0'26'16,"0"0"12"-16,-1-16 34 0,-2 16 28 0,-2 0 5 15,-2-17 7-15,-1 17-1 0,-3 0-15 0,-1 0-29 16,0-8-18-16,-1 8-42 0,-1 0-21 0,0 0-4 16,0 0-1-16,0 0 3 0,0 0 13 0,0 0 1 15,0 22-1-15,0-22 4 0,0 25-5 0,0-8 5 16,0 1-3-16,0 2 13 0,0 7-9 0,0 1-1 15,0 3-2-15,0 0-7 0,0 3-6 0,0 0-22 16,0 2-11-16,0-3-20 0,0-3 6 0,-30-2 6 16,11-5 3-16,-4-3 7 0,-4-4-8 15,-4-6-15-15,-4-4 9 0,-1-6 0 0,-4 0 12 0,3 0 34 16,2-28 1-16,1 8 11 0,6-1 4 16,4-7 1-16,4 0 9 0,3-5 6 0,9-2 8 15,1-1 3-15,5 1 7 0,2 2-12 0,0 0-13 16,0 2-10-16,25 1-8 0,-8 3-4 0,5 4-19 15,1 0-14-15,2 5-36 0,5 2-43 0,1 2-30 16,1 5-85-16,3 5-70 0,-1 1-80 0,2 3-119 16,0 0 51-16,-1 0 102 0</inkml:trace>
  <inkml:trace contextRef="#ctx0" brushRef="#br0" timeOffset="24777.23">5794 5930 3270 0,'13'-23'36'16,"-2"2"40"-16,3-3 61 0,-3 1 57 0,-1 0 10 15,3 2 2-15,-6 2-10 0,0 4-16 0,-7 4-13 16,1 1-28-16,-1 2-52 0,0 3-45 0,0-1-27 16,0 2-29-16,0 1 7 0,0 0-2 0,-21 2-9 15,21 1 16-15,-17 0-9 0,4 0 2 0,0 0-25 16,-2 0 0-16,-1 0-14 0,0 21-1 0,-1-21 25 15,2 19 4-15,-1-19 11 0,4 24 7 0,0-11 3 16,1 1-21-16,0 0 14 0,2 2 0 16,2-1-10-16,1-2 17 0,1-1-3 0,2 0-8 15,2-2 17-15,-2 0-4 0,3-4-14 0,0 2 8 16,0-3-1-16,0 0-3 0,0 0 11 0,0-2-2 16,0 2-12-16,-1-1 8 0,1 1-9 0,-2-2 6 15,2 3 2-15,0 2 9 0,0 0 2 0,0 2 1 16,0 1 6-16,0 3-24 0,0 2 7 0,0 2-10 15,0 3 4-15,0 2 15 0,21 4 2 0,-21 1 13 16,13 4-8-16,-13 4-41 0,17 6-42 0,-17 2-56 16,16 1-66-16,-16 4-54 0,15-1-49 15,-15 3-57-15,7-3-55 0,-7-4-68 0,0-3-155 16,0-6-56-16,0-5 123 0</inkml:trace>
  <inkml:trace contextRef="#ctx0" brushRef="#br0" timeOffset="24960.75">5395 6463 2802 0,'0'-19'12'0,"27"-1"31"0,-27 3 51 0,25 1 23 15,-11-2 8-15,3 2-15 0,-2 2-39 0,3 0-19 16,2 4-19-16,-3 2-20 0,3-3-14 0,1 6-10 16,3-2-3-16,4 2-28 0,4 3-50 0,0 0-57 15,2 2-87-15,6 0-82 0,-2 0-163 16,3 0-229-16,1 0 90 0</inkml:trace>
  <inkml:trace contextRef="#ctx0" brushRef="#br0" timeOffset="25641.45">7150 5795 3216 0,'0'0'26'0,"23"0"44"0,-23 0 62 0,0-15 45 0,22 15 14 15,-22-15-10-15,0 15-27 0,0 0-37 0,0 0-39 16,0 0-29-16,0-9-35 0,0 9-9 0,0 0-2 16,0 0-4-16,-20 0 7 0,4 0-13 0,-4 0 6 15,-6 0-10-15,-2 0 1 0,-3 0 5 0,-2 0 3 16,2 0 14-16,1 0-19 0,3 15 12 15,2-15-7-15,5 0-16 0,3 13 14 0,6-13-3 16,2 0 0-16,3 10 12 0,2-10 5 0,3 0 20 16,1 0 17-16,0 7 20 0,0-7 7 0,0 0-2 15,0 2-21-15,0-2-21 0,0 0-14 0,0 2-28 16,0 1 17-16,0 0 2 0,0 1-10 0,16 2 8 16,-16 1-10-16,0 6-2 0,0-1 8 0,10 4 2 15,-10 3 3-15,0 3-1 0,0 3 4 0,7 1-2 16,-7 4-3-16,0 1 11 0,0 2 8 0,0 2-18 15,4 0-35-15,-1 4-41 0,-1 2-58 0,2 1-56 16,3 1-22-16,1 1-55 0,2-1-32 0,0 1-24 16,-2-1-40-16,-1-4-38 0,-1-5-98 15,0-4-135-15,-2-8 26 0,-4-6 123 0</inkml:trace>
  <inkml:trace contextRef="#ctx0" brushRef="#br0" timeOffset="25859.86">6635 6281 2613 0,'-8'-9'19'0,"5"-1"18"16,-4 2 24-16,2 4 42 0,5-1 39 0,0 2 31 16,0 3 12-16,0 0-23 0,0 0-35 0,0 0-28 15,0 0-22-15,0 0-21 0,0 0-16 16,0 0-20-16,0 0-17 0,26 0 4 0,-26 0 0 16,22 0 1-16,-3 0 6 0,4 0 5 0,3 0-10 15,1 0 1-15,3 0-6 0,5-16-6 0,3 16-7 16,-1-12-26-16,-1 4-33 0,0 0-70 0,-1-1-59 15,-2 1-65-15,-2-1-77 0,-7 2-86 0,-2 0-168 16,-2 1-109-16,-6-2 111 0</inkml:trace>
  <inkml:trace contextRef="#ctx0" brushRef="#br0" timeOffset="26278.76">7110 6267 3511 0,'21'0'49'0,"-21"0"57"0,25 0 72 15,-25 0 70-15,28-19 20 0,-13 19 28 0,-1-12 10 16,-2 12-25-16,-2 0-18 0,-10-13-74 0,14 13-96 16,-14 0-37-16,10-10-47 0,-10 10-27 0,4 0 38 15,-4-5-28-15,3 5 16 0,0 0-3 0,-2 0-44 16,2 0 25-16,1 0-25 0,2 0 13 0,-2 0 5 16,3 0-24-16,0 0-11 0,0 0-16 15,4 0-3-15,-1 0 9 0,2 0 6 0,2-13 19 0,0 13 13 16,-2-13 10-16,2 13 7 0,1-16 7 0,-3 5 1 15,0 1 7-15,-2-1 2 0,-1-2-16 16,-3 0 19-16,2 2-17 0,-3-2-1 0,-3 3 3 16,-1-1-34-16,-1 1-12 0,0-1-15 0,0 2-3 15,0 2-1-15,-26 0 5 0,26 0 0 0,-25 2-5 16,9 1 6-16,-4 2 12 0,-2 2 0 0,-2 0 7 16,0 0 8-16,-2 0-1 0,0 22 20 0,0-22 5 15,1 27 1-15,2-10 7 0,1 3-12 0,2-1 13 16,5 5 8-16,1-1-8 0,2 0 14 0,6 5-14 15,4 0-1-15,2 2-1 0,0 3-20 16,0 0-11-16,27 0-18 0,-27 0-28 0,37 3-30 0,-14-5-44 16,2-1-49-16,2-2-31 0,2-5-43 0,0-1-42 15,0-2-62-15,0-4-108 0,0-4-142 16,-2-2 69-16,1-6 125 0</inkml:trace>
  <inkml:trace contextRef="#ctx0" brushRef="#br0" timeOffset="26992.97">7737 6228 3080 0,'6'-18'29'16,"3"1"41"-16,-6 1 28 0,0 0 29 0,-2-1-8 15,1 3-24-15,-1 3-10 0,-1 3-24 0,0 1-23 16,0 1-24-16,0 1-24 0,0 0 0 0,-20 4 1 16,20 1 1-16,-20 0 6 0,20 0-4 0,-24 0-7 15,10 0 11-15,0 21-13 0,-3-21-14 0,-2 21 6 16,-2-21-20-16,-1 24 13 0,1-11 0 0,-3 0-18 15,0 1-5-15,3-1-30 0,-1 0-4 16,6-2-2-16,5-1 21 0,1 0 23 0,5 0 22 16,5 2 23-16,0-2 1 0,0-1 7 0,30 2-7 15,-8-4-1-15,3 0 3 0,3-1 15 0,0-4 12 16,1-2 16-16,0 0 20 0,0 0-18 0,-6-22 18 16,2 22-1-16,-5-24-5 0,-3 10 15 0,4-2-17 15,-4 0 4-15,-2 1-5 0,-3 0-11 16,-1 0-1-16,-2 0-16 0,-2-2-3 0,-1 3-1 0,-2 0-6 15,-1 1 4-15,-1 3-14 0,0 1-4 0,-1 2-9 16,-1 3-12-16,0 1 0 0,0 2-4 16,0 1 7-16,0 0-3 0,0 0 8 0,-17 0-1 15,17 24 4-15,0-24 0 0,-17 27-3 0,17-10 1 16,0 0-2-16,-14 5 1 0,14 4 12 0,0 1 0 16,0 2-2-16,0 1-2 0,0 1-12 0,0 1-5 15,18 2-12-15,-18-4-9 0,21-1-8 0,-7-3 6 16,4-3 12-16,1-2 16 0,2-7 8 15,2-2 11-15,2-5-7 0,2-5 5 0,0-2 9 0,-1 0-7 16,2-21 4-16,0 3 14 0,-2-3-6 0,1-5 13 16,-3-6 15-16,1-6 9 0,-2 1 4 15,-5-4 1-15,2-2 4 0,-6 1 2 0,2-1 0 16,-4 2 11-16,-2 2 17 0,-4 1-11 0,-1 0 27 16,1 3-10-16,-4 1-18 0,-2 4-19 0,0 0-29 15,0 3-3-15,0 4 0 0,0 3-14 0,-19 2-5 16,19 4-8-16,0 5-25 0,-14 0 8 0,14 5-3 15,0 3-14-15,-11 1 11 0,11 0 1 0,-9 20 4 16,-1-20 0-16,3 31 9 0,-1-8-4 0,-3 3 8 16,3 5-12-16,1 2 10 0,0 7 1 0,2 1-22 15,2 2 16-15,-3 2-38 0,2 4-25 0,0 4-6 16,-2-1-20-16,1 0-23 0,-2-2-4 0,1 1-19 16,0-4-20-16,2-3-6 0,2-6-3 0,0-6-1 15,2-3 7-15,0-8 29 0,0-1 3 0,0-6 16 16,20-5 13-16,-20-4-26 0,21-4-6 15,-21-1-29-15,26 0-16 0,-12 0-24 0,2-23-29 16,-1 23-24-16,-1-32-83 0,-2 11-51 0,-4-3 72 16</inkml:trace>
  <inkml:trace contextRef="#ctx0" brushRef="#br0" timeOffset="27590.38">7900 6206 2616 0,'-6'15'16'0,"6"-15"13"0,0 0 26 16,0 0 45-16,0 0 25 0,23 0 21 16,-23 0 15-16,19 0-28 0,-19 0-28 0,28 0-22 15,-14 0-40-15,5 0-31 0,1-18-4 0,2 18-9 16,2-16 3-16,3 16 19 0,4-17 4 0,1 8 5 16,2 0-4-16,3-1 2 0,-2-1-4 0,0 0 7 15,-2 0 13-15,-1-1-6 0,-4 2 8 0,-2 0 7 16,-6 2-1-16,-1-4 8 0,-4 5-16 0,-2 1-8 15,-6-1-12-15,0 3 2 0,-4 1-6 16,2 0-17-16,-5 1-4 0,0 2-16 0,0-1 3 0,0 1 2 16,0 0 4-16,0 0 6 0,0 0-3 0,0 0 1 15,-18 0 1-15,18 20-2 0,-15-20-1 16,15 17 1-16,-15-17 7 0,15 22-1 0,-15-11-3 16,15 3 1-16,-13-1-4 0,13 0-8 0,-10 1 12 15,3-1-1-15,3 1-12 0,4 0 23 0,-2-1-3 16,2-1-15-16,0-1 17 0,0 0-10 0,0 3-7 15,26-2 17-15,-26-2-10 0,28 0 9 0,-9-1-7 16,2-2 9-16,3-2-2 0,1-1-11 0,1-4 19 16,-3 0-13-16,-1 0 8 0,-4-19 2 0,-1 19-6 15,0-21 3-15,-5 7 9 0,1 1 16 0,-3-1 12 16,4-2 13-16,-4-1 12 0,0-1-17 0,1 0 0 16,-2-1-8-16,2 0-9 0,-3 1 12 0,0 0-8 15,-6 0-6-15,3 0 10 0,-2 4-2 16,-1 0-7-16,-2 2 3 0,0 1-29 0,0 1-13 15,0 3 1-15,0 2-21 0,0 2 4 0,0 1 1 16,-15 0-2-16,15 2 14 0,0 0-18 0,0 0-6 16,0 21 17-16,-19-21 2 0,19 23 10 0,0-7 9 15,-15 4-6-15,15 3-17 0,0 4 7 0,0 1-9 16,-12 4-49-16,12 3 0 0,0 1-32 16,0 4-31-16,0 1 4 0,0-1-50 0,20-2-51 15,-20 1-47-15,0-3-38 0,16-3-40 0,-16-3-28 0,0-4-96 16,0-7-130-16,13-5 13 0,-13-7 111 15</inkml:trace>
  <inkml:trace contextRef="#ctx0" brushRef="#br0" timeOffset="27993.5">8799 6140 2990 0,'17'-21'19'16,"-17"3"36"-16,10 1 35 0,-10 4 33 0,10-4 30 15,-10 3 31-15,8 4 2 0,-8 5-13 0,0-1-45 16,0 3-62-16,0-1-56 0,0 3-21 0,0 1-7 15,0 0-3-15,0 0 9 0,0 0-2 0,0 0 1 16,0 0 1-16,0 21 2 0,0-21 14 0,0 21-8 16,0-5 3-16,0 2 7 0,0 3-9 0,0 2 9 15,17 1-6-15,-17 6 0 0,22 1-8 16,-22 1 4-16,21 5-1 0,-8 0 1 0,0 1 12 16,-1 1-6-16,-2 0-1 0,2 0 7 0,-4-3-10 15,2-2-22-15,-2-2-16 0,-2-6-32 0,-1-3 0 16,0-4 7-16,-1-3 0 0,-2-6 27 0,0-1 3 15,-2-5 20-15,0-2 24 0,0-2-2 0,0 0 6 16,-20 0-7-16,20-26-8 0,-25 9 4 0,12-2-8 16,-5-4 7-16,5-5 7 0,0 0-8 0,2-4 9 15,11-3-12-15,-11 1 0 0,11-2 6 0,0-3 2 16,0 3 8-16,30 0-10 0,-30 0 2 0,36 4-2 16,-13 3-2-16,0 2-1 0,3 3-5 0,1 4-7 15,-2 3 0-15,-3 4-11 0,1 5-36 0,-2 1-47 16,-1 3-51-16,-3 2-40 0,-3 2-17 15,0 0-21-15,-4 0-11 0,1 24-16 0,-5-24-50 16,0 31-59-16,-1-14-144 0,-2 3 71 0</inkml:trace>
  <inkml:trace contextRef="#ctx0" brushRef="#br0" timeOffset="28444.29">9284 6329 3252 0,'17'0'15'0,"3"-26"37"0,-2 26 67 0,1-28 39 16,-1 13 22-16,1 1 10 0,0 4-31 16,-5 10-39-16,-2-12-28 0,-1 12-53 0,-3 0-45 15,1-5 20-15,-1 5-25 0,-1 0 4 0,-3 0 6 16,0 0-28-16,2 0 23 0,0 0-6 0,2 0 2 16,-1 13-13-16,2-13-20 0,-1 12 22 0,2-12-8 15,0 0 29-15,-5 11 12 0,4-11-23 0,-1 0 16 16,-2 7-36-16,3-7-7 0,-2 0-6 0,1 0-10 15,3-23 39-15,0 23 2 0,-1-28 13 0,0 12 1 16,-1-4-7-16,2 0 6 0,-5-1-3 0,0-2 1 16,-2 0 2-16,-4 2-6 0,2-2 10 0,-1 2-5 15,1 1 0-15,-2 1 12 0,0-1-12 0,0 5-1 16,0-1-4-16,0 4-8 0,0 3 2 16,-17 0 6-16,17 6-5 0,-22-1 6 0,9 4 4 15,-6 0-7-15,-1 0 10 0,-2 28-12 0,0-12 1 16,-3 6 1-16,1 2-5 0,-2 2 11 0,2 6 3 15,2 4-2-15,2-1 7 0,3 3-1 0,0 4-11 16,0 2 12-16,6 2-5 0,5 3-7 0,5-2 16 16,-2 1-19-16,3 1-10 0,0-3-12 0,23-2-20 15,-23-6-14-15,35-1-1 0,-11-5-1 0,3-4-13 16,5-3 16-16,-1-3-19 0,4-5-18 0,-4-3-25 16,0-2-48-16,0-4-62 0,-2-2-69 15,-5-1-140-15,-1-4-222 0,-1-1 95 0</inkml:trace>
  <inkml:trace contextRef="#ctx0" brushRef="#br0" timeOffset="38973.17">1355 8070 1876 0,'0'16'1'16,"-10"-16"3"-16,10 0 28 0,0 9 30 0,0-9 29 15,-7 0 36-15,7 0 4 0,0 0 3 0,0 0-7 16,-2 0-9-16,2 0-7 0,0 0-7 0,0 0 7 15,0 0 6-15,0 0 19 0,0 0-12 0,0 0-9 16,0 0-46-16,0 0-40 0,17 0-18 0,-17-19-22 16,19 19 9-16,-6 0-1 0,6-15 2 0,0 15-1 15,6-11 4-15,0 11 0 0,3 0 3 16,-3-10 6-16,2 10-6 0,-1 0 0 0,0 0-1 16,-3 0 5-16,-1 0-6 0,-2 0-8 0,-3 0 13 15,-2 0-16-15,-2 19 0 0,-5-19 9 0,-2 19-8 16,-4-6 6-16,-2 2 17 0,0 3-4 0,0 4-7 15,-26 0 8-15,26 0-11 0,-29 2 1 0,13-3 0 16,-6 3-3-16,3-1 0 0,5-2 4 0,-3-2-1 16,2-1-9-16,2-2 2 0,3-3 1 0,0-2 1 15,10-3-1-15,-10-3 10 0,10 1-4 0,0-2 26 16,0-2 29-16,0-1 18 0,0 1 26 16,0-1-11-16,23 0-13 0,-23 0-4 0,28-1-14 15,-10 0 7-15,4 1 5 0,2 0-13 0,1-1 5 16,2 1-7-16,-2 0-3 0,-1-1-2 0,0 1 1 15,-5 1-20-15,-1 0-15 0,-5 0-21 0,-1 1-3 16,-5 2 13-16,-4 1-1 0,-3 4 32 0,0 0-10 16,0 2 3-16,-26 3 4 0,26 1-20 0,-35 2 9 15,14-1-17-15,-6 2 4 0,0-1 10 0,-1 0-31 16,0-1-4-16,2 0-45 0,0-1-36 0,1-1-26 16,2-4-22-16,1 2 3 0,-3-1-33 0,3-4-37 15,1 1-56-15,-6-5-75 0,-1-3-36 0,4-1-59 16,-5 0-97-16,3 0-131 0,-1-27 51 0,2 10 138 15</inkml:trace>
  <inkml:trace contextRef="#ctx0" brushRef="#br0" timeOffset="39458.87">1635 7891 2279 0,'18'-13'30'0,"-1"1"27"0,3 2 36 15,0 0 35-15,1 1-2 0,-4 1 3 0,2 1-7 16,2 4-17-16,-1-1 5 0,-1 3-21 16,0-1-9-16,2 2-7 0,-1 0-25 0,2 0 1 15,-1 0 3-15,-1 17 1 0,0-17 3 0,5 19 5 16,-3-19-11-16,1 28-4 0,2-12 11 0,1 4 4 16,0 5-2-16,0 1 21 0,0 5 9 0,-3 6-4 15,-1 6-2-15,0 4-20 0,-1 5-19 0,-1 3 3 16,-3 2 6-16,-2 4-6 0,-2 0-6 0,-3-2-3 15,-4-1-9-15,-5-4 20 0,-1-2 11 0,0-1 5 16,-35-3-5-16,9-3-4 0,-4-2 1 16,-6-1-30-16,-6-1-6 0,-6-2-8 0,-5-1-16 15,-6-4 10-15,-2-2-4 0,-7-4 4 0,0-4-15 16,0-5 0-16,-1-5-12 0,-1-6-22 0,0-6-4 16,3-2 3-16,-1-19 11 0,7 1-19 0,-2-6 11 15,6-4-4-15,3-5-10 0,2-5 4 0,6-3-15 16,3-2 11-16,4-2 10 0,6-2 10 0,2-4 6 15,6-5-13-15,3-3-3 0,5-4 15 0,7-4 8 16,7-4 1-16,3-2 23 0,0-3-5 0,23 5 12 16,-1 1-3-16,3 5-22 0,6 5 2 0,4 5-4 15,4 7 3-15,5 7-4 0,0 3-5 0,2 4-30 16,2 4-24-16,0 3-15 0,1 4-12 16,-3 4-10-16,-4 3-35 0,-2 4-66 0,-5 4-91 0,-4 4-68 15,-6 4-76-15,-4 0-61 0,-2 17-56 0,-7-17 37 16,-1 28 140-16</inkml:trace>
  <inkml:trace contextRef="#ctx0" brushRef="#br0" timeOffset="44205.59">3324 8118 2949 0,'11'-17'35'0,"-5"2"56"0,2 0 69 16,-6 3 57-16,2 0 16 0,1 4-23 16,-3 2-32-16,1 2-44 0,-3 2-54 0,1 1-28 15,-1 1-43-15,0 0-20 0,0 0 0 0,0 0-6 16,0 0 3-16,0 18 18 0,0-18 10 0,0 31 14 15,-16-6 26-15,16 6 0 0,0 4 2 0,-18 5 17 16,18 7-2-16,0 1 19 0,-15 1-13 0,15 0-21 16,-9-1-19-16,9-1-16 0,-8-3 2 0,8-1-5 15,-9-4 4-15,9-3-13 0,-4-4-7 0,3-5 12 16,-2-3-16-16,2-4 6 0,1-6 15 0,-1-1-6 16,0-6 84-16,1-3 67 0,0-2 8 15,-4-2-8-15,3 0-78 0,-2-20-78 0,1 20-15 0,-1-34-8 16,-3 10 12-16,1-6-8 0,1-4-20 0,0-4-1 15,-1-6-26-15,0-1-14 0,3-5 21 16,2-1 12-16,0-2-12 0,0-1 33 0,23 0 10 16,-23 3-11-16,28 4 25 0,-10 6-9 0,7 1-7 15,-2 7-5-15,5 5 9 0,-3 6-5 0,1 5 3 16,2 0 6-16,3 5 3 0,-3 1-9 0,-2 5 2 16,-1 2-4-16,-3 3-13 0,1 1 14 0,-4 0 6 15,3 0-3-15,-4 17 1 0,-1-17 18 0,1 28 8 16,-2-9 12-16,4 3-5 0,-5 4 16 0,-1 5-36 15,-4 2 18-15,-3 3 14 0,0 1-19 16,-4 4 27-16,0-1-20 0,-3 1 2 0,0-1-4 16,0 1-18-16,-27-2 7 0,27-3-11 0,-31-1-23 15,9-1 23-15,1-3-1 0,-1 1 10 0,-3-3 30 16,1 0-78-16,-2-3-32 0,1 0-66 0,-2-2-69 16,2-2 15-16,-2-2-38 0,-2-1 5 0,2-5-18 15,1-1-53-15,-2-3-41 0,3-2-65 0,-3-5-86 16,5-3-169-16,-2 0-132 0,5 0 122 0</inkml:trace>
  <inkml:trace contextRef="#ctx0" brushRef="#br0" timeOffset="45025.4">4173 8417 3225 0,'10'-14'29'0,"-3"-1"57"0,-3-1 35 16,0-2 44-16,1-3-9 0,-5 1-27 0,0 2-21 16,0-1-29-16,0 2-16 0,0 1-27 0,0 1-10 15,-20 2-26-15,20 2 2 0,0 2-5 0,-19 2-6 16,19 0 8-16,-16 4-17 0,4 3 8 16,-1 0-7-16,-2 0-4 0,-3 0 5 0,2 26-14 15,-7-26-4-15,4 28-2 0,-3-9 8 0,-1 1 0 16,2 0-4-16,2 1-10 0,1 0-29 0,1 2 14 15,3-1 1-15,2-1 8 0,3-1 20 0,7 0-7 16,2-5 11-16,0 1 12 0,0-3 10 0,19-3-2 16,-19-3 9-16,27-3-4 0,-12-2 0 0,5-2 1 15,1 0 1-15,-1 0 4 0,4-22-3 0,-1 22 2 16,-1-27 2-16,1 10 32 0,0-1 7 0,-5-2 18 16,1-1 13-16,-4-2-14 0,-1 0 6 0,-2 0-6 15,-2 0-5-15,-2-1 1 0,-4 1-12 0,1 0 2 16,-2 4-3-16,0 0-15 0,-3 5-3 15,0-1-7-15,0 5-26 0,0 4-7 0,0 1-7 16,0 3-12-16,0 2 17 0,0 0 2 0,-17 0 12 16,17 28 3-16,0-28-6 0,-18 36 5 0,18-12-7 15,-12 4-7-15,12 2 5 0,-9 1-5 0,9 3-2 16,0-1 13-16,0 1-3 0,0-1 4 0,0 0-16 16,0-5-7-16,0 1-15 0,23-4-7 0,-23-1 14 15,25-3 9-15,-12-5 12 0,4-4 8 0,2-2 11 16,3-4-22-16,3-3 20 0,3-3-4 0,-1 0-6 15,3-20 13-15,1 20-12 0,0-34 10 0,-1 12-1 16,-3-2 15-16,-5-7 5 0,1-2 7 0,-3-1 34 16,-5-2 6-16,-2-3 15 0,-3-3-1 0,-3-1-6 15,0-4 1-15,2 3 7 0,-9 3 8 16,1 2-9-16,1-1-8 0,0 2-9 0,-2 5 1 16,0 3-17-16,0 5-1 0,0 1-24 0,0 2 18 15,0 2 16-15,0 7-16 0,0 2-1 0,0 4-49 16,0 1-28-16,0 3-14 0,0 3 2 0,0 0-2 15,0 0 26-15,-15 22 5 0,15-22 4 0,0 36 2 16,-11-12-2-16,11 8 7 0,-13 6 14 0,4 6 2 16,0 5-15-16,9 4 5 0,-13 4-44 0,8 4-18 15,5 1-24-15,-4-2-17 0,3-1 16 0,1-2 0 16,0-6 8-16,0-4-13 0,0-6 13 16,0-3 14-16,0-7 5 0,18-4 17 0,-18-6 7 15,18-4 4-15,-18-5 25 0,23-4 4 0,-6-2-7 16,5-6-11-16,0 0-5 0,1 0-20 0,2 0-7 15,1-20-18-15,1 20-62 0,-1-24-16 0,-3 10-46 16,-5-1-37-16,1 0-12 0,-5-3-38 0,-3 0-23 16,-1-1-55-16,-7 0-93 0,-3 0-112 0,0-3-28 15,0-1 121-15</inkml:trace>
  <inkml:trace contextRef="#ctx0" brushRef="#br0" timeOffset="45205.91">4384 8397 2884 0,'0'0'41'0,"0"0"39"0,0 0 51 16,0 0 72-16,0 0 6 0,18-21 0 0,-18 21-25 0,22-20-62 16,-22 20-36-16,22-23-38 0,-7 12-25 0,1-2-14 15,3 0-5-15,2 1-4 0,0 0 3 16,-1 1-7-16,4 2 1 0,2-1-11 0,4 5-34 16,-1-1-42-16,1 0-63 0,-1 2-64 0,-1 2-55 15,2 1-46-15,-4 0-85 0,-4 1-109 0,-4 0-166 16,-2 0 35-16,-3 0 141 0</inkml:trace>
  <inkml:trace contextRef="#ctx0" brushRef="#br0" timeOffset="45656.7">5078 8261 3169 0,'10'-22'19'0,"0"22"37"15,0-27 56-15,-3 11 49 0,0 0 14 0,-1-3-18 16,-1 3-38-16,-2 2-48 0,-3 3-38 0,0 1-17 15,0 0-22-15,0 3-1 0,-25-4 6 0,25 5-8 16,-30 6 3-16,11 0-2 0,-4 0-8 0,-1 0-4 16,-4 0-1-16,1 21-7 0,-1-5 2 0,1 1 2 15,-2 1-4-15,2 2 8 0,3-1 8 0,4 3-6 16,2 1-5-16,3-1-11 0,0-1-5 0,7 0 4 16,5-2 9-16,0-1 16 0,3-2-1 0,0-2 16 15,0-2 1-15,0-5-4 0,26 1 7 0,-26-5-3 16,29-3 1-16,-11 0 3 0,2 0 1 0,-2 0-3 15,7-24 10-15,-1 24 10 0,-1-28-1 16,1 11 24-16,-1-1 2 0,-2-2-3 0,3 0 3 16,-3-2-15-16,-4 2 16 0,1-4-6 0,-3 4 10 15,-3-2 0-15,-2 4-14 0,1 1 5 0,-6 3-10 16,-1 2-9-16,0 4-18 0,-2 2-11 0,-1 3-15 16,-1 0-9-16,0 2 6 0,0 1 8 0,0 0-1 15,0 18 5-15,0-18 2 0,-22 29-10 0,22-7 11 16,0 5 1-16,-15 3 2 0,15 3-15 15,0 4 11-15,-10 1 4 0,10 1-8 0,0 3 17 16,0-1-18-16,0-1-26 0,0-1-47 0,21 1-48 16,-21-5-50-16,0-1-58 0,19-2-31 0,-19-3-24 15,18-5-55-15,-18 0-54 0,18-7-86 0,-7-3-145 16,2-4 85-16,-1-6 134 0</inkml:trace>
  <inkml:trace contextRef="#ctx0" brushRef="#br0" timeOffset="46274.92">5954 7863 3262 0,'0'0'21'0,"0"0"-6"0,21 0 8 15,-21 0 3-15,0 0-9 0,14 0 22 0,-14 0 3 16,0 0 4-16,0 0-17 0,0 0-20 15,0 0-12-15,0 0-10 0,0 0 10 0,0 0 6 16,-19 23 6-16,19-23 6 0,-22 26 4 0,9-8 7 16,-3 4 3-16,4 1 9 0,-4 5 3 0,3 5 5 15,0 2-6-15,-1 4-15 0,4 2-5 0,2 3-12 16,-2 2-4-16,1 1 11 0,3-2-11 0,-1-2-2 16,4-1-1-16,1-3-3 0,-3-3 0 0,1-5 8 15,4-4 0-15,0-5-6 0,0-2 0 0,0-6 1 16,0-2-1-16,0-5 13 0,0-1-1 0,23-4-8 15,-23-2-9-15,22 0-8 0,-9 0-7 0,2 0-12 16,3 0-16-16,2-18-35 0,-3 18-36 0,-1-14-50 16,0 14-54-16,-1-16-46 0,-6 16-64 0,0-18-106 15,-2 7-120-15,-4-2-54 0,-3-4 110 16</inkml:trace>
  <inkml:trace contextRef="#ctx0" brushRef="#br0" timeOffset="46456.43">5639 8324 2728 0,'0'0'5'16,"0"0"45"-16,21-18 47 0,-21 18 52 0,19-18 33 15,-19 18-24-15,27-22-33 0,-12 22-52 0,-1-18-41 16,-2 9-16-16,4 1-15 0,0-2 3 16,1 0-4-16,-1 3-14 0,1 0-30 0,2 0-56 15,0 0-51-15,1 2-70 0,1 0-52 0,-3 4-47 0,3-3-64 16,-2 3-89-16,1-2-114 0,-1 0 97 15</inkml:trace>
  <inkml:trace contextRef="#ctx0" brushRef="#br0" timeOffset="46972.05">6083 8111 2601 0,'0'0'38'16,"0"0"30"-16,0 0 37 0,21 0 64 0,-21 0 12 16,0-18 17-16,19 18 8 0,-19 0-53 0,0-12-45 15,12 12-47-15,-12 0-43 0,0 0-18 0,0-9-10 16,0 9-7-16,0 0-8 0,0 0-7 0,0 0 1 15,0 0 11-15,0 0 3 0,0 19 20 16,-16-19-7-16,16 22-3 0,0-8 4 0,0 1-4 16,0 3 0-16,0 2 4 0,0-2-7 0,0 3-6 15,0-1 0-15,19 2-8 0,-19-2 1 0,26-3 8 16,-10 0 1-16,2-4 8 0,-2-2 8 0,3-5 9 16,-1-3 6-16,1-3-1 0,1 0-1 0,0 0-17 15,-2-22 4-15,-2 22 18 0,0-35 11 0,0 12 14 16,-3-4 0-16,-2-3-7 0,-1-1 24 0,-2-1 1 15,2-1 34-15,-6 1 8 0,2-1-16 0,-1 3 12 16,-2 3 5-16,3 3-1 0,-4 2 3 16,0 0 11-16,1 3-1 0,1 5-18 0,-1 3-5 0,-1 5-42 15,1-1-43-15,-3 5-17 0,1 2-29 0,0 0-1 16,-1 0-7-16,0 0 30 0,0 17-4 16,0-17 1-16,0 28 4 0,0-9-9 0,0 4 22 15,0 10 28-15,0 4 23 0,0 5-6 0,0 4 3 16,0 6-3-16,0 2 21 0,0 3 28 0,0 2-12 15,0-2-18-15,0-4-25 0,-20 0-43 0,20-5 21 16,-17-2-4-16,17-3-4 0,-21-3 3 0,10-2-6 16,0-3 6-16,-1-3-6 0,2-3 11 0,1-2-27 15,-1-2 4-15,0-1-22 0,0-4-4 0,-1-2-27 16,0 1-39-16,-3 1-28 0,-1-2-38 0,0 2-6 16,-3-1 5-16,-1-2 28 0,0 1 22 15,-2-3 22-15,0-4-27 0,-2-7-47 0,-1-4-74 0,0 0-89 16,-2-23-60-16,-1 23-104 0,1-37-166 15,1 9-82-15,2-2 118 0</inkml:trace>
  <inkml:trace contextRef="#ctx0" brushRef="#br0" timeOffset="47456.75">6475 8274 4104 0,'26'-16'2'15,"-7"0"13"-15,-4-1 55 0,-1 0 72 0,0-1 54 16,-5 2 52-16,-3 4 2 0,-3 5-69 15,-1 4-50-15,1 1-72 0,-1 0-75 0,-2 1-9 16,0 1-23-16,0 0 0 0,0 0 33 0,0 17-6 16,0-17 26-16,-23 31-5 0,23-9-10 0,-19 6 6 15,19 5 11-15,-15 5 5 0,15 2-8 0,-13 3 14 16,13 4-19-16,-14-2 10 0,14 5 3 0,0-1-18 16,0-1 10-16,0 0 0 0,0 1-4 0,0-1 36 15,23-4-21-15,-23 0-3 0,21-2 0 0,-21-4-30 16,19-2 1-16,-19-5 7 0,19-6 24 0,-19-6 8 15,18-4 35-15,-18-4 84 0,7-4 18 0,-7-7-7 16,8 0-49-16,-8 0-71 0,0-33-53 0,0 14-2 16,0-2 5-16,0-9-63 0,0-3 7 0,0-3-4 15,-20-3 8-15,20 2 32 0,-20-2 12 16,20 0 6-16,-20-2 11 0,9 0 16 0,11 0-11 16,-16 1 0-16,16 0-7 0,-7-2 3 0,7 1 10 15,0 0-1-15,0 1 10 0,23 0-35 0,-23 0 24 16,25 0-3-16,-25 3-8 0,29 1 52 0,-29 3-46 15,29 2 2-15,-14 5 2 0,4 4-23 0,-2 3 43 16,-5 6-26-16,0 4 5 0,2 3 1 0,1 4-58 16,-4 2 47-16,2 0-24 0,1 0-8 0,0 22 23 15,0-4-38-15,1 3 9 0,-1 6-17 0,0 5-34 16,-4 6 13-16,-1 1-14 0,-2 4-15 16,-4 0 11-16,-3 0-48 0,0-1-28 0,0-1-26 15,-19 0-43-15,19-1-27 0,-22-3-45 0,5-1-40 16,-1-4-85-16,-3-3-156 0,0-5-72 0,1-4 106 15</inkml:trace>
  <inkml:trace contextRef="#ctx0" brushRef="#br0" timeOffset="47888.6">6880 8467 3464 0,'19'-8'13'0,"-4"1"32"0,-2-3 65 0,-2 1 81 0,3-3 48 16,-3 3 34-16,-3 2-34 0,-1 1-74 0,-3 2-57 15,-1 0-61-15,2 1-25 0,-2 0-26 16,0 3 1-16,-1-1-7 0,4 1-9 0,-2 0 26 16,3 0-15-16,6 0 6 0,-2 0 4 0,8 0-14 15,-1 0 2-15,3 17 4 0,-2-17 5 0,5 0 9 16,-1 14-4-16,-2-14 19 0,0 0-21 0,-1 0-19 16,1 0 15-16,1 0-32 0,0-27 14 0,-2 27 19 15,2-32-10-15,-2 12 3 0,-2-1 2 0,0-3-12 16,-5 1 28-16,-3-1-20 0,1-1 5 0,-6 1 8 15,0-1-35-15,-3 0 40 0,-2 1-8 0,0 4-5 16,0 0 12-16,0 0-19 0,0 3-6 0,-26 3-1 16,26 2-5-16,-23 4-6 0,8 1-1 0,-4 3-7 15,0 4 7-15,-5 0-11 0,-4 0 5 16,-1 24 3-16,2-5-15 0,-3 4 10 0,1 6-5 0,2 8 29 16,2 4 3-16,5 2 1 0,3 6 18 15,4 2-14-15,2-1 7 0,7 2-1 0,1-3-17 16,3-2-21-16,0-3-17 0,0-2-20 0,23-3-16 15,-23-6-30-15,27-2-25 0,-11-4-24 0,3-3-17 16,1-4 3-16,2-2-21 0,3-4-14 0,2-4-50 16,-1-3-100-16,5-2-94 0,3-3-128 0,1-2 95 15</inkml:trace>
  <inkml:trace contextRef="#ctx0" brushRef="#br0" timeOffset="48305.04">7900 8160 3192 0,'21'-18'29'0,"-3"0"33"16,-1 0 62-16,-2 3 56 0,1-3 17 0,-6 4-7 15,-2 4-30-15,-4 3-64 0,-2 4-47 0,-1 0-34 16,-1 0-31-16,0 0 0 0,0 3 4 0,0 0 3 16,-19 0 0-16,19 0 9 0,-25 16-5 0,7-16-4 15,-3 21 9-15,-3-2-9 0,3 0 8 0,-4 3 8 16,-1 3-10-16,4 5 13 0,-1-1-15 0,2 1-3 15,4-2-2-15,2 1-8 0,2-3 3 16,1-2 9-16,7-1 0 0,1-3 14 0,4-1 15 16,0-3-22-16,0 0 18 0,31-2 15 0,-31-1-1 15,35-2 43-15,-12-1-2 0,0 0-1 0,1-2 11 16,2-2-3-16,-3 0 13 0,-2-2-5 0,0 0-8 16,-7-1-21-16,2-2-18 0,-4 2-21 0,0-1-22 15,-4 2 2-15,0-1-12 0,-2 2-7 0,-1 4-3 16,2 1 6-16,-2 3 18 0,-1 4-1 0,-3 1 18 15,0 3-11-15,-1 3-25 0,0 3 23 0,0 0-4 16,-26 2 1-16,26 0 15 0,-31 1-11 0,11 1 6 16,-5-2 18-16,-3 0 3 0,1 0-71 0,-6-1-43 15,-3-4-69-15,-2-2-92 0,-3-2-22 0,-4-4-97 16,0-4-86-16,-7-4-79 0,-2-8-197 16,0 0-112-16,-2 0 135 0</inkml:trace>
  <inkml:trace contextRef="#ctx0" brushRef="#br0" timeOffset="51041.48">5638 9243 2509 0,'4'-11'35'0,"0"-2"57"0,3-3 62 0,0 5 54 15,-1-5 20-15,-1 8-2 0,-1-1-14 0,0 5-22 16,-1 1-27-16,0 2-40 0,-3 1-35 0,0-2-27 16,0 2-30-16,0 0-20 0,0 0-15 0,0 0 20 15,0 0 40-15,0 23 22 0,0-23 41 0,-18 27-17 16,18-7-13-16,0 4 17 0,-21 3-25 0,21 4 53 16,-15 1-14-16,15 4-16 0,-16-1-4 15,16 1-60-15,-17 0-20 0,5-1-30 0,1-1 9 16,2-1-5-16,-4-1 13 0,2 0-4 0,0-2-3 15,-2 0 23-15,0-3-37 0,4-2-36 0,1 0-66 16,0-2-84-16,3-5-29 0,0-4-15 0,2 1-32 16,3-6-34-16,0-2-33 0,0-1-12 0,0-3 14 15,0-2 27-15,0 1-11 0,0-2-56 0,0 0-51 16,-20 0-27-16,20 0 11 0,-22-22 118 0,22 22 119 16</inkml:trace>
  <inkml:trace contextRef="#ctx0" brushRef="#br0" timeOffset="51356.51">5347 9776 1919 0,'-8'-12'81'0,"0"-1"62"0,2 3 67 16,3-2 73-16,1 1-5 0,2-1-10 15,0-1 13-15,0 1-26 0,0 1-24 0,0 1-6 16,0 0-40-16,20-1-2 0,-20 1-13 0,0 3 5 16,0-2-7-16,0 4-23 0,12-1-16 0,-12 2-62 15,0 2-33-15,0 1-24 0,0 0-37 0,0 1 18 16,0 0-17-16,0 0-1 0,0 0 15 0,0 18-9 16,0-18 14-16,0 22 16 0,0-6-7 0,0 5 17 15,0 1-14-15,-15 5-15 0,15 1 13 0,0 0-24 16,0 4 10-16,0 0 9 0,0 0-21 0,0 0-2 15,19-2 18-15,-19-1-10 0,17-6 8 0,-17 0 22 16,18-7-9-16,-18-3 16 0,17-5-1 0,-7-4-11 16,1-4-1-16,-1 0-13 0,3 0 4 15,2-21 19-15,0 21-21 0,1-29-10 0,2 10 5 16,2-3-3-16,-3 1 27 0,3-3-15 0,-2 1 17 16,-1 0-23-16,0 3-2 0,1 0 37 0,-2 2-24 15,-3 2-2-15,-3 0-20 0,-1 5-61 0,-1 0-50 16,-3 3-77-16,-1 2-95 0,-1 1-130 0,-3 3-116 15,0 2-63-15,0 0-133 0,0 0-89 0,0 22 174 16</inkml:trace>
  <inkml:trace contextRef="#ctx0" brushRef="#br0" timeOffset="52007.38">4254 10577 2718 0,'17'-13'47'15,"-17"0"36"-15,22-2 67 0,-9 3 60 0,3-2 7 16,1 1 26-16,0 1-35 0,1 3-20 0,0 1-25 16,0 2-48-16,-3 1-14 0,0 1-42 0,-3 1-27 15,1 0-16-15,-4 3-35 0,-1 0 11 0,-3 0-5 16,0 0 14-16,-1 0 12 0,1 16-9 16,2-16 6-16,-3 24-7 0,2-9 19 0,1 3 7 15,0 3-4-15,1 1 0 0,-4 1-1 0,-2 2 3 16,-2 2-4-16,0 2 2 0,0 1-15 0,0-3-14 15,-24 7 10-15,24-3-8 0,-31 2 8 0,13 0 3 16,-7-4 4-16,-3-1-11 0,0-6-22 0,-4 0-4 16,-2-9-29-16,-1-3-5 0,-2-6 9 0,1-4-4 15,1 0 23-15,4-17 21 0,1 17-5 0,6-33 4 16,4 10-7-16,5-1-4 0,6-3 14 0,5 1 2 16,4-2-5-16,0 0 4 0,19-1 1 15,-19 3 0-15,40 1 13 0,-12 3-17 0,5-2-2 16,2 1-11-16,2 3-21 0,1 2-6 0,2 2-28 15,-2 5-19-15,-2 1-30 0,-6 3-49 0,-4 2-58 16,-2 0-65-16,-7 5-62 0,-3 0-79 0,-7 0-126 16,2 0-115-16,-7 0 109 0</inkml:trace>
  <inkml:trace contextRef="#ctx0" brushRef="#br0" timeOffset="52506.04">4673 10324 3525 0,'16'-14'14'0,"-1"-1"61"0,-2 2 70 15,-4 1 62-15,7-3 27 0,-11 7-27 0,1 4-59 16,-3 1-55-16,-3 1-58 0,0 2-37 0,0 0-16 16,0 0-8-16,0 21 18 0,0-21 11 0,-20 29-11 15,20-8 4-15,-14 4 14 0,14 2-11 0,-14 3 31 16,14 1-1-16,-15 3-20 0,15 1 3 0,-9 1-7 15,9 1-8-15,-7 1 13 0,7-3-18 0,0 1 5 16,0-1 1-16,0-1 0 0,0-4 20 0,0-1-14 16,0-5 7-16,0-6-10 0,0-2-4 0,0-5 22 15,0-2 9-15,0-6 42 0,0-3-6 0,0 0-15 16,0 0-8-16,0-25-51 0,0 25 27 16,0-30-22-16,0 7-1 0,0 0 6 0,0 0-20 15,0-1 18-15,0-2-14 0,0 1 7 0,0 2 11 16,0 0-16-16,0 3 20 0,0 1-16 0,0 0 0 15,0 4 12-15,21 0-4 0,-21 3 10 0,24 1-18 16,-24 2 4-16,27 1-7 0,-14 2-1 0,5 2 12 16,-1 1-8-16,-2 1 6 0,0 2-4 0,4 0 12 15,-4 0 13-15,1 0-10 0,1 18 4 0,-1-18-18 16,-4 17-9-16,6-17 4 0,-7 20 1 0,-2-9 11 16,0 2-3-16,-3 0 9 0,-1 1 4 15,-5 2-12-15,0-1 16 0,0 4-8 0,0-1-3 16,0-1 1-16,-24 1-9 0,24 1-26 0,-25 3-26 0,9-2-34 15,-3-2-36-15,0 1-11 0,-2 1-42 16,1-2-40-16,-4-1-62 0,3-4-61 0,1 0-58 16,2-5-69-16,-1-2-131 0,4-4-113 0,2-2 125 15</inkml:trace>
  <inkml:trace contextRef="#ctx0" brushRef="#br0" timeOffset="52807.25">5015 10600 3256 0,'24'-13'17'0,"-1"5"39"15,-2-1 58-15,-2 2 63 0,1-3 45 0,-5 4 5 16,-2 2-10-16,-2 2-37 0,-3 1-33 16,-1-3-40-16,-2 4-50 0,-2 0-31 0,0-1-31 15,0 1 25-15,-2 0 26 0,2 0 38 0,0 23 33 16,1-23 6-16,-3 22-17 0,1-8-8 0,2 2-17 16,-3 2-19-16,1-1 38 0,-1 3-20 0,-1 0 28 15,1 1-16-15,0 3-20 0,-1 4-5 0,0 2-51 16,0 0 1-16,0 4-4 0,0 2 0 0,0 1-13 15,-20 2 9-15,20-1 7 0,0-4-4 0,-11 0 24 16,11-2-3-16,0-4-32 0,-15-3-38 0,15-1-28 16,-14-3-50-16,6-2-47 0,-2-2-9 0,-4-3-33 15,0-3-1-15,-5-2-7 0,0-2-16 0,-3-6-28 16,-4-1-58-16,-1 0-72 0,-1-17-61 0,1 17-88 16,0-33-172-16,3 7-89 0,3-6 129 15</inkml:trace>
  <inkml:trace contextRef="#ctx0" brushRef="#br0" timeOffset="52932.9">5280 10412 3379 0,'12'-11'-45'0,"-2"1"-45"0,-3 0-26 0,-4 0-26 16,2-2 38-16,-5 4 26 0,0 6 7 0,0 2-43 16,0 0-106-16,-23 0-146 0,23 0-189 0,0 19-34 15,-17-19 113-15</inkml:trace>
  <inkml:trace contextRef="#ctx0" brushRef="#br0" timeOffset="53422.43">5461 10699 3143 0,'13'0'10'0,"0"0"11"16,1 0 73-16,-7-16 72 0,3 16 57 0,-5-15 23 15,-1 15-29-15,0 0-45 0,-4-15-86 0,4 15-23 16,-4 0-43-16,0 0-35 0,0 0 22 15,0 0-9-15,0 0-8 0,0 0 6 0,0 0 0 16,0 0-14-16,0 0-10 0,0 0-3 0,0 0-10 16,0 0 4-16,0 0 15 0,0 0 12 0,0 0-6 15,0 0 15-15,0 0-10 0,0 0-22 0,20 0 0 16,-20 0-6-16,0-16 7 0,12 16 16 0,-12-13 14 16,11 13-2-16,-11-22 7 0,8 10-4 0,-8-2 3 15,0 0-5-15,0 1-6 0,0-3-1 0,0 0-3 16,0 1 13-16,-17 2 1 0,17 1-5 0,-17 0-16 15,17 2-23-15,-18 2-20 0,18 3-10 0,-23 2 11 16,11 2 13-16,-2 1 15 0,0 0 18 0,-3 0 2 16,0 27 4-16,-2-12 4 0,4 2 4 0,-1 3-1 15,2 3-3-15,-1 1 5 0,3 0 5 0,2 4-1 16,3-3 8-16,3 2-18 0,2 0 9 16,1-2-9-16,1 0 3 0,0 1 15 0,0-3-20 15,26-1 18-15,-26-1-13 0,25-2 5 0,-25-2 1 16,30-1-14-16,-11-5 19 0,2-5-11 0,2 0 9 15,-4-6 10-15,4 0-17 0,1 0 12 0,0-18-14 16,-2 18 4-16,-2-28 4 0,-3 11-6 0,-1 0 15 16,-2 1-11-16,-2 1 1 0,1 0-13 0,-6-3-38 15,1 2-20-15,-2 5-53 0,-3-3-58 0,0 1-50 16,-2 0-79-16,-1 0-99 0,0 0-139 0,0 3-99 16,0-1 104-16</inkml:trace>
  <inkml:trace contextRef="#ctx0" brushRef="#br0" timeOffset="54224.33">5758 10580 3005 0,'0'0'9'0,"0"-18"38"15,0 18 53-15,0 0 41 0,0-19 7 0,0 19-18 16,0-14-48-16,0 14-36 0,0 0-18 16,0-10-23-16,0 10-9 0,0 0-14 0,-16 0 10 15,16 0 9-15,-15 0-16 0,15 0 21 0,-20 0-14 16,7 24-8-16,2-24 24 0,0 28-2 0,3-12-5 15,0 4-5-15,1 1-4 0,0 2-16 0,3 0 8 16,1 0-13-16,2 4-17 0,1 1-10 0,-2 1-9 16,2 0 8-16,0-1 22 0,0 0 15 0,20-2 8 15,-20-4 14-15,19-5-2 0,-19-4 8 0,34-7-5 16,-13-3-1-16,0-3 22 0,4 0-1 16,0-29 3-16,3 5 8 0,0-1-8 0,-1-4-2 15,-3-3 0-15,1-4 0 0,1-1-15 0,-2-3-6 16,0-4-3-16,-4 7 11 0,-1-7 25 0,-1 3 29 15,-2 0 42-15,-4 0 3 0,-2 3 12 0,-2 1-1 16,-3 2 7-16,1 2-17 0,-3 2-2 0,0 3 4 16,-3 1-14-16,1 3 0 0,-1 3-38 0,0 5-29 15,0 3-31-15,0 2 3 0,0 4-3 0,0 2-21 16,0 4 7-16,0 1-26 0,-16 0 18 0,16 0 8 16,0 26-3-16,-17-10 22 0,17 5-13 0,-14 5 6 15,6 4 7-15,0 5-14 0,0 3 17 0,8 2 6 16,-4 1-22-16,4 2 8 0,0 2-13 15,0 1 2-15,0 0 16 0,0 1 6 0,24 2-12 0,-24 2-4 16,0 1 9-16,17 2-17 0,-17-6 7 16,0-3-5-16,14-3-17 0,-14-4-4 0,0-7 3 15,8-7 3-15,-8-7 6 0,9-6 15 0,-2-1-14 16,4-6-3-16,3-4-13 0,3 0-12 0,3 0-7 16,5 0-4-16,2-22-26 0,4 22-30 0,-1-26-42 15,-1 10-37-15,-2 0-27 0,-1 0-37 0,-1-1-12 16,-5-2-47-16,-3 2-56 0,-5-2-122 0,-4 0-165 15,-1-1 89-15,-6-3 126 0</inkml:trace>
  <inkml:trace contextRef="#ctx0" brushRef="#br0" timeOffset="54419.81">5918 10621 2909 0,'-1'-8'23'16,"1"1"3"-16,0-3 28 0,26 1 41 0,-26-2 11 15,38-1 8-15,-16 2-23 0,0 2-18 0,5 0-37 16,1 1-9-16,2 0-10 0,1 0-26 0,2 2 9 16,1 1 0-16,4 1 0 0,-3 0 5 0,2 1-46 15,-2 2-46-15,-1 0-57 0,-2 0-83 0,-1 0-75 16,-4 0-111-16,-6 16-172 0,3-16-81 0,-6 0 116 16</inkml:trace>
  <inkml:trace contextRef="#ctx0" brushRef="#br0" timeOffset="55037.16">5072 11371 3560 0,'15'0'1'15,"-1"-12"14"-15,-4 12 33 0,-1-14 33 0,5 5 18 16,-7 9 3-16,-2-8-28 0,-2 8-37 0,-3 0-26 16,0 0-13-16,0 0 7 0,0 0 19 15,0 18 22-15,-22-18 5 0,22 24 0 0,-26-6-21 16,6 4-20-16,-5 0 2 0,-2 3-8 15,-4 1 5-15,-1 0-1 0,-5 1-7 0,-5-1-2 0,-1 0 5 16,-3-4 4-16,-1-3-2 0,-3-2-5 0,-2-4 0 16,-4-3 9-16,-3-3-19 0,2-4-13 0,-3-3-16 15,-1 0-13-15,3-23 16 0,5 7 18 0,5-1 4 16,7-2 11-16,8-4 11 0,10-1-19 0,6-2 18 16,9 1-10-16,8 1 5 0,0 3 26 15,23-2-4-15,-3 2 24 0,8 1-9 0,6 4 9 16,5 3 3-16,5 2 7 0,3 5 7 0,1 2-6 15,5 4-3-15,0 0 1 0,1 19-2 0,-2-19-13 16,3 34 11-16,0-10-51 0,-1 4 0 0,2 1-6 16,-4 4-8-16,-3 2 25 0,-2 7-32 0,-1 2-34 15,-9 3-74-15,-5 2-92 0,-2 0-122 0,-6 3-127 16,-7 0-151-16,-2 0-340 0,-1-7 110 0,-6-8 166 16</inkml:trace>
  <inkml:trace contextRef="#ctx0" brushRef="#br0" timeOffset="56270.29">6590 10499 2793 0,'15'0'6'0,"-15"0"-4"0,0 0 13 0,10 0 21 15,-10 0 32-15,9 0 34 0,-9-14 15 0,0 14 10 16,0 0-24-16,0 0-12 0,0 0-21 0,0 0-30 16,0 0-11-16,0 0-13 0,0 0 0 0,0 0 19 15,0 0 15-15,0 0 6 0,0 0 18 16,0 0-4-16,0 0 7 0,0 0 1 0,0 0-5 0,15 0 7 15,-15 0-18-15,30 17 11 0,-8-17-5 0,3 0 4 16,8 0 11-16,5 13 10 0,7-13-15 16,5 0-5-16,5 7 11 0,5-7 17 0,2 0 27 15,7 0 5-15,1 0 18 0,1 0-18 0,-5 0-24 16,-1 0 1-16,-2 0-9 0,-11 0 9 0,-7 0 31 16,-11 0 7-16,-7 0-37 0,-9-12-33 0,-4 12-30 15,-6 0-44-15,-8 0 0 0,1 0-4 0,-1 0-46 16,0 0-25-16,0 0-48 0,0 0-83 0,0 0-89 15,0 0-55-15,0 0-8 0,0 0 10 0,0 0 37 16,0 0-23-16,0 0-54 0,0 0-42 0,-23 20-48 16,23-20-51-16,-22 13-122 0,22-13-8 0,-23 0 135 15</inkml:trace>
  <inkml:trace contextRef="#ctx0" brushRef="#br0" timeOffset="56573.48">7453 10367 3210 0,'0'-9'10'15,"0"0"47"-15,21-1 46 0,-21 2 56 0,0-3 32 16,22 2 12-16,-22 4-7 0,0-1-24 0,13 2-29 16,-13 2-45-16,0 0-53 0,0 2-36 0,9-1-21 15,-9 1-18-15,0 0 10 0,5 0 8 0,0 0 8 16,2 0-3-16,7 23 1 0,-1-23 0 0,8 27 7 16,-1-11 1-16,4 3 0 0,0 1-11 0,2-1 16 15,0-2-20-15,-4 0 19 0,-1-4 9 16,-2-1-30-16,0-2 27 0,-4-1-14 0,-4-3 12 15,-3-2 21-15,-4 0 28 0,-1-2 10 0,-2-1-5 16,-1-1-2-16,0 0-34 0,0 0-4 0,0 0-15 16,0 0-13-16,0 0 7 0,0 0-1 0,0 0 0 15,-19 0 13-15,19 0-11 0,-14 0-8 0,-2 0-19 16,0 0-52-16,-4 0-16 0,-2 0-45 0,2 0-40 16,-3 0-38-16,-2 17-73 0,-3-17-40 0,3 22-30 15,-2-9-31-15,0 4-23 0,-4 1-113 0,-1 2-134 16,3-2 107-16</inkml:trace>
  <inkml:trace contextRef="#ctx0" brushRef="#br0" timeOffset="57072.69">6643 10681 2352 0,'-8'0'21'0,"5"0"18"16,1 0 34-16,-1 0 35 0,3 0 11 0,0 0 28 15,0 0 0-15,0 0-13 0,0 0-24 0,0 0-38 16,0 0-15-16,0 0-9 0,0 0 13 0,0 0 10 16,0 0-2-16,14 0-5 0,-14 0-9 0,0 0-12 15,17 0-3-15,-7 0 10 0,6 0 17 0,6 0 3 16,4 0 13-16,5 16 4 0,6-16-20 0,1 0 5 16,8 0-13-16,5 0-2 0,3 0 11 15,2 0 11-15,3 0 8 0,5 0 17 0,0 0 35 16,3 0 6-16,-3 0 19 0,-6 0 0 0,-3 0-13 15,-6 0 4-15,-9-12-8 0,-8 12-30 0,-8 0-13 16,-9 0-11-16,-4-10-70 0,-3 10 17 0,-5 0-53 16,-1 0-28-16,-2 0-9 0,0 0-91 0,0-4-28 15,0 4-46-15,0 0-7 0,0 0 2 0,0 0-7 16,-26 0-33-16,26 0-39 0,-23 0-60 0,9 0-58 16,-3 14-34-16,1-14-54 0,0 13-72 0,2-13-144 15,1 0 113-15,1 0 148 0</inkml:trace>
  <inkml:trace contextRef="#ctx0" brushRef="#br0" timeOffset="57488.97">7465 10396 2750 0,'0'-8'19'15,"-13"-1"40"-15,13 1 54 0,0 0 62 16,0 0 43-16,0 1 17 0,0 0 6 0,0 1-41 0,0 3-24 15,0 0-42-15,0 0-45 0,0 1-17 0,0 0-33 16,0 2-23-16,0 0-11 0,0 0-8 0,0 0-8 16,0 0-4-16,0 0-2 0,0 0 2 0,20 0 7 15,-5 21 17-15,2-21-11 0,7 24 10 0,1-9-8 16,1 2-6-16,4 3 4 0,-1 1 11 16,-1-1-11-16,-3-2 7 0,-2 1-3 0,-2-4-25 15,-2 0 20-15,-1-2-1 0,-4-4 23 0,-1-1 26 16,-5-3 16-16,-1-1 26 0,-5-2 36 0,1-2-5 15,-2 0 20-15,-1 0-21 0,0 0-18 0,0 0-17 16,0 0-18-16,0 0-5 0,0 0-24 0,0 0-10 16,0 0-26-16,-19 0 1 0,19 0-3 0,0 0 13 15,-28 0-10-15,11 0-7 0,-3 0-18 16,-2 0 7-16,-3 0 12 0,-7 0-1 0,-4 26 22 0,-5-10-4 16,2-2 2-16,-5 7-32 0,-1-1-29 15,-4 3-85-15,2 1-36 0,0 3-10 0,4-1-48 0,5 1 17 16,4 0-50-16,2 0-43 0,5-1-17 15,5 0-20-15,6-4 12 0,4-4 5 0,6-3 17 16,5-2-38-16,1-4-98 0,0-5-104 0,27-4 69 16</inkml:trace>
  <inkml:trace contextRef="#ctx0" brushRef="#br0" timeOffset="58254.93">8339 10329 2455 0,'18'0'27'15,"-1"0"46"-15,-1-21 70 0,-2 21 52 0,1-20 22 16,-2 20 22-16,0-20-9 0,-4 20-11 16,-1-14 4-16,-3 14-37 0,0-11-35 0,-1 11-38 15,-2 0-41-15,-1-6-26 0,0 6-39 0,-1 0-4 16,0 0-18-16,0 0-5 0,0 0 15 0,0 0 1 16,0 22 9-16,-20-22-13 0,20 29 3 0,-13-8 1 15,13 2 0-15,-13 4 14 0,13 2-10 0,-16 2 4 16,16 0-10-16,-11 0 1 0,5 2 12 0,6-1-36 15,-7 1-32-15,7-1-50 0,-2 2-73 0,0-4-52 16,2 1-41-16,0 2-52 0,0-3-58 0,-3-1-53 16,0-2-163-16,-1-5-92 0,-1-4 124 15</inkml:trace>
  <inkml:trace contextRef="#ctx0" brushRef="#br0" timeOffset="58921.15">8672 10382 2717 0,'8'-3'30'0,"-1"0"16"0,-1-1 30 15,0 1 33-15,2-1-1 0,-3 0 0 0,-1 1-16 16,-3 2-40-16,0 0-43 0,-1 1-11 0,0 0-16 15,0 0 15-15,0 0 13 0,0 0-5 16,0 19 6-16,-15-19-6 0,15 19 0 0,0-7 4 16,-14 4-4-16,14-2 7 0,-11 3-3 0,11 0 7 15,-11 2 1-15,11 1-9 0,-9 0 3 0,9 0-2 16,-5 1 6-16,5 2 7 0,0-2 0 0,0-1-11 16,0 3-11-16,0-3 0 0,0-2 1 0,27-1 5 15,-27-1 4-15,0-3-6 0,17-2-4 0,-17-3 14 16,0-3-8-16,14-2 8 0,-14-3 4 0,0 0-22 15,0 0 15-15,0 0-3 0,-19-24-10 0,19 24 21 16,-20-32-17-16,20 12-14 0,-23-1 15 0,23-5-14 16,-21 2 12-16,21-1-1 0,-11 1-3 0,11-1 12 15,0 1 13-15,0 1 10 0,0 1 12 0,27 1-1 16,-27 0-9-16,29 1 12 0,-13 0 0 16,-2 3-9-16,-14 1 17 0,29 0 14 0,-12 3-12 15,0 1 10-15,-3 1-11 0,0 3-32 0,-1 2-2 16,2 1-22-16,-2 4-13 0,-2 1-2 0,0 0-9 15,-1 0 22-15,4 23-10 0,1-6 6 0,-3 1 14 16,1 5-14-16,1 4-11 0,2 3-3 16,-3 1-26-16,0 0-10 0,-3 4-22 0,-4-1-23 0,-2 3-35 15,-4 0-44-15,0-3-27 0,0 3-40 0,0 2-34 16,-18-3-30-16,18-3-47 0,-18-3-68 0,18-4-87 16,-14-6 18-16,14-3 112 0</inkml:trace>
  <inkml:trace contextRef="#ctx0" brushRef="#br0" timeOffset="59220.35">9122 10369 3003 0,'16'-21'26'0,"-2"0"23"0,0 3 45 16,-6 1 51-16,-1 1 19 0,0 2 0 0,-2 5-41 16,-3 3-51-16,-1 4-52 0,-1 2-28 0,0 0 0 15,0 0-8-15,0 17 11 0,0-17-5 0,0 30 6 16,-16-9 11-16,16 4-6 0,0 3 9 0,-16 5-10 15,16-2-8-15,0 3 10 0,-12-1 4 0,12 0-5 16,0 1 10-16,-8 0-13 0,8-1-6 16,-6 0 14-16,6-5-28 0,0-1-13 0,0 1-4 15,0-3-25-15,0-2 11 0,20-2 24 0,-20-2-8 16,20-5 15-16,-20 2 6 0,26-3-34 0,-10-5-1 16,-1-2-7-16,3-3-15 0,1-3-11 0,1 0-20 15,0 0-16-15,0 0-28 0,0-20 9 0,-2 20-26 16,-1-22-52-16,-4 8-77 0,-1 0-107 0,-4-1-141 15,-4-2 61-15,-3-1 126 0</inkml:trace>
  <inkml:trace contextRef="#ctx0" brushRef="#br0" timeOffset="59404.85">9090 10579 2466 0,'-5'0'31'0,"3"0"44"0,2 0 32 0,0 0 44 16,0 0 1-16,0 0-15 0,0-19-28 0,0 19-28 15,19 0-34-15,-19-14-36 0,16 14-6 0,-16-11-10 16,23 11-1-16,-8-8 6 0,2 8-21 0,1 0-41 16,5-7-21-16,0 7-50 0,3 0-38 0,1 0-44 15,2 0-91-15,-2 0-88 0,2 0-95 0,-4 17-79 16,2-17 117-16</inkml:trace>
  <inkml:trace contextRef="#ctx0" brushRef="#br0" timeOffset="59619.46">9622 10771 3231 0,'0'0'17'0,"19"0"37"15,-19-23 66-15,14 23 56 0,-14-16 30 0,11 16 8 16,-11-18-19-16,9 18-42 0,-9 0-34 0,0-15-62 16,0 15-42-16,0 0-20 0,0 0-21 0,0 0 5 15,0 0-4-15,0 0-30 0,-27 23-37 0,27-23-29 16,-19 30-75-16,19-5-49 0,-18 4-29 0,18 5-26 15,-19 4-32-15,19 1-23 0,-9 4-80 16,9 1-106-16,0-4-44 0,0-2 108 0</inkml:trace>
  <inkml:trace contextRef="#ctx0" brushRef="#br0" timeOffset="60889.7">10273 10208 3122 0,'20'-6'38'0,"4"1"46"15,2-2 51-15,-3 0 43 0,-2-2 9 0,1 2-24 16,-8-1-18-16,-1 5-33 0,-13 1-40 0,7 0-32 16,-7 0-40-16,0 2-7 0,0 0 6 0,0-2 17 15,0 2 6-15,-25 0-11 0,25 0-14 0,-31 0 6 16,8 19-14-16,2-19 12 0,-4 0-6 0,0 20-10 15,0-20 16-15,5 15-6 0,1-15 6 0,4 17-2 16,3-7-12-16,2-1 10 0,1 1 4 0,5-1 6 16,1 1 9-16,2-2-8 0,1-1-3 0,0 2 2 15,0-2 29-15,0-1-8 0,0 1 1 0,17 0-12 16,-17 1-34-16,0-3 11 0,0 1 7 0,13 1 4 16,-13 1-3-16,0 1 9 0,0 1-12 15,0 4 2-15,0-3 17 0,0 6-24 0,0 2 8 16,0-1 0-16,0 2-16 0,0 5 35 0,0 0-13 15,0 1-3-15,-16 1 13 0,16 2-65 0,0-1-9 16,0 2-38-16,0-2-72 0,-10-4-23 0,10 6-74 16,-11-3-57-16,5-1-42 0,0 1-61 0,-2-3-133 15,2-5-146-15,-3-2 110 0</inkml:trace>
  <inkml:trace contextRef="#ctx0" brushRef="#br0" timeOffset="61172.95">9936 10570 2449 0,'0'-2'-4'15,"0"2"21"-15,0-2 6 0,0 0 29 0,0 2 22 16,0-1 10-16,0 0-10 0,0 1-19 0,0 0-6 16,0 0-17-16,0 0 22 0,0 0 23 0,0 0 17 15,0 0 38-15,0 0-18 0,0 0-29 0,18 0-36 16,-18 0-37-16,19 0-4 0,-4 0 21 0,5-15-3 15,3 15 14-15,5-13 6 0,2 13-8 16,0-17 2-16,3 17-18 0,2-17 7 0,-3 10-30 16,-2-1 12-16,1 0-10 0,-6 2-12 0,-3 1-11 15,-4 0-44-15,-3 1-70 0,-3 0-80 0,-8 4-100 16,-1-1-107-16,-2 1-112 0,-1 0-102 0,0 0 28 16,0 0 145-16</inkml:trace>
  <inkml:trace contextRef="#ctx0" brushRef="#br0" timeOffset="61405.33">10525 10310 3075 0,'19'0'34'0,"-2"-21"51"0,-1 21 70 16,-2-21 62-16,5 7 20 0,-11 14-25 0,0-16-44 15,-4 16-57-15,-1 0-55 0,-1-8-35 0,-2 8-35 16,0 0-5-16,0 0-7 0,0 0 14 0,-27 16 12 15,27-16 1-15,-20 25 4 0,20-6-6 0,-27 3-8 16,15 5-20-16,-3 2-16 0,15 2-19 16,-20 5-38-16,20-1-26 0,-17 1-35 0,8 1-49 0,3 3-58 15,0 0-41-15,1-1-56 0,0 1-94 0,1 0-76 16,1-1-73-16,2-2 110 0</inkml:trace>
  <inkml:trace contextRef="#ctx0" brushRef="#br0" timeOffset="61788.31">10666 10537 2943 0,'23'-10'28'0,"-3"0"24"0,0 1 30 16,-4 0 29-16,-5 1-13 0,5 2 0 0,-6 2-39 16,-6 2-28-16,-4 0-23 0,4 2-19 0,-4 0-1 15,0 0 4-15,0 0 17 0,0 20-9 0,0-20 7 16,0 20-9-16,0-6-5 0,0 0 3 0,0 0 6 15,-22 1 5-15,22 2-2 0,0-1-3 0,-16 1 17 16,16-2-11-16,0 0-3 0,-16 2 1 16,16 0-6-16,-17-3-3 0,17 2-3 0,-12-2-1 15,-2 0-23-15,1 1 2 0,-2 0-19 0,-4-1-14 16,1-3-1-16,-2-1-5 0,-2-2 9 0,-2-2 0 16,6-4 12-16,-1-2 23 0,4 0 7 0,-2-20 7 15,6 20 13-15,2-27-5 0,2 8 4 0,7 1 10 16,0-3-4-16,0 0-1 0,0-1 9 0,0 0 4 15,29-1-1-15,-29 0 2 0,30 2-3 0,-11 1 3 16,-4 1-16-16,4 4-6 0,-1 0-16 0,-1 3-36 16,-2 2-27-16,0 2-65 0,-3 2-65 0,0 2-50 15,1 4-88-15,1 0-94 0,-2 0-104 0,-2 0 54 16,3 25 124-16</inkml:trace>
  <inkml:trace contextRef="#ctx0" brushRef="#br0" timeOffset="62516.35">10950 10579 2551 0,'13'-19'12'0,"0"10"12"0,-1-2 18 0,0 0 19 16,-1-3-4-16,-5 1-4 0,-1 2-2 16,-5-1-13-16,0 3-19 0,0-1-4 0,0 0-14 0,-28 2-6 15,28 4 1-15,-32 1-9 0,15 3-9 16,-2 0-16-16,0 0-5 0,-2 0-3 0,1 26 8 15,-1-26 14-15,3 26-9 0,3-10 26 0,1 0-6 16,1 0-7-16,3 0 31 0,3-1-35 0,0-1 12 16,4 0 11-16,3-4-18 0,0-1 34 0,0-1-4 15,0-3 13-15,0-5 24 0,25 4-1 0,-25-4 7 16,22 0-1-16,-22 0 1 0,23 0 4 0,-9-22 13 16,-2 22-3-16,0-20-14 0,1 20 0 0,-1-24-2 15,-2 12 16-15,0-2 7 0,0 2-4 0,-1-1-18 16,0 2-13-16,-3 2-4 0,-1 1 10 15,2 1-16-15,-4 2-10 0,0 2-4 0,0 0-35 0,-2 1 7 16,-1 2-7-16,2 0-7 0,-2 0 10 16,0 0 6-16,0 20 1 0,0-20 22 0,0 26-10 15,0-10-10-15,0 6 4 0,0-1-17 0,0 3 21 16,0 2 7-16,0 2 5 0,0-1 4 0,0 3-17 16,0 0 12-16,0 1-20 0,15-2-5 0,-15-1 11 15,0-2-23-15,16-5 17 0,-16-2 10 0,15-5-19 16,-15-4 36-16,19-7-3 0,-5-3-14 0,3 0 5 15,1-19-14-15,3 2 18 0,2-2 10 0,2-3 32 16,3-6 11-16,-2 0 0 0,0-1 29 0,-1-5 2 16,-2 2-4-16,-1-1-5 0,0-1-11 0,0-1-14 15,-2 0 6-15,-7 1 22 0,5 0-15 0,-4 1 9 16,-1-1-15-16,0 4-6 0,-3-1 11 0,-2 3-13 16,-3 2-8-16,4 1-10 0,-5 3-17 0,-1 4 15 15,2 3-11-15,-2 4-14 0,0 2 11 16,-1 4-43-16,2 0 2 0,-1 5 12 0,-3 0-36 15,0 0 23-15,0 20 0 0,0-4-20 0,-20 5 33 16,20 6-12-16,0 4 2 0,-26 2 3 0,26 6-24 16,-15 2 5-16,15 0 3 0,0 3 6 15,-14-1-2-15,14 0-35 0,0 1 4 0,-8-3-37 0,8 4 14 16,-11 2 14-16,5-3-28 0,-4-2-4 16,1-1-31-16,1-1-22 0,0-4-3 0,-2-1-2 0,7-8 10 15,-2-6 25-15,1-3 19 0,3-5 47 0,1-4 25 16,0-4 5-16,0-2-16 0,0-3-26 15,19 0-31-15,-19 0 0 0,24-19 3 0,-8 19-3 16,-2-21-4-16,3 9-39 0,1-4-92 0,-2 1-57 16,-1-3-128-16,1 0-138 0,-1-3 100 0,-2 1 82 15</inkml:trace>
  <inkml:trace contextRef="#ctx0" brushRef="#br0" timeOffset="62719.81">11196 10716 2374 0,'-2'0'18'0,"2"0"23"0,0 0 33 16,0 0 29-16,28 0 3 0,-28-15-6 0,31 15-14 15,-13 0-25-15,1-18-17 0,5 18-22 0,-1-12-18 16,3 12 14-16,5-13-18 0,-1 13 11 0,5-11 0 16,3 11-11-16,1-8 8 0,-4 3-6 0,1 2 5 15,-1 0-9-15,1 1-8 0,-3 0-40 0,-2-1-61 16,-4 3-82-16,-5-1-113 0,0-3-181 0,-2 1-177 15,-4 0 84-15</inkml:trace>
  <inkml:trace contextRef="#ctx0" brushRef="#br0" timeOffset="63303.25">8390 10035 3123 0,'21'0'5'16,"-3"-21"60"-16,-1 21 58 0,-3-19 50 0,-1 6 26 16,-4 13-21-16,-1-20-37 0,-3 20-48 0,-5-10-30 15,0 10-27-15,0-9-21 0,0 9-32 16,0-8-51-16,0 8-65 0,-22-7-106 0,22 7-117 0,-28 0-127 16,11 0-256-16,2 0-80 0,0 0 144 15</inkml:trace>
  <inkml:trace contextRef="#ctx0" brushRef="#br0" timeOffset="67052.81">3872 10291 1934 0,'0'1'12'0,"0"0"-8"0,0-1 16 16,0 0 28-16,0 0 11 0,18 0 41 0,-18 0 14 16,0 0-4-16,0 0 3 0,0 0-15 0,0 0-16 15,0 0-15-15,0-13-22 0,0 13-8 0,0 0-20 16,0 0 9-16,19-12 2 0,-19 12-2 0,0-8 2 15,16 2-6-15,-16 1-8 0,22-1 12 0,-9 0 6 16,3-1-8-16,1 1 7 0,4-3-9 0,-2 1 5 16,4 1 2-16,0-3-2 0,1 1-2 0,2-1-4 15,1 2-1-15,1-1 4 0,-1 2-11 0,4 0 3 16,-2-1-5-16,2 1-4 0,2 1 13 0,0 0 0 16,2 0 1-16,-2 1-6 0,5-1-9 15,-4 1-5-15,-1 0 9 0,2 0 11 0,-2-1 4 16,3-1 1-16,-2 2-1 0,2-1-10 0,-2 1 0 15,-1 0 3-15,3-1-9 0,-5 2 4 0,3 0 6 16,-2-2-3-16,-4 1-2 0,2 1 2 0,-4 0 1 16,1-1 0-16,0 2 6 0,0-4-5 0,0 2-3 15,-3 1-3-15,2-2 1 0,0 1-1 0,1 1 4 16,2 0-16-16,0-1 0 0,1 5-4 16,0-2 3-16,0 1 5 0,-1 0 0 0,4 1-2 0,-4 0-9 15,0 0 4-15,-2 0-2 0,2 0 2 16,-3 0 7-16,-2 0 8 0,0 0-12 0,-2 0 1 15,-2 0-10-15,0 0 1 0,-3 0 15 0,-1 0-1 16,2 0 7-16,0 14-11 0,1-14 0 0,0 0 7 16,0 0-12-16,1 0 4 0,3 14-1 0,-3-14-3 15,1 9 8-15,1-9 0 0,-2 8 0 0,3-8-3 16,0 8-9-16,-1-4 5 0,2 0-2 0,-2 2 1 16,-1-2 5-16,3 0-7 0,-1 2 3 15,-3-1 3-15,1-1-4 0,-2 4 18 0,0-3-11 0,-1-1-4 16,0 2-1-16,1 1-2 0,-3-3 1 0,2 2-4 15,-3-1 12-15,2 1-5 0,-1 0 4 16,0-1 7-16,-2 1-8 0,-1 0-16 0,1 0 10 16,-3 1-4-16,2-2 7 0,-1 3 2 0,-2-1 1 15,6 2-2-15,-5 0-1 0,2 1 11 0,-1-1-18 16,3 0 11-16,-1 1-1 0,0 1-10 0,2 0 17 16,-4 1 4-16,4 0 11 0,-2 0 4 0,0 0-2 15,0 1-15-15,-3 0-4 0,2 0 8 0,-2 0-11 16,0 1 12-16,1 0-7 0,-2-1-3 0,0 3 11 15,0-1-10-15,1 0-10 0,-1 0 6 0,2 1-17 16,-2-1 16-16,-2 0 11 0,3 2-3 0,0 0 1 16,-3 0 0-16,-1-1-7 0,0 0 9 0,1 1 3 15,-1 0-4-15,0 1 2 0,-5-1-10 16,4 0-7-16,-5 0 3 0,4 3-4 0,-5-2-5 16,0-1 12-16,0-4 1 0,0 4 24 0,0 3 6 15,0-1 3-15,-16-1-2 0,16 1-17 0,0 1-10 16,-14 2 3-16,14 2 1 0,-12-3-7 0,12 0-1 15,-15 0 3-15,4-1-17 0,0-1 25 0,-2-1-8 16,-2 0-3-16,0-1 2 0,1 0-10 0,0-3 15 16,0 3-7-16,-3-3 4 0,-1 2-3 0,0-2-4 15,-1 2 11-15,-3-3-4 0,-3 0 0 16,-4 0-3-16,0 0-12 0,0 0 23 0,1-2 7 0,-4 1-9 16,-1 0 15-16,1-2-3 0,-1 2-1 0,-1-2 19 15,-2-1 11-15,0 1-23 0,-1-3-12 0,-5 2-10 16,1-4-10-16,-3 1-1 0,-1 0 10 15,1 0 8-15,-1-1-21 0,-2-2 20 0,1 1-13 16,2 2-6-16,3-2 24 0,-1 0-26 0,3 0 18 16,-2 0-4-16,3 0-5 0,3 1 13 0,1-2-27 15,0 1 7-15,-1-1 10 0,3 0-8 0,-1-1 16 16,5 0-6-16,-3-1-6 0,0-1 13 0,1 2-16 16,-2-2 7-16,1 0-8 0,-1 0-15 0,-1 0 17 15,-2 0-12-15,0 0 21 0,-2 0-8 0,0-17-3 16,-1 17 13-16,1 0-24 0,-4-13 12 0,0 13 1 15,3-11-5-15,1 11-3 0,2-14 7 16,0 7 7-16,1 0-4 0,-1-2 1 0,3 1-6 16,2-1 0-16,-4-1-5 0,1 1 7 0,0-2 7 15,0 1-2-15,1-1-2 0,1-1-4 0,2-1-2 16,-1 1-4-16,3-2-12 0,-1 0 3 0,-1 0 12 16,2-3-14-16,-1 0 41 0,2 0-21 0,-2 0-19 15,1 0 29-15,-1-1-32 0,4 0 28 0,3 2-1 16,0-1-11-16,3 0 5 0,0 1-5 0,3 1 12 15,2-1-9-15,2 1 13 0,-1-1-12 0,2 0-1 16,0-2-5-16,0 1 4 0,3 0-4 0,-3-3-6 16,0 4 6-16,2-1 10 0,-3 4-6 0,0-1 13 15,-3 0-24-15,4 2-7 0,0 0 23 0,-3 1-9 16,5-2 9-16,-3-1 3 0,2 0-18 16,-1 0-3-16,5 3 17 0,-3-1-11 0,-1 2 2 15,4 0 12-15,-2 2 9 0,4-1-27 0,-1 2 24 16,0 0-6-16,-2 0-30 0,2 0 31 0,1 1-5 15,0-1-13-15,-1 1 31 0,2-1-19 0,-1 1-10 16,3 1 11-16,0-1-14 0,-2 0 9 0,0 0 5 16,2-1 23-16,-4 0-20 0,4 0 8 15,0-2-2-15,-3-1-41 0,3-1 37 0,-1 0 3 0,1-1-26 16,0 0 20-16,0 0-13 0,0 0-8 0,0-1 1 16,0 0 12-16,0 3-1 0,15-3 1 15,-15 0 7-15,0 1-9 0,17 2 7 0,-17-2-6 16,20 0 10-16,-3 0-6 0,2-1-14 0,3 2 11 15,3-3 3-15,1 1 0 0,0 1 2 0,4-2-15 16,2 3 13-16,-1 2 3 0,-2-2 3 0,-3 4-1 16,-4 0-11-16,-1 1-11 0,-2 3 2 0,-7 0-17 15,-4 0-46-15,-1 2-45 0,-3 1-71 0,-1 0-86 16,-1 0-74-16,-1 0-36 0,-1 0-49 0,0 0-84 16,0 17-139-16,0-17-72 0,0 0 120 0</inkml:trace>
  <inkml:trace contextRef="#ctx0" brushRef="#br0" timeOffset="92048.35">4263 2665 1665 0,'0'0'52'0,"0"-11"35"16,0 11 30-16,0-5 31 0,0 5-12 0,0-7 6 15,0 4 7-15,0 3 1 0,0-2-22 0,0 2-27 16,0 0-25-16,0 0-21 0,0 0-9 0,0 0-12 15,0 0-8-15,0 0-8 0,0 0-4 0,0 0-14 16,0 0 0-16,0 0-11 0,0 0-3 0,0 0-1 16,0 0 6-16,0 18 6 0,0-18 0 0,0 16 5 15,0-16-2-15,0 22-4 0,0-9 4 16,0 5 3-16,0-1-3 0,0 2 4 0,13-1 4 16,-13 2-6-16,0-1-6 0,8-2 6 0,-8 1-9 15,0-2 7-15,9 0 7 0,-9-2-5 0,5-3 3 16,-3-1 1-16,-1 1-6 0,3-4 5 0,-3 1-1 15,-1-4 2-15,1-1 5 0,-1-2 32 0,0 1 39 16,0-2 37-16,0 0 32 0,0 0 16 0,0 0-20 16,0 0-34-16,0 0-37 0,0 0-47 0,0-22-18 15,0 22-8-15,0-20 4 0,0 8-3 0,0-3-1 16,-13-1 5-16,13 0 0 0,0 0 11 0,0-1 0 16,0 2-1-16,-8 0 8 0,8 1-15 0,0 2 16 15,0 1 6-15,0 4 7 0,0-2-3 16,0 2-14-16,0 3-20 0,0 1-14 0,0 2-1 15,19-1 0-15,-19 2 6 0,0 0-4 0,18 0-7 16,-18 0 11-16,19 0-15 0,-8 20-19 0,-1-20-17 16,1 26-34-16,-1-12-14 0,0 6-22 0,-2 0-12 15,0 1-26-15,-3 1-28 0,-2 0-29 0,-3 1-43 16,0 0-40-16,0 0-89 0,0-3-117 0,-22-1-92 16,22-3 88-16</inkml:trace>
  <inkml:trace contextRef="#ctx0" brushRef="#br0" timeOffset="105378.54">16099 3689 3253 0,'0'-11'46'0,"19"2"44"16,-19-2 37-16,18 1 41 0,-18-1-19 0,10 4-38 15,-10 0 3-15,0 4-48 0,0 3-7 16,0 0-6-16,0 0-51 0,0 0-7 0,0 0-34 16,0 0 12-16,0 0-4 0,0 21 27 0,0-5 12 15,0 2-16-15,-22 7 18 0,22 4-13 0,-20 3 11 16,20 2 2-16,-20 3-9 0,11 0 8 0,0-1-25 16,9 0 12-16,-11-3-2 0,7 1-4 0,0-2 12 15,1-3 3-15,0-3 5 0,1-4-16 0,0-4 17 16,0-2-12-16,-1-3 12 0,3-5 25 0,0-2 36 15,0-5 70-15,0 1 15 0,0-2-10 0,0 0-68 16,0 0-45-16,16-26-50 0,-16 26 10 0,0-33 20 16,13 10-23-16,-13-7 21 0,11-4-15 15,-11-3-12-15,0-7 9 0,10-3 8 0,-10-4-20 16,0-2 27-16,9-2 6 0,-9 2-20 0,9 5 20 16,1 4-23-16,1 0 11 0,5 8 12 0,2 5 14 15,1 4 5-15,6 7-8 0,1 2-28 0,4 0 4 16,5 4-2-16,9 4-16 0,-3 2 21 15,0 3-29-15,-2 0 11 0,5 3-14 0,-1 2 23 0,-3 0-4 16,-11 0-11-16,-3 21 24 0,-3-21-28 0,-2 26 8 16,1-9 18-16,-10 1-18 0,-5 4 19 0,1 2-7 15,0 6 5-15,-4 2 5 0,-4 2-4 16,0 4 13-16,0 2-18 0,0 4 10 0,0-1-1 16,0 0 4-16,0 0 1 0,-26-2 0 0,26-2-1 15,-22-2 0-15,4 0-8 0,-3-3 16 0,2-3-6 16,-4-2-49-16,-3-3-12 0,1-4-50 0,-3-2-17 15,-1-1 1-15,0-6-18 0,3-3-20 0,-7-1-36 16,2-3-39-16,2-6-53 0,3 0-57 0,-3 0-106 16,2 0-151-16,7-20-158 0,1 20 103 0</inkml:trace>
  <inkml:trace contextRef="#ctx0" brushRef="#br0" timeOffset="107229.77">16904 3879 2395 0,'-2'4'56'15,"2"2"48"-15,-1-3 36 0,1-3 57 0,0 1 0 16,0-1 6-16,0 1 3 0,0-1-28 0,18 0-29 16,-18 0-28-16,0 0-39 0,17 0-17 0,-17 0-30 15,12 0-23-15,-12 0 0 0,10 0-10 0,-10 0-3 16,10 0 0-16,-10 0-3 0,8 0-2 15,-8 0 4-15,8 0-1 0,-4 0-7 0,3 0 11 16,1 0 6-16,0 0-8 0,1 0 20 0,3 0-20 16,0 0-1-16,2 0 8 0,2 0-8 0,2-17 11 15,-4 17 1-15,4-13 0 0,-2 13-3 0,1-22 1 16,-1 9 7-16,0-4 17 0,-2 1 21 0,-3-1 18 16,-1-1-6-16,0 1-8 0,-3-1-16 0,-3 0-32 15,-1 1 12-15,-3 3-15 0,0 0 3 0,0-1 6 16,0 4-28-16,0 2 9 0,0 1-7 0,-25 2-14 15,25 2 18-15,-25 1-19 0,8 3-6 0,-2 0 10 16,0 0-11-16,-5 27 18 0,1-11-7 0,0 5 9 16,-2 0 5-16,5 5-8 0,1 1 14 0,2 1-4 15,2 3 2-15,3 0-7 0,5 0 3 16,0 0-4-16,5-1-16 0,2 0-3 0,0-1-24 16,0-2-18-16,23-3 7 0,-7 0-31 0,2-1-7 15,2-3-20-15,2-2-28 0,0-4-7 0,1-1-11 16,1-2-28-16,2-2-37 0,-5-3-39 0,1-3-101 15,1-3-90-15,-2 0-139 0,5 0 92 0</inkml:trace>
  <inkml:trace contextRef="#ctx0" brushRef="#br0" timeOffset="107611.45">17592 3667 2768 0,'23'-17'41'0,"-2"1"38"0,-1 3 51 0,-1 0 46 16,2 2 1-16,-8 1 13 0,-4 4-42 0,-3 3-47 15,-2 1-41-15,2-1-67 0,-6 3-8 0,0 0 3 16,0 0 3-16,0 0 5 0,-20 21 5 0,20-21 3 16,-28 24-23-16,9-5 3 0,-5 1-10 0,-2 2-20 15,2-1 7-15,-4 4-5 0,-3-2-4 0,4-1 1 16,4 1 16-16,0-4-8 0,1-1-8 0,7-1 14 16,4-2-1-16,1-4 24 0,4-2 18 0,3-2 23 15,3-2 32-15,0 0 20 0,19-4 4 0,-19 1 6 16,32-2-9-16,-9 1 13 0,5 1 15 0,-1-2-3 15,5 0 0-15,-4 0-12 0,-3 0 1 16,1 0-19-16,-2 0-18 0,-5 0-21 0,-4 0-30 16,-1 0-13-16,-5 0-9 0,-1 0-9 0,0 0 16 15,-2 0 1-15,-4 16 4 0,0-16-2 0,-1 22-3 16,-1-9 5-16,0 2 5 0,0 4 7 0,0-1 7 16,-20 2-30-16,20 0 21 0,-29 1-4 0,11-1-15 15,-5 1 35-15,1-1-57 0,0-1-38 0,-3-2-28 16,0-1-69-16,4 0-23 0,-3-3-16 0,0-2-48 15,3-3-10-15,-6-1-53 0,2-4-131 0,-1-3-148 16,3 0-132-16,0 0 107 0</inkml:trace>
  <inkml:trace contextRef="#ctx0" brushRef="#br0" timeOffset="108362.44">18099 3751 3035 0,'6'0'30'0,"0"0"69"16,0-22 64-16,0 22 43 0,0-14 6 0,-1 14-38 16,-2-16-37-16,0 16-42 0,-3-11-18 0,0 11-35 15,0-10-27-15,0 10-9 0,0-8-19 0,-22 8 7 16,22-9-4-16,-26 5 5 0,11 4-6 0,-3 0 6 15,-1 0-7-15,-2 0 11 0,0 0 0 0,-2 23-11 16,2-8 8-16,0 5-20 0,4 1 2 0,0 2-4 16,2 3-2-16,2 1-1 0,3 3-6 15,3 0-8-15,4 2-2 0,-1 0-2 0,2-1 7 0,2 0-4 16,0-2-6-16,27-1 5 0,-27-1-2 16,26-3 0-16,-8-4 5 0,3-1-2 0,-1-3-4 15,-3-5 8-15,2 0-7 0,-2-2-14 0,0-5-31 16,0-1-37-16,0-3-29 0,-2 0-51 0,2 0-43 15,1 0-129-15,-2-24-139 0,-2 24-80 0,1-33 82 16</inkml:trace>
  <inkml:trace contextRef="#ctx0" brushRef="#br0" timeOffset="108729.46">18265 3684 2942 0,'7'-22'31'16,"2"0"38"-16,-1 4 33 0,1 3 33 0,-1-3 9 15,2 7 4-15,-5 0-7 0,1 5-16 16,-3 1-33-16,-2 5-49 0,2 0-37 0,-1 0-26 15,0 0-7-15,0 0 4 0,-1 21 19 0,2-21 11 16,4 28-10-16,-1-9 7 0,1 4-14 0,1 7 0 16,2 1 13-16,0 3-5 0,4 0-5 0,-2 4 7 15,-1-2 12-15,2 1-6 0,1 1 13 0,-3-3-11 16,3-2-22-16,-3 0 16 0,2-2-2 0,-2-1 8 16,-1-5 4-16,0-1-4 0,-2-2 1 0,0-4 4 15,-2-2-23-15,-4-3-10 0,2-3-15 0,-4-3-7 16,2-2 30-16,-2 0 15 0,0-4 17 0,0-1 0 15,0 0-14-15,0 0-2 0,-17-18-2 0,17 18 16 16,-15-27-7-16,15 8-9 0,-18-2-7 0,5-3-26 16,2-1 22-16,-3-5 7 0,-1 0-4 15,3-1 8-15,0-4-8 0,1-1 3 0,1 1 6 16,6-2-3-16,4-1 3 0,0 0-19 0,0 2 2 16,0 0-7-16,26 4-2 0,-26 0-9 0,31 4-43 15,-13 3-28-15,3 4-42 0,1 6-39 0,1 1-28 16,1 6-46-16,4 4-61 0,1 4-54 0,-2 0-58 15,0 19-72-15,-4-19 22 0,-1 27 111 0</inkml:trace>
  <inkml:trace contextRef="#ctx0" brushRef="#br0" timeOffset="108944.4">18835 3696 3009 0,'0'-18'42'16,"0"-1"48"-16,0-1 47 0,0-1 51 0,16 1 12 15,-16 3-6-15,0 5-5 0,13 4-63 0,-13 1-54 16,0 3-53-16,0 4-57 0,0 0 8 0,0 0 0 16,11 0-6-16,-11 17 29 0,0-17 8 0,0 34-5 15,0-10 18-15,0 5-15 0,0 5-18 0,0 3-17 16,0 3-35-16,0-1-30 0,0 2-29 0,0-3-35 16,0 2-37-16,0-5-63 0,15 0-27 0,-15-4-64 15,0-5-82-15,0-2-87 0,0-7-70 0,-18-5 119 16</inkml:trace>
  <inkml:trace contextRef="#ctx0" brushRef="#br0" timeOffset="109109.96">18916 3315 3202 0,'12'-33'-6'16,"0"3"0"-16,-1 6 5 0,-1 0-1 0,-1 3 1 15,-4 2-3-15,-5 8-6 0,7 2-54 0,-7 3-95 16,0 4-75-16,0 2-78 0,0 0-63 0,0 0-26 15,-21 21-65-15,21-21-12 0,0 27 119 0</inkml:trace>
  <inkml:trace contextRef="#ctx0" brushRef="#br0" timeOffset="109629.09">19072 3348 2917 0,'14'0'63'16,"-2"-21"80"-16,1 21 93 0,-2-22 73 0,-2 9 11 15,5 2-22-15,-6 11-66 0,0-14-45 16,-4 14-50-16,-1-9-96 0,-1 9-21 0,-2-4-57 0,0 4-17 16,0 0 36-16,0 0-23 0,0 0 37 15,-18 19-5-15,18-19 11 0,0 29-1 0,0-9 1 16,-19 3-14-16,19 5-2 0,0 0 21 0,0 9-10 16,-11 1 11-16,11 6-3 0,0 4 2 0,0 1-3 15,0 4-4-15,0-2-2 0,0 2-6 0,0-3 5 16,0-2 4-16,0-7 0 0,0-3-2 0,0-3-8 15,0-5 17-15,0-5-16 0,0-4-20 0,0-4 8 16,0-5-29-16,0-1 14 0,0-5 30 0,0-2 14 16,0-4 8-16,0 2 13 0,0-2-5 0,0 0-13 15,0 0-7-15,0-23-13 0,-19 23 3 0,19-29 0 16,0 10-2-16,0-4 10 0,0-1-11 0,0-4-1 16,0 0-6-16,0-3 14 0,0 3-6 0,0-2 0 15,17 2 17-15,-17 1-36 0,25 2 22 0,-10 0 9 16,2 2-15-16,3 2 8 0,-1 1-15 15,-1 5 25-15,1 2-11 0,-3 0 0 0,2 3 1 16,0 3-32-16,-1 3 26 0,-3 1 6 0,4 3 3 16,-4 0-8-16,2 0-6 0,-1 18-7 0,2-18 9 15,-3 23-2-15,1-4 2 0,-5 3 16 0,2 2-15 16,-4 4 11-16,1 0-3 0,-4 3 11 0,-4 2-14 16,-1-1 1-16,0-1 4 0,0 0-25 0,0-1 2 15,-20-3-24-15,20 0-16 0,-26-1-21 0,26-2-8 16,-33-1-11-16,16-1-40 0,-6-4-22 0,1 0-29 15,-5 0-5-15,5-5-3 0,-1 0-6 0,-1-3-18 16,2-1-13-16,0-5-51 0,3-1-133 0,4-3-148 16,0 0 49-16</inkml:trace>
  <inkml:trace contextRef="#ctx0" brushRef="#br0" timeOffset="110045.98">19554 3967 3275 0,'31'-10'54'0,"-3"-1"50"0,-6-2 66 15,0-1 63-15,2-2 10 0,-7 2 10 0,-1 2 14 16,-3 1-23-16,-2 3-7 0,1-1-81 16,-5 3-79-16,-3 2-46 0,-2-2-53 0,-2 5 11 0,0-2 6 15,0 2-4-15,2 1-13 0,-2 0 7 0,0 0-26 16,0 0 28-16,0 0-9 0,0 0 11 16,0 0 13-16,24 15-32 0,-24-15 14 0,17 0-9 15,-17 16 9-15,18-16 11 0,-3 0-3 0,-1 0-12 16,-1 0 6-16,0 0-17 0,0 0 14 0,1-17 21 15,5 17-24-15,-6-28 24 0,0 9-25 0,-3-2-20 16,-2 1 1-16,0-5 3 0,-3-2-7 0,0 2 16 16,-3-4 35-16,-2-1 3 0,0 6-15 0,0 1-6 15,-17 3-30-15,17 3-21 0,-17 3 29 0,17 5-6 16,-21 5 5-16,21 3-9 0,-22 1 22 0,5 0 14 16,-3 0-4-16,-4 26 26 0,5-8-21 0,-10 8 5 15,1 2-2-15,-4 8 2 0,2 4-7 0,-1 2-30 16,7 2-5-16,1 0-28 0,-2-1-12 0,5-2 8 15,8-1 1-15,5-4 14 0,7-2 8 16,0-3 12-16,0-1 8 0,39-5 12 0,-14 2 30 16,2-6-16-16,5-1 5 0,4-3-23 0,4-3-13 15,4-2-17-15,-2-2-51 0,-6-2-35 0,2-6-73 16,3 0-70-16,-4-2-112 0,-2 0-157 0,-7 0-183 16,-2 0 106-16</inkml:trace>
  <inkml:trace contextRef="#ctx0" brushRef="#br0" timeOffset="110698.24">20422 3442 2811 0,'25'-7'47'0,"4"-3"60"0,-6 3 9 16,1-2 49-16,-5 1-10 0,3 2-20 0,-8 0 21 16,-2 4-14-16,-7-2-28 0,-5 3-32 0,0 0-35 15,0 0-37-15,0 0-9 0,0 1-21 0,0 0 11 16,-17 0 3-16,17 0 2 0,-20 0 18 0,20 17-13 16,-30-17 2-16,7 22-5 0,-4-9 2 0,-2 2-3 15,-1 3 18-15,0 5-15 0,-1 4-4 0,-1 7 8 16,2-1-24-16,6 7 18 0,0 4 5 0,1 3-3 15,4 6-5-15,1-3 5 0,6 1-7 0,4 0 21 16,4-4-7-16,4 0-15 0,0-1 2 0,0-1-32 16,27-3 13-16,-5-3-9 0,3 1 1 15,2-3 16-15,7-4-9 0,3 1 22 0,-2-8-11 16,-1-2-7-16,1-7-31 0,-4 2 0 0,-6-11-27 16,-1-2-56-16,-4-3-50 0,0-3-93 0,-5 0-117 15,0 0-182-15,-1-25-146 0,-4 4 90 0</inkml:trace>
  <inkml:trace contextRef="#ctx0" brushRef="#br0" timeOffset="110977.76">20902 3408 3220 0,'12'-15'53'0,"-2"2"56"0,3 1 63 0,2-3 54 16,1 2 7-16,-4 2 1 0,-1 3-42 0,0 3-1 15,-4 3-19-15,0-3-110 0,-2 3-19 0,0 1-55 16,-1 0-58-16,1 0 49 0,-2 1-8 0,-1 0-1 16,7 0 31-16,-1 20 0 0,4-20-5 0,1 33 3 15,4-9 11-15,4 11-5 0,2 5 9 0,4 10 2 16,2 2-66-16,-1 7 26 0,1 4 19 0,-1 2 0 16,-1 4 25-16,-5-2 9 0,-1-4-19 0,-8 0-2 15,-9-5 26-15,-4-2-42 0,0-3-30 0,-34-3-53 16,3-1-76-16,-4-3-63 0,-11 0-104 0,-9-1-93 15,-6-3-142-15,-1-3-192 0,0-7-65 16,-7-4 146-16</inkml:trace>
  <inkml:trace contextRef="#ctx0" brushRef="#br0" timeOffset="128411.24">14201 3550 2878 0,'18'-19'35'0,"-18"8"31"0,16 11 39 16,-16-14 38-16,12 5 0 0,-12 9 18 0,0-7 5 16,0 2-17-16,0 5-40 0,0 0-45 0,0 0-39 15,0 0-35-15,0 0 6 0,0 0-17 16,0 0-1-16,-18 17 10 0,18-17-1 0,-15 30 17 16,15-6-10-16,-25 4 16 0,25 3-15 0,-21 5 2 15,21 7 18-15,-17-1 10 0,17 2 22 0,-12-1-6 16,12-2-5-16,0-2-18 0,0-2-7 0,-5-3 7 15,5-3-15-15,0-5 1 0,0-4 3 0,0-3-2 16,0-4 13-16,0-3-12 0,0-4 71 0,0-4 57 16,0-3 91-16,0 1 84 0,0-2-61 0,0 0-64 15,0 0-98-15,0-27-71 0,0 12-18 0,0-4 11 16,0-6-6-16,0-5-4 0,0-8-9 0,0-5-29 16,-17-4 6-16,17-3 10 0,0-5 6 0,0-1 14 15,0 4-4-15,0 0-3 0,0 6-6 16,23 4-2-16,-23 7 6 0,29 6-18 0,-12 8 22 15,2 1-9-15,0 5 11 0,2 3-10 0,0 3-4 16,5 4 3-16,-4 4 9 0,0 1-9 0,2 0-4 16,-1 0 13-16,3 18-28 0,-2-18 50 0,0 27-15 15,1-10 18-15,-4 0-9 0,0 7-20 0,0 0 0 16,-3 7 5-16,-2 0 9 0,-2 4 12 0,-1 2 9 16,-5 2-28-16,-1 3 2 0,1-1-32 0,-1 0 36 15,-2-3-7-15,-4-1 23 0,-1 1 7 0,0-5-39 16,0 0 20-16,-22-2-5 0,22-2-6 0,-31-3-26 15,31 0-28-15,-33-3-45 0,16-2-30 0,-5-2 12 16,2-2-17-16,-7-4-9 0,2-2-15 16,0-1-45-16,-6-6-51 0,4-1-33 0,-4-3-47 15,0 0-48-15,2 0-116 0,5-18-189 0,1 18 71 16,7-30 116-16</inkml:trace>
  <inkml:trace contextRef="#ctx0" brushRef="#br0" timeOffset="128942.81">15180 3454 3043 0,'13'-7'35'15,"-5"-1"49"-15,1 1 37 0,-5 2 35 0,-1-3-13 16,-2 4-19-16,-1-2-37 0,0 3-38 15,0-1-21-15,0 1-26 0,-17-1-6 0,17-2-3 16,-20 3 3-16,20-2-18 0,-27 5 18 0,9-4 3 16,-1 3-5-16,-2 1 12 0,1 0-14 0,-1 0 8 15,0 0-7-15,0 19 10 0,2-19-14 0,3 14 1 16,-1-14-3-16,3 23-8 0,1-23 12 0,3 20-10 16,1-20 11-16,2 20 4 0,4-10 5 0,-2-1 9 15,3-2-16-15,2 2 7 0,0-1-11 0,0 4 7 16,0 0 9-16,0-3 6 0,20 7 19 0,-20-2-10 15,0 5 11-15,17-1-21 0,-17 4-1 16,0-1 7-16,0 5-14 0,10 2 13 0,-10 2-17 16,0 1 9-16,0 2-3 0,0 1 4 0,0 1 7 15,0 1-19-15,19-1 6 0,-19-1-4 0,0-1-2 16,0-1-25-16,0-2-46 0,12-1-62 0,-12-1-67 16,0-4-52-16,0-1-58 0,0-3-83 0,0 0-119 15,0-6-179-15,0-2 106 0</inkml:trace>
  <inkml:trace contextRef="#ctx0" brushRef="#br0" timeOffset="129130.31">14717 4055 2946 0,'0'-7'24'16,"0"1"37"-16,24-1 56 0,-24 1 44 16,15-2 15-16,-15 3 1 0,21-1-21 0,-21 2-52 15,18-2-26-15,-6 2-27 0,-1-2-33 0,3 0 13 16,2 2-18-16,2-3-14 0,3 1-3 0,5 0-2 15,2-1 6-15,0 0-6 0,4 0-50 0,3 0-65 16,-1 0-85-16,1-2-86 0,-2 2-75 0,-2-1-103 16,-2-1-159-16,-4-1-98 0,-1-1 126 0</inkml:trace>
  <inkml:trace contextRef="#ctx0" brushRef="#br0" timeOffset="129302.85">15350 3765 3563 0,'15'0'25'0,"-1"0"48"0,0 0 63 16,0 0 81-16,1 0 47 0,-3 0 21 0,-3-14 10 16,-1 14-76-16,-8 0-93 0,10 0-61 0,-7 0-104 15,-3 0-59-15,0 0-62 0,5 0-100 0,-5 0-25 16,0 0-65-16,0 0-35 0,0 15-41 0,0-15-194 16,0 27-218-16,0-10 78 0,0 0 133 0</inkml:trace>
  <inkml:trace contextRef="#ctx0" brushRef="#br0" timeOffset="136043.04">14717 5890 1936 0,'0'-8'10'0,"0"-1"0"0,0 1 11 0,0 1 35 16,21-2 13-16,-21 2 21 0,0 3 8 0,13 0-25 15,-13-1-18-15,0 2 1 0,12 2-21 0,-12-2-12 16,0 2 13-16,0 1-17 0,0-2 12 0,0 2 7 15,0 0-16-15,0 0 1 0,0 0 5 0,0 0 12 16,0 0 28-16,0 0 14 0,0 0 12 0,0 0 11 16,0 0-15-16,0 0 15 0,0 0 4 0,0 0-8 15,0 0 3-15,0 0-26 0,0 0-16 16,0 0-26-16,0 0-16 0,0 0-18 0,0 0-11 16,0 0-13-16,0 0 17 0,0 16 23 0,0-16 16 15,18 18 36-15,-18-5-9 0,0 4-5 0,0 2-3 16,0 2-2-16,0 2-5 0,12 2-9 0,-12 0 8 15,0 3-20-15,0-2-8 0,0 0 8 0,0-1-24 16,0 1-10-16,0-1 22 0,0-2-18 0,0-2 11 16,0-2 19-16,0-2-32 0,0-1 10 15,0-3-18-15,0-5 21 0,0-2 1 0,0 1 30 0,0-4 62 16,0-3 22-16,0 0 42 0,0 0-17 16,0 0-30-16,-18 0-36 0,18-24-55 0,0 8-14 15,0-2-14-15,0-3-36 0,0-6 24 0,0-3-11 16,0-1-7-16,0-3 28 0,0-2-30 0,0 0 27 15,0 1-7-15,0 1 20 0,20 2 12 0,-20 1-28 16,15 5 18-16,-15 3-23 0,26 1 51 0,-13 5-22 16,2 2-16-16,0 4-2 0,-1 4-34 0,-1 2 35 15,0 3-20-15,-2 2 15 0,1 0-3 0,4 0 12 16,1 29 10-16,-3-13-6 0,4 8 6 0,-2 0-24 16,3 3 15-16,-3 4-19 0,-2 0 10 0,-1 2 4 15,-5 1 3-15,-1 0 12 0,-4 0-6 0,-3 1-11 16,0-3 22-16,0 2-21 0,0-3 15 0,-21 1 17 15,21-2-57-15,-22 1-3 0,22-5-44 16,-24-2-21-16,9-2 4 0,1-3-13 0,0-1-12 16,0-7-27-16,2 0-20 0,-2-6-63 0,-1-4-40 15,-1-1-59-15,-1 0-59 0,1 0-25 0,-1-30-99 16,0 13-52-16,3-4-3 0,4-3 118 0</inkml:trace>
  <inkml:trace contextRef="#ctx0" brushRef="#br0" timeOffset="136442.17">15412 5803 2326 0,'15'-11'58'0,"-4"-1"54"16,-1 3 63-16,0 0 70 0,-3 1 7 0,1-1 12 16,-4 3 3-16,-1 1-17 0,-1-1-15 0,-2 2-45 15,0 2-27-15,0-1-42 0,0-1-13 0,0 3-40 16,0-3-26-16,0 2-3 0,0 1-46 0,0 0 12 15,0 0 0-15,0 0-17 0,0-1 6 0,0 2 6 16,0 0-14-16,0 0 5 0,0 0 4 0,0 0 0 16,0 0-6-16,0 0-22 0,-20 0-6 0,20 16 0 15,-20-16-6-15,5 13 17 0,0-13-11 0,0 19 15 16,-1-9 4-16,-1 2 13 0,2-1 29 16,0 1-24-16,-1 1-12 0,5-5 17 0,0 4-25 15,1-1 4-15,3-1 29 0,2-2-41 0,-3 1 22 16,7 0 0-16,-1 0-4 0,1 0 11 0,1 1 13 15,-2 1-18-15,2 1-13 0,0-1 17 0,0 2-20 16,0-1 30-16,18 1-1 0,-18 3 1 0,0 0 3 16,0 1-16-16,0 2 19 0,0-1-9 0,0 3 2 15,0 2-6-15,0 1 3 0,0-1-45 0,0 2-60 16,0 3-55-16,0-2-106 0,0 4-64 0,0-2-60 16,0 0-66-16,-23 1-94 0,23-4-180 0,-14-2 76 15,14-5 134-15</inkml:trace>
  <inkml:trace contextRef="#ctx0" brushRef="#br0" timeOffset="136605.04">15050 6230 3317 0,'0'-11'10'15,"0"-1"25"-15,22 2 43 0,-22 0 43 0,22 0 41 16,-22-2 5-16,26 2-9 0,-26 4-35 0,24-1-29 16,-13 3-33-16,0 0-32 0,1 0-19 0,0 2-17 15,2 1-13-15,0 1-30 0,5 0-37 0,-1 0-56 16,2 0-100-16,2 0-77 0,3 0-87 0,1 18-165 15,1-18-187-15,2 0 34 0,-2 0 136 16</inkml:trace>
  <inkml:trace contextRef="#ctx0" brushRef="#br0" timeOffset="136762.64">15669 6037 4103 0,'13'0'15'15,"4"0"29"-15,-10-18 42 0,4 18 77 0,-8 0 67 16,6-18 60-16,-4 18 19 0,2 0-65 0,-3 0-101 15,-4-10-69-15,0 10-120 0,0 0-63 0,0 0-79 16,0 0-123-16,0 0-38 0,0 0-75 16,0 0-37-16,0 0-44 0,0 0-100 0,0 20-193 0,0-20 32 15,-17 19 149-15</inkml:trace>
  <inkml:trace contextRef="#ctx0" brushRef="#br0" timeOffset="138224.46">16144 5967 3357 0,'0'0'40'0,"0"0"54"0,0 0 42 16,0 0 61-16,0 0 22 0,18 0-7 0,-18 0 2 15,0-12-30-15,0 12-38 0,0 0-68 0,0 0-23 16,0 0-43-16,0 0-35 0,0 0 7 0,0 0-23 16,0 0-2-16,0 0 21 0,0 0 27 0,0 18-14 15,0-18 19-15,0 23-14 0,0-7 4 16,0 2 0-16,0 4-1 0,0 3 4 0,0 2-15 16,0 0-1-16,0 1-35 0,0 2-39 0,0 1-62 15,0 0-32-15,13-3-64 0,-13 0-51 0,0-3-42 16,0-2-50-16,0-3-29 0,0-5-70 0,0-5-158 15,-19-6 19-15,19-4 122 0</inkml:trace>
  <inkml:trace contextRef="#ctx0" brushRef="#br0" timeOffset="138376.06">16122 5774 3784 0,'13'-20'-8'15,"-1"0"9"-15,-3 1-2 0,1 3 5 0,2-2 4 16,-12 7-18-16,8 5-3 0,-8 2-54 0,0 2-87 15,0 2-37-15,0 0-57 0,0 0-25 0,0 19-21 16,0-19-77-16,0 25-120 0,0-7-118 0,0 1 111 16</inkml:trace>
  <inkml:trace contextRef="#ctx0" brushRef="#br0" timeOffset="138824.39">16355 5940 3119 0,'17'0'19'0,"0"0"66"15,-1-23 65-15,-2 23 80 0,-1-17 47 0,-4 17-3 16,0-14-21-16,-2 14-71 0,-2 0-74 0,-5-12-55 16,0 12-42-16,0 0-10 0,0-8-3 0,0 8-7 15,0 0-10-15,0 0 27 0,0 0-18 0,-17 0 3 16,17 17-4-16,0-17-37 0,-18 16 33 0,18-16 1 16,-18 23 6-16,18-10-4 0,-19 2 4 0,11 2-36 15,1-1 9-15,1 2 6 0,6 2-31 0,-8-2 14 16,8-1-17-16,0 3-8 0,0-5 11 0,0 2-1 15,0 0 14-15,0-4 9 0,25 0 11 0,-25-3 23 16,20-1-4-16,-20-4 2 0,22 2-15 0,-22-4-14 16,21-3-5-16,-9 0-9 0,-12 0 7 15,18 0 2-15,-11 0-29 0,2-18 15 0,-1 18-16 16,-4-15 3-16,-1 15 41 0,-3-20-10 0,0 9 30 16,0-1 22-16,0 0-21 0,0-3 7 0,-21-2 9 15,21 2-2-15,0 0 49 0,0-2 18 0,-13 0 3 16,13 2-7-16,0-2 1 0,0 0 0 0,0 2 2 15,27 0 8-15,-27 0-25 0,23 2-12 0,-8 2-13 16,-1-1-28-16,2 3 10 0,-2 3-11 0,0 2-11 16,1 0 13-16,4 2-44 0,-4 2 20 0,1 0-1 15,-1 0 3-15,0 24 19 0,1-24-8 0,1 30 1 16,-3-10-21-16,-4 4-16 0,2 1-28 16,0 0-49-16,-5 2-44 0,0 2-51 0,3-1-50 15,-7 3-45-15,1-2-51 0,-2-2-70 0,-2 1-122 16,0 2-51-16,0-5 107 0</inkml:trace>
  <inkml:trace contextRef="#ctx0" brushRef="#br0" timeOffset="139223.34">17251 5682 3436 0,'21'-17'53'0,"-7"2"28"15,-2-1 30-15,-2 3 30 0,-2 2-36 0,0 0-14 16,-5 5-19-16,-2 6-35 0,-1-2-15 0,0 2-25 16,0 0 1-16,-26 0 12 0,26 0 5 0,-30 0 1 15,9 0-12-15,-1 0-18 0,-3 0-6 0,0 0 17 16,2 0-1-16,1 13-5 0,1-13 7 0,1 13-1 16,1-13-2-16,3 13 6 0,-2-13-5 15,5 14 6-15,2-7-3 0,1 2-7 0,2-2 1 0,4-3-23 16,1 2 12-16,-2-2 17 0,5 0-13 0,0-1 23 15,0 0-8-15,0-1 0 0,0 2 7 16,0-2-10-16,0 3-6 0,0 1 7 0,0 1 8 16,0 2-12-16,0 1 12 0,0 2-5 0,0 4 10 15,0 1-13-15,19 3-4 0,-19 1 4 0,0 3-17 16,0 1 24-16,12 3-3 0,-12-1 2 0,0 4 7 16,11 1 7-16,-11 2-12 0,0-2 1 0,0 3-32 15,0-3-36-15,7 3-54 0,-7 2-79 0,0 3-54 16,0-2-76-16,0-3-31 0,0 1-71 0,0-3-102 15,0-5-125-15,-21-5 98 0</inkml:trace>
  <inkml:trace contextRef="#ctx0" brushRef="#br0" timeOffset="139440.76">16797 6100 2720 0,'0'-9'55'0,"19"1"37"16,-19 2 55-16,18-1 51 0,-18-2 16 0,18 1-21 15,-18 2-9-15,13 2-27 0,-13-1-71 0,10 0 4 16,-3 1-52-16,2 0-32 0,-4 0 3 0,7-1-25 16,-3 1 14-16,8-1-2 0,2 0 7 0,2-1 0 15,1-1-27-15,7 1 11 0,1 1-49 0,0 1-44 16,3-1-28-16,1 0-79 0,0 2-55 0,2 0-44 16,-3 1-108-16,2 1-152 0,-1 0-146 0,3-2 94 15</inkml:trace>
  <inkml:trace contextRef="#ctx0" brushRef="#br0" timeOffset="139791.82">17663 5935 3259 0,'12'0'38'0,"-1"0"32"0,-6 0 45 16,4 0 58-16,0 0 1 0,2 0-2 0,-7-15-41 0,-1 15-63 15,0 0-44-15,0 0-36 0,-1 0-11 0,-2 0 2 16,0 0 1-16,0 0 4 0,0 0-12 0,0 21 29 15,0-21 2-15,0 25 0 0,0-10 17 0,0 5-22 16,0-1 12-16,0 2 1 0,0 2-29 0,-26-3 23 16,26 1-13-16,0-3-3 0,-16 4 31 15,16-2-18-15,-33-3-12 0,17-2-5 0,2-2-13 16,-6 0-8-16,-2-5 0 0,-4 3 2 0,1-8 11 16,-3-3-5-16,1 0 9 0,0 0-15 0,-1-17 2 15,-1 17 25-15,3-32-4 0,2 11 15 0,0-2-1 16,9-2-11-16,2-4-6 0,6 2 7 0,4 0 8 15,3 1-4-15,0 3 11 0,20-3-16 0,1 2-24 16,0 3-21-16,6 0-13 0,2 4-7 16,3 2-16-16,2 4-25 0,5 3-37 0,-2 5-32 15,-6 2-52-15,5 1-28 0,-5 0-127 0,-2 18-148 0,-5-18-60 16,-1 22 73-16</inkml:trace>
  <inkml:trace contextRef="#ctx0" brushRef="#br0" timeOffset="140093.01">18037 5557 3590 0,'23'-30'28'0,"-2"3"16"16,-3 3 13-16,-5-1-5 0,1 3-32 0,-10 8-13 15,-1 5-20-15,-2 5-21 0,-1 4 27 0,0 0-12 16,-21 20 20-16,21-4 12 0,-35 8-26 15,11 7 6-15,-1 5-14 0,-5 11 15 0,-2 1 2 16,4 5 1-16,2 1 14 0,4 3-16 0,0 0 3 16,7 1-2-16,6-1-35 0,-1 3 9 0,10 1-35 15,0 3-27-15,0 2 3 0,29 2-15 0,-7 3 4 16,1-7 28-16,3 0 1 0,11-5 32 0,-5-7 25 16,7-12-1-16,-1-4 35 0,1-13-39 0,-3-4 2 15,2-7-23-15,-4-8-95 0,-2-4-45 16,-3 0-115-16,-6-17-213 0,-4 1-112 0,0-9 75 0</inkml:trace>
  <inkml:trace contextRef="#ctx0" brushRef="#br0" timeOffset="140357.32">18462 5598 3578 0,'11'-31'31'0,"3"-1"41"0,-1 5 29 15,0-2 41-15,2 3 12 0,1 5 5 0,-4 1 8 16,4 7-21-16,-2 2-38 0,-3 5-19 0,-4 0-45 15,8 2 4-15,-1 1-33 0,-3 3-31 0,3 0 13 16,-2 0-25-16,4 26 37 0,4-9 0 0,1 7 2 16,1 5-16-16,1 6-20 0,3 5 45 0,-1 3-9 15,0 5 7-15,1 4-9 0,-2 0-47 0,1 2 16 16,-5 2 15-16,-10-3 32 0,2 4 17 16,-5 1-9-16,-6 0-19 0,-1 6-5 0,0 3-58 15,-30-1-24-15,10 3-49 0,-5 0-90 0,-6-3-43 16,-1-4-97-16,-11-2-68 0,-6-11-46 0,-4-4-81 15,-12-7-193-15,-1-9 60 0,-4-7 127 0</inkml:trace>
  <inkml:trace contextRef="#ctx0" brushRef="#br0" timeOffset="147908.72">16051 8161 4132 0,'22'-21'-6'0,"-4"21"6"0,-3-22-2 0,-4 22 2 15,-4-21 8-15,2 21-18 0,-5-19 3 16,-2 19-2-16,-2 0 7 0,0 0 37 0,0 0-9 0,-22 16 2 16,22-16 4-16,-19 33-35 0,19-10 7 0,-29 4 3 15,11 1-9-15,4 2 6 0,-3 1-4 0,3 3-7 16,-1-1 4-16,1-1 4 0,2 0-3 0,0 0 16 15,2-4-13-15,2 1-9 0,0-4 11 0,1-1-19 16,-2-4-1-16,4-2-13 0,2-3-19 16,-2-3 18-16,4-5 1 0,-2-2 49 0,3-2-8 15,-1-3-5-15,1 0 4 0,0 0-38 0,0-30 13 16,0 12-3-16,0-4-8 0,0-5 20 0,0-5 19 16,20-3-5-16,-20-5-9 0,0-1 12 0,0-3 6 15,24 1 7-15,-24 1 34 0,18-4 8 0,-18 6 1 16,21 3 7-16,-10 3-2 0,3 3-5 15,1 7-21-15,-2 1 9 0,4 4-6 0,-1 8-11 16,1 1 3-16,2 4-34 0,-2 2-13 0,1 4-3 16,4 0-14-16,2 0 23 0,0 30 0 0,-1-13-6 15,4 4-6-15,-2 7 1 0,-1 1 2 0,0 7 6 16,-4 2 11-16,-1 0-24 0,-2 2-1 0,-4 0-26 16,-4-2-30-16,0-1-7 0,-2-4-6 0,0-4 6 15,-3-3 18-15,-4-5 9 0,0-2 2 0,0-7 10 16,0-3 32-16,0-2 4 0,0-4 14 0,-18-3 6 15,18 0-13-15,0 0 6 0,-13-24-7 0,13 24 2 16,-13-35 2-16,4 13-2 0,-1-5-1 0,1-4 9 16,2-4-14-16,1 1 18 0,6-4 3 15,0-1 9-15,0-1 20 0,0 1 5 0,0 5-1 16,0 1-6-16,28 5 2 0,-28 0-31 0,23 11 33 16,-23 0-29-16,27 3-8 0,-9 7 19 0,-2 2-56 15,6 4 32-15,3 1-17 0,-2 0-2 0,4 21 20 16,7-3-20-16,-3 4 19 0,-1 6-7 0,-1 4 5 15,-5 6-4-15,-2 6-26 0,-1 2-37 0,1 4-38 16,-12 3-22-16,-2-1-25 0,-3-1-40 0,1 1-44 16,-6-5-52-16,0-3-29 0,0-3 18 0,-35-4-27 15,11-3-61-15,1-5-90 0,-6-7-112 0,-5-7 107 16</inkml:trace>
  <inkml:trace contextRef="#ctx0" brushRef="#br0" timeOffset="148609.5">16775 8391 4221 0,'45'-30'18'16,"-2"1"7"-16,-7-3 26 0,4 5 44 0,-4-3 60 16,-8 4 76-16,-2 5 103 0,-5 7-9 0,-6 4-46 15,-4 2-121-15,-4 6-109 0,-4 0-66 0,0 0-27 16,1 2 35-16,-4 0 4 0,0 18 4 0,4-18-25 16,-2 22 29-16,2-5 7 0,3 0 4 0,-6 3-5 15,5 3-27-15,-3-3-24 0,4-2 56 0,-4 0 5 16,4-3 1-16,-3-4-47 0,0 1-7 15,2-5 64-15,-6-7-2 0,4 6 31 0,-1-6-36 16,2 0-92-16,-1-19 44 0,4 19-5 0,-1-35-2 0,1 13 49 16,2-3-36-16,-1-5 2 0,-3 0 26 15,1 0-50-15,-5-3 19 0,1 3 22 0,-3 2 4 16,0-3 25-16,0 4-29 0,0 7-4 0,0 1-50 16,-21 3 15-16,21 4-45 0,-16 2-3 0,16 6-2 15,-18 4 42-15,18 0 21 0,-24 0-11 0,10 0 41 16,-1 29-58-16,-1-12 17 0,-5 2 38 0,2 8-25 15,2 3 22-15,-1 6 6 0,-1 1-17 0,2 0-4 16,-7 4-2-16,9 0-26 0,0 2-17 0,5-5 3 16,-1-1 11-16,7-3 0 0,1-1 1 0,3-3 4 15,0-2-9-15,0-5 36 0,33-1 7 16,-15-7 9-16,2-2 11 0,5-3-25 0,6-4 7 16,5-6 13-16,4 0 8 0,10 0-14 0,-3-18 20 15,3 18-32-15,1-32 0 0,3 11 24 0,-2-5-29 16,1-5 31-16,-2-5 8 0,-11-2 17 0,3-4 20 15,-6-5 17-15,-3-4-20 0,-6 1 18 0,-5 1-5 16,-7 2-23-16,2 0 27 0,-3 2-27 0,-11 4 20 16,0 3 42-16,0 3-10 0,0 0 4 0,2 5-52 15,-6 1-19-15,0 2 4 0,0 2 35 0,0 3 36 16,0 3-19-16,0 1-29 0,0 4-40 0,0 1-48 16,0 5 14-16,0 1-18 0,-18 3 2 15,18 2 25-15,-16 2-4 0,16 0 6 0,0 0-13 16,-19 25-2-16,19-10-43 0,-10 5 68 0,-1 6-11 0,2 6-4 15,0 1 52-15,2 7-75 0,-2 4 23 16,2 6-12-16,-3 7 37 0,6 5-14 0,2 4-49 16,0 1-24-16,-1 1-63 0,-3 0 19 0,6 0 7 15,0-6 0-15,0-4 7 0,0-8-16 0,19-5 40 16,-19-7 53-16,19-4-18 0,-19-8 41 0,21-5-7 16,-21-4 1-16,27-6 15 0,-18-5-5 0,9-4-22 15,1-2-51-15,-2 0-50 0,0 0-39 0,2-25-36 16,2 9-23-16,-9 0-54 0,4 0-35 15,-2-5-47-15,-4-2-44 0,-3-3-79 0,-5-1-117 16,-2-2-48-16,0 0 107 0</inkml:trace>
  <inkml:trace contextRef="#ctx0" brushRef="#br0" timeOffset="148805.96">17479 8204 2825 0,'-9'0'26'15,"5"0"54"-15,4 0 33 0,0 0 51 0,0 0 20 16,0 0-10-16,25 0-4 0,-25 0-35 0,27 0-19 15,-27 0-41-15,26-22-22 0,-3 22-7 0,-4 0-35 16,5-21-6-16,-4 21-16 0,1-12 14 16,0 12-2-16,4-11-11 0,1 11-10 0,-5-7-53 0,3 7-29 15,1 0-52-15,2 0-44 0,0 0-28 16,1 0-61-16,0 0-46 0,-5 0-116 0,2 0-126 16,1 0-80-16,-5 0 110 0</inkml:trace>
  <inkml:trace contextRef="#ctx0" brushRef="#br0" timeOffset="149758.03">18305 8217 3407 0,'8'0'11'0,"0"0"15"0,-4-21 52 16,1 21 32-16,2-24 21 0,-4 24 6 0,-3-22-61 16,0 22-23-16,0-14-37 0,0 14-16 15,0-17 19-15,-26 9-27 0,26 2 4 0,-29 6-4 0,12 0-23 16,-5 0 17-16,-2 0 23 0,1 0-12 15,-1 21 6-15,1-21-11 0,-3 26-20 0,0-8 17 16,1-2-13-16,3 5 5 0,1-3-9 0,0-2-11 16,5 0 3-16,-5 2-6 0,10-4-16 0,0-1-6 15,2-2 13-15,5-6 10 0,-1 0 3 0,4 1 44 16,1-3 5-16,0-3 9 0,0 0 6 0,32 0-31 16,-32 0 7-16,31-17-3 0,-9 17 16 0,0-16 30 15,3 2 9-15,-3 2 5 0,2-3 7 0,-1-2-6 16,2-2 4-16,-2-1 15 0,-1-1 16 0,-2 0-9 15,-2 0-12-15,2-1-12 0,-7 3-20 16,0 3 21-16,0-1 16 0,-2 2-2 0,-3 3-13 16,-1 2-39-16,-3 4-27 0,2 0 5 0,-2 3-4 15,-1 0-13-15,-3 3-6 0,0 0-5 0,4 0 6 16,-2 32 21-16,-1-13 5 0,-1 9-9 0,0 6 8 16,0 5-36-16,0 7 24 0,0 1-22 0,21 4-2 15,-21-1-17-15,0-1-9 0,17-6 12 0,-17-3-11 16,0-4 35-16,0-7-11 0,16-4 6 0,-16-6 24 15,12-5 0-15,-5-4 35 0,2-4-9 0,6-5-21 16,-1-1 17-16,4 0-50 0,4-17 12 0,5 17 22 16,1-31-7-16,4 9 17 0,2-2-2 15,0-1-12-15,-1-8-15 0,0 0 5 0,-2-5 13 16,0-2 31-16,-3-3 53 0,-4-1-43 0,0 0 38 16,-4-2-17-16,0 2-41 0,-3 1 62 0,0 6-35 15,-5-1 12-15,1 6 34 0,1 4-12 0,-6-1 8 16,2 6-4-16,-6 2-6 0,3 2 10 0,-6 4-85 15,1 3-17-15,-2 4-11 0,0 3-65 0,4 2 86 16,-4 3-23-16,0 0-29 0,0 0 67 0,-20 31-44 16,20-10 32-16,-18 5 9 0,18 4-43 0,-28 10 58 15,28 9-28-15,-19 8 1 0,19 5 3 0,0 2-55 16,-11 4 42-16,11-4 14 0,0 3 9 0,0-1 19 16,0-11-36-16,0-5 1 0,0-7 7 0,0-5 10 15,0-7-30-15,0-8 27 0,0-4 1 0,0-8 11 16,0-4 138-16,0-4 64 0,0-3 15 15,0 0-13-15,0 0-115 0,0-27-85 0,0 10-28 0,0-5-45 16,0-6 49-16,0-5-4 0,0-6 4 16,0-4 11-16,0-7-78 0,0-7 66 0,0-1-11 15,0-6 33-15,0-1 25 0,0 2-58 0,0-2 17 16,20 1-17-16,-20 3 11 0,19 6-31 0,-4 1 12 16,0 7 0-16,-3 2-1 0,5 3 53 0,0 8-35 15,-1 4-7-15,4 8-41 0,0 2-15 0,-4 7 29 16,-1 4 8-16,3 4 3 0,-2 5-33 15,-5 0 18-15,6 0 17 0,1 29 46 0,-1-11 20 16,-3 8-61-16,6 4 33 0,1 3-26 0,1 1 1 0,-2 4 27 16,-3 6-32-16,3 1 8 0,-3 6-33 15,0-3 53-15,-6 5-44 0,0 5 26 0,-1 5-46 16,-2 1 11-16,-1-4 31 0,-7 0 3 0,0-5 85 16,0 0-56-16,-17-6-25 0,17-5-38 0,-33-5-59 15,12-5-34-15,-6-4 29 0,2-1-13 0,-4-3 37 16,-4-4-40-16,-3-4-22 0,4-2-3 0,-3-4-22 15,1 0 57-15,0-5-20 0,-4-3 9 0,3-3-51 16,-1-1-63-16,0 0-71 0,1 0-75 0,4-16-57 16,1 16-86-16,5-22-137 0,11 22-54 0,7-25 130 15</inkml:trace>
  <inkml:trace contextRef="#ctx0" brushRef="#br0" timeOffset="150490.07">19807 8463 3315 0,'3'-20'-9'0,"6"20"6"0,-2-20 7 16,-3 20 2-16,5-26 68 0,-8 14 46 0,-1 12 23 16,0-19 12-16,0 10-55 0,0 1-52 0,0 1-31 0,0 1-25 15,0-2-15-15,0 8 12 0,0-5-1 0,-20 5-4 16,20 0 8-16,-27 0-45 0,27 0-7 15,-32 17-7-15,11-17-4 0,-6 26 21 0,5-10 0 16,-4 0 11-16,3 4-5 0,1 1-10 0,-10-3-44 16,7 3 11-16,6-1 2 0,8-1 20 0,-1 0 40 15,3-4 2-15,-2 1 7 0,10-4 25 0,1-3 8 16,0-2-2-16,20-2 16 0,-20-4-11 0,29-1 18 16,-10 0 20-16,6 0 13 0,-3-19-11 0,2 19 24 15,2-21-4-15,0 8 8 0,4-1 0 0,-6-3-30 16,-4 0 11-16,4 0-21 0,-4 0 21 0,-3 1 10 15,1-1 0-15,-1 1-7 0,-12 0-14 16,8 2-13-16,0 2-23 0,-6 1 6 0,2 3-4 16,-2-2-14-16,-4 5-19 0,-1 3-9 0,3-1-7 15,-5 3-12-15,0 0 37 0,0 17-13 0,-17-17 8 16,17 29 35-16,0-8-45 0,-23 3 15 0,23 6-23 16,0-1-24-16,-20 1 11 0,20 2 2 0,0 0-12 15,-11-3-18-15,11-1 17 0,0-3-33 0,0-3 57 16,0-5 21-16,0 0 12 0,0-7 24 0,0-4-25 15,0-4-6-15,24-2 13 0,-24 0-13 0,27-17 21 16,-9 17 27-16,7-34-31 0,1 10 24 0,1-2-4 16,6-7-22-16,1-3 17 0,1-5 24 0,-1-5 8 15,0-1 58-15,0-5-6 0,2-5-23 16,-3-1-14-16,-3 2 4 0,-1 0-8 0,-2 4 30 16,-5 5-8-16,-4 1 12 0,-6 7 2 0,-4 5-16 15,1 4-25-15,-6 4-63 0,2 8 23 0,-5 3-63 16,0 1 18-16,0 7-23 0,-20 1-34 0,20 6 49 15,-28 0 1-15,9 21 6 0,-5-21 17 0,1 39-30 16,-6-10 10-16,3 10 18 0,0 4-9 0,4 11-13 16,0 6 8-16,5 6-16 0,1 2-11 0,5 4 7 15,1 0-24-15,0-1-26 0,3-3 10 0,2-5 25 16,0-6-26-16,0-7 18 0,2-8-22 0,0-6-20 16,3-6 25-16,0-4 55 0,0-5 16 15,20-5 22-15,-20-4 48 0,35-5-62 0,-15 0 5 0,5-4-15 16,4-3-25-16,1 0-27 0,1-17-28 0,6 0-55 15,-4 17-110-15,-2-29-67 0,2 7-90 16,-4 2-131-16,-6-1-126 0,-4-6-114 0,-4-3 122 16</inkml:trace>
  <inkml:trace contextRef="#ctx0" brushRef="#br0" timeOffset="150670.6">20071 8328 2793 0,'-15'0'21'0,"6"0"32"0,3 0 67 15,3 0 29-15,3 0 42 0,0 0 17 0,0 0-44 16,23 0-26-16,-23 0-62 0,24 0-63 0,-9-19-29 16,2 19 2-16,5-15 13 0,1 15 7 0,1 0-19 15,-1-13-54-15,3 13-72 0,0 0-65 0,0 0-57 16,3 0-37-16,-1 0-108 0,-1 0-61 0,-2 0-123 16,1 0-16-16,1 18 166 0</inkml:trace>
  <inkml:trace contextRef="#ctx0" brushRef="#br0" timeOffset="151120.32">20825 8268 3039 0,'12'0'36'0,"1"-21"14"15,0 21 57-15,-5-22 56 0,3 22 9 0,-1-21 23 16,-7 21-12-16,-3-19-47 0,0 19-65 16,0 0-37-16,0 0-32 0,0 0-42 0,0 0 36 15,0 0 14-15,-17 0-24 0,17 0 44 0,-34 0-33 16,7 0-7-16,-3 0 4 0,-6 17-31 0,-2-17 49 15,-2 25-22-15,-2-11 9 0,5 6 28 0,-3-2-40 16,6 3 1-16,2-1 5 0,3 3-25 0,-3-3 6 16,15-1 13-16,0 2 1 0,4-3-11 0,8-3-13 15,1-1 13-15,4-1 13 0,0-3-4 0,0-3 39 16,22-1-14-16,-22-3-6 0,40-2 15 0,-11-1-7 16,3 0-16-16,4 0-2 0,2-22 21 0,3 22 7 15,0-29 27-15,-3 9 14 0,-3-2 17 16,-4-5 17-16,-3-1 5 0,-2 1-4 0,-1-5 6 0,-1 4-1 15,-3-3 32-15,0-2 6 0,-6 3-18 0,1 4 41 16,-5 2-92-16,-1 4-1 0,-1 3-7 16,-6-1-84-16,0 8 5 0,-3 3 11 0,0 4-59 15,0 0 12-15,0 3 36 0,0 0 9 0,-20 0 17 16,20 0-29-16,0 33-10 0,-19-10 3 0,19 8 4 16,-18 6 26-16,18 8 51 0,-20 4-124 0,20 7 50 15,-12 3-38-15,12 1-74 0,-10-3 49 0,10-2-88 16,-7-1-20-16,7-7-37 0,0-1-77 15,-8-7-56-15,3-2-12 0,-5-5-67 0,1-2-37 16,2-5-95-16,1-3-133 0,-1-6 140 0</inkml:trace>
  <inkml:trace contextRef="#ctx0" brushRef="#br0" timeOffset="153406.63">17882 8875 3086 0,'0'-11'17'0,"26"-2"34"0,-26-1 41 15,29 2 30-15,-12-1 16 0,-17 3-1 0,18 4-19 16,-18 1-16-16,0 2-8 0,0 2-28 0,0 1-35 16,0 0-15-16,0 0-40 0,0 0 6 0,0 0 22 15,0 19-4-15,0-19 36 0,0 28 20 16,-22-8-2-16,22 3 31 0,-27 6-28 0,14 6-37 0,13 5 6 16,-19 3-16-16,19 0 18 0,-14 1-6 15,5 2-15-15,2 0 8 0,7-3-22 0,-13-5 14 16,8-1-4-16,-1-5-16 0,-6-2 17 0,-1-5-3 15,8-3-18-15,-2-4-30 0,1-4-50 0,3-2-57 16,-1-2-48-16,3-2-45 0,-6-3-34 0,7 1-4 16,-3-1-9-16,3-4 0 0,-2 1-31 0,-2-2-67 15,-2 0 2-15,0 0-77 0,1 0 54 0,-3-26 131 16</inkml:trace>
  <inkml:trace contextRef="#ctx0" brushRef="#br0" timeOffset="153757.69">17589 9347 2634 0,'-3'-7'32'0,"3"1"54"0,0-2 53 15,24 0 70-15,-24-2 15 0,22-1 4 0,-22 0 4 16,28 0-25-16,-14 2-3 0,-14-2-2 0,22-1-13 16,-11 2-30-16,0 0 43 0,-11 4-59 0,13-1-36 15,-13 3 2-15,13-1-129 0,-7 3 31 0,-6 1-35 16,0 1-25-16,0 0 52 0,0 0-48 0,0 0 35 16,0 28 7-16,0-28-14 0,0 33 41 0,0-9-23 15,0 4 2-15,0 2-2 0,0 2-27 0,-16 2 28 16,16 0 5-16,0 0 0 0,0-1-1 0,0-5-20 15,0 1-1-15,0-4-27 0,0-2 54 16,0-6-30-16,-20-4 4 0,20-3 53 0,0-2-79 16,0-4 69-16,0-3-8 0,0-1-25 0,0 0 44 15,31 0-48-15,-31-24 16 0,30 24 18 0,-8-27-12 16,2 12 8-16,2-4-11 0,2 1-4 0,5-2-9 16,-5-1 51-16,5 1-21 0,-3 0-21 0,-5 0 38 15,-1 2-75-15,3-2 33 0,-5 4-2 0,-1 1 3 16,-5 4-10-16,-2 2-65 0,-4 2-74 0,-2 2-142 15,-6 2-29-15,0 3-55 0,-2 0-38 0,0 0-20 16,0 24-88-16,-22-24-234 0,22 29-24 0,-22-9 131 16</inkml:trace>
  <inkml:trace contextRef="#ctx0" brushRef="#br0" timeOffset="154523.88">15748 10178 3954 0,'14'-18'15'0,"1"1"14"0,3 0 47 16,-4 0 79-16,3-5 36 0,-4 7 52 0,-2 4 14 15,-5 5-90-15,-4 3-12 0,0 1-70 0,-1 0-51 16,3 2-11-16,-4 0-30 0,0 0-7 0,0 17-29 16,-23-17 44-16,23 31-7 0,-21-9 7 0,1 4 41 15,-2 6-26-15,5 5-23 0,-1 2 19 0,-2 1-41 16,6 2 20-16,0 2 28 0,-2 0-15 0,5-1 25 15,1 0-19-15,-5-5-5 0,6 2 1 0,-2-2-7 16,0-3 0-16,1-6 16 0,7-3-19 0,-5-4 14 16,2-6 50-16,6-4-37 0,0-5 7 15,0-7-23-15,0 0-22 0,0-20 13 0,0 4-27 16,0-7-6-16,23-1-19 0,-23-7-9 0,18-6 26 16,-18-4 0-16,17-2 7 0,-17-2-5 0,25-3 17 15,-14-2 7-15,1 0-18 0,7-2 68 0,-6 1-42 16,5 4 13-16,5 4 33 0,-2 3-80 0,1 6 60 15,4 3-6-15,0 4-17 0,1 5 38 0,3 8-6 16,0 5-10-16,0 2-10 0,-1 3-5 0,-1 4-17 16,0 0 24-16,0 20 12 0,-4-2 16 0,2 4 31 15,-4 2 2-15,-3 5 36 0,1 5 27 0,-4 0-7 16,-2 7-4-16,-1-1-12 0,-5 0-40 0,-2-2 28 16,-1 4-35-16,-5-1-29 0,0-4-3 0,0 2-78 15,0-3 53-15,-29-1-6 0,29-1 2 16,-30-3 22-16,10 0-24 0,-2-2 2 0,-3-1-51 15,-2-5-33-15,-1 1-72 0,-4-1-55 0,-1-2-62 16,-4-6-43-16,3 1-5 0,-4-4-26 0,1-1 24 16,3-1-41-16,-2-4-46 0,9-6-81 0,-5 0-100 15,3 0-184-15,5-21-1 0,6 21 156 0</inkml:trace>
  <inkml:trace contextRef="#ctx0" brushRef="#br0" timeOffset="155204.09">16413 10443 3281 0,'23'-8'23'16,"-2"-3"9"-16,-6 0 37 0,-4 0 15 0,0-3 6 15,-3 1 8-15,-5 1-29 0,-2 1-15 0,-1 5-28 16,0-1-19-16,0 0-14 0,-27 2 2 0,27 2-6 16,-28 1 9-16,28 2-2 0,-30 0 0 0,14 0 16 15,-3 0-18-15,1 17 15 0,-2-17-28 0,2 19-35 16,-2-19 16-16,-4 24-1 0,6-11 18 0,-2 1 22 15,1 0-29-15,1 1 0 0,3-3-7 0,1 4-2 16,2-3 9-16,7 1 1 0,-1-2 15 0,5-2 5 16,1 0 12-16,0-2-4 0,20 0 3 0,-20-4 3 15,29 0 14-15,-11-4-5 0,5 0-2 16,0 0 12-16,2 0-6 0,-1 0 12 0,-3-23 12 16,3 23-3-16,1-23-3 0,-2 23-13 0,-2-26 8 15,0 12-5-15,-1 0 9 0,-1-2-3 0,-1 1-1 16,-3 0 18-16,-2 3-7 0,-5-1 4 0,-1 3-11 15,0 3-25-15,-6 1-12 0,5 2-8 0,-6 4 3 16,0 0-6-16,0 0 4 0,0 0-2 0,0 26 3 16,0-26 11-16,0 29-5 0,0-9 14 0,0 4-21 15,0-1 7-15,0 3 4 0,0-1-5 16,0 2-4-16,0-2-2 0,0 3 10 0,0-2-11 0,0-2 4 16,0 0 7-16,0-5-11 0,21-4 25 0,-21-1 14 15,23-8-37-15,-7-3 24 0,-1-3-22 16,7 0-20-16,-1-28 37 0,3 9-25 0,2-5 39 15,-3-2 38-15,3-1-10 0,-1-5 39 0,-2-2-3 16,0 1-4-16,-5-3 35 0,1 0 5 0,-4 1 9 16,0-3 22-16,-3-2-56 0,0 1-3 0,-2-2-2 15,-4 1-18-15,0 0 92 0,-2 2-49 0,-4 2 1 16,0 0-28-16,0 3-67 0,0 5 40 0,-17 4-49 16,17 4-2-16,0 7-22 0,-21 2-27 0,21 5 1 15,-15 6 4-15,15 0 27 0,-18 24-46 0,9-4 24 16,-2 9 15-16,0 5-20 0,-3 5 45 15,6 9 11-15,0 2-15 0,4 2-19 0,1 5 20 16,-1 0-17-16,1-1-16 0,2-2-34 0,1 0-13 16,0-1-54-16,0-2-8 0,0-1 11 0,0-3-19 15,20 0-12-15,-20-3-15 0,16-7 24 0,-16 0-2 16,12-10 57-16,-12-2-3 0,19-7-4 0,-19-6-27 16,21-7-52-16,-9-3-19 0,-2-2-69 0,3 0-40 15,2-19-51-15,-5 19-52 0,-1-33-35 0,2 10-97 16,-3-1-90-16,-1-6 116 0</inkml:trace>
  <inkml:trace contextRef="#ctx0" brushRef="#br0" timeOffset="155388.1">16682 10453 2870 0,'-12'0'31'0,"-2"0"66"0,9 0 51 0,5 0 57 16,0 0 18-16,0 0-44 0,0 0-32 15,24 0-37-15,-24 0-26 0,28 0-11 0,-12 0 2 16,2 0-16-16,4-13-30 0,4 13-4 0,-1 0-28 15,4 0 12-15,3 0-3 0,-4 0-29 0,8 0-16 16,1 0-54-16,0 0-68 0,-2 0-77 0,3 0-62 16,-2 0-84-16,-2 19-89 0,3-19-133 0,-7 0-140 15,-1 0 122-15</inkml:trace>
  <inkml:trace contextRef="#ctx0" brushRef="#br0" timeOffset="155805.98">17358 10436 3430 0,'0'-21'4'0,"25"21"15"0,-25-19 39 16,20 19 55-16,-20-21 33 0,19 21 18 0,-19-23 11 16,15 23-16-16,-15-14-46 0,0 14-26 0,0-12-49 15,0 12-55-15,10-11-2 0,-10 11 7 0,0-4 8 16,0 4-3-16,-28 0 21 0,28 0-13 0,-26 0-34 16,8 0 4-16,-3 20-26 0,-1-20 4 0,1 24 21 15,3-10 2-15,-3 3 21 0,1 2-29 0,2-1-1 16,1 2 10-16,5 2-20 0,0 0 39 15,3 1-23-15,3-2 6 0,6 0 2 0,0-5-13 16,0 6 32-16,27-5 2 0,-27-4 3 0,36-3 32 16,-11-3-29-16,2 0 0 0,3-6 7 0,-2 1-27 15,3-2 26-15,0 0-6 0,0-29 21 0,-2 29 18 16,-2-28 25-16,2 8 10 0,-7-1-8 0,-2 1 20 16,-3-3-46-16,1-3 21 0,-2 1 18 0,-4-4-40 15,-2 5 56-15,1-3-15 0,-6 1-12 0,-1 1 22 16,1 4-24-16,-5 2-39 0,0 3-7 0,0 4-26 15,-25 2-22-15,25 6 17 0,-18 4-7 0,18 0-19 16,-20 0 21-16,20 28-13 0,-17-8 18 0,17 6 18 16,0 6 14-16,-13 3-15 0,13 6 0 0,-12 3-10 15,12 7-22-15,-6 1-18 0,6 3-62 16,0 2-66-16,-7-4-95 0,4 5-67 0,3-3-84 16,0-1-48-16,0-7-82 0,0-3-62 0,0-9-136 15,0-7 122-15</inkml:trace>
  <inkml:trace contextRef="#ctx0" brushRef="#br0" timeOffset="156473.2">18197 10163 1935 0,'0'-19'55'0,"0"4"47"0,22-1 86 0,-22-1 66 0,0 0 16 15,18 3 10-15,-18 1-31 0,0 4-16 0,13 1-25 16,-13 2-42-16,0 3-46 0,0 1-47 0,7 2-66 15,-7 0-14-15,0 0-3 0,0 0 24 0,0 20 23 16,0-20 41-16,0 25-8 0,0-6-13 0,0 3 12 16,0 4-28-16,0 1-1 0,0 6 32 0,0 1-6 15,0 4 1-15,0-2 27 0,0 3-56 0,0 0 1 16,0 2-37-16,0-2 4 0,0 2 28 16,0-3-30-16,0 0 8 0,0-3-9 0,0 2-6 15,-20-3 9-15,20-5 48 0,0 1-64 0,-15-7 3 16,15-1 10-16,0-7-17 0,-15 0 54 0,15-8 7 15,0 0 61-15,0-5-2 0,0-2 42 0,-9 0-69 16,9-21-73-16,0 21 11 0,-6-26-30 0,6 6 23 16,-3-1 36-16,3 3-55 0,0-1 4 0,0-3 4 15,0 2-21-15,0 0 17 0,0-1-30 0,24 2 41 16,-24 1-5-16,0-2 10 0,19 2 4 0,-19 6-52 16,13-1-52-16,-13 3-49 0,12 3-49 15,-12-1-17-15,8 3 4 0,-8 3-55 0,0 0-56 16,0 2-34-16,0 0-14 0,0 0 13 0,0 0-5 15,0 17-26-15,0-17-147 0,0 0-124 0,-17 21 112 16</inkml:trace>
  <inkml:trace contextRef="#ctx0" brushRef="#br0" timeOffset="156972.85">18103 10385 2915 0,'20'-9'11'0,"-20"1"36"15,17 0 35-15,-17-1 26 0,17-1 7 0,-17 1 0 16,0 3-35-16,14 1-22 0,-14 0-30 0,0 2-22 16,0 0-6-16,0 1-6 0,0 1 2 0,-24 0-18 15,24 1 17-15,-26 0-6 0,5 0 12 0,1 0 14 16,1 0-26-16,-3 21 11 0,1-21-3 0,-1 17-17 15,0-17 25-15,5 23-8 0,-1-11-4 0,5 2 12 16,1 1-3-16,4-1-14 0,4 0 6 0,1 3-1 16,3-3-19-16,0 0 35 0,0 1-6 15,0-1 0-15,21-2 16 0,-21-1-16 0,27-1-4 16,-27 0-3-16,29-1 4 0,-13-3-2 0,-5 0 9 16,1-4 14-16,0-1-4 0,-2 1-13 0,-1-2 7 15,0 0-7-15,-2 0 6 0,-1-26 4 0,3 26-3 16,1-21 8-16,-5 21-28 0,2-25 17 0,-1 9 5 15,-1 2 7-15,4-3 37 0,-1 3 23 0,1-3 3 16,-3 1-2-16,3-1-5 0,-1 3-21 0,-2-2-8 16,2 2-22-16,-2 3-11 0,-3 2-9 0,1 1 1 15,0 0-4-15,-2 4 17 0,-2 2-29 0,0 2-11 16,0 0 19-16,0 0-32 0,0 17 38 0,0-17-34 16,0 28-35-16,-21-12-5 0,21 7-65 0,0-1-10 15,-15 6-38-15,15 0-43 0,-12 2-25 16,12 2-70-16,-10 0-67 0,10 0-142 0,0 0-115 15,0-3 117-15</inkml:trace>
  <inkml:trace contextRef="#ctx0" brushRef="#br0" timeOffset="157386.75">18287 10499 2325 0,'4'0'27'0,"0"0"21"0,2 0 50 0,-2 0 43 15,1 0 25-15,-2 0 33 0,0 0-11 0,-1 0 5 16,0 0-22-16,-2 0-28 0,0 0-32 0,0 0-42 16,0 0-40-16,0 0-27 0,0-14 4 0,0 14-5 15,0 0 2-15,0-15 13 0,0 15-19 0,0-13-10 16,22 6 22-16,-22 1-16 0,23 0 9 0,-7-3 21 15,2 4-48-15,1 0 20 0,4 1 19 0,1 1-4 16,0 0 38-16,-2 0-19 0,3 3 21 0,-2 0-32 16,-7 0 20-16,5 0-19 0,-6 0-24 0,0 0 21 15,0 0-17-15,0 20 16 0,-11-20-2 0,4 20 10 16,4-6 27-16,-7 2 1 0,1 3-11 16,-3 3 10-16,-3-1-51 0,0 1 47 0,0 3-28 15,0 0-23-15,-20 2 26 0,20-2-34 0,-23-2 22 16,5 4 4-16,-1 0-5 0,1 4-51 0,-1-2-26 15,-6-5-37-15,-1 0-51 0,-8-2-16 0,8-5-6 16,-3-3-41-16,-1-4-48 0,-4-6-23 0,1-4-87 16,2 0-143-16,3-17-180 0,3 17 85 0</inkml:trace>
  <inkml:trace contextRef="#ctx0" brushRef="#br0" timeOffset="158020.09">18937 10410 2840 0,'10'0'19'0,"-2"0"16"0,2 0 25 16,-1 0 29-16,2 0-1 0,0 0 18 0,-3 0 0 15,4 0 0-15,-6 0-13 0,-1 0-21 0,0 0-11 16,0 0-15-16,0-11-17 0,-2 11 1 16,-1 0-13-16,-2 0-36 0,2 0 21 0,1 0-14 15,-3 0 1-15,0 0 21 0,1 0-1 0,0 17-2 16,-1-17 28-16,0 16 13 0,0-4-6 0,0 3-2 15,0-2-33-15,0 6-12 0,0-3-18 0,-17 2 25 16,17 2 10-16,0-1-4 0,-15 2-6 0,15-2 4 16,-20-2-13-16,8-3 13 0,4 2 14 0,-13-4-19 15,4-4-11-15,2-2-8 0,3-2-14 0,-6 0 41 16,6-1-7-16,2-3 5 0,0 0 32 0,7 0-37 16,3-24 1-16,-5 24-6 0,3-25-25 0,-1 7 18 15,3 1 3-15,0-2 10 0,0 0 11 16,18 4-35-16,-18-4 15 0,0 3-7 0,27 0-17 15,-10 3-9-15,-5-1-35 0,3 4-59 0,-3 0-43 16,3 4-38-16,-5 1-33 0,6 2-7 0,0 3-31 16,1 0-48-16,-2 0-58 0,0 17-101 0,0-17-4 15,0 17 108-15</inkml:trace>
  <inkml:trace contextRef="#ctx0" brushRef="#br0" timeOffset="158673.89">19168 10467 3174 0,'28'-14'10'0,"-11"6"10"0,-4-1 23 0,-1-2 29 16,3-2 16-16,-3 2 33 0,-1 3 13 0,-11 0 4 15,9 4-16-15,-9 0-64 0,0 2-41 0,5-2-56 16,-5 4 7-16,0 0 21 0,0 0 3 0,0 0 15 16,-23 0-1-16,23 24-5 0,-21-24-5 0,21 24 2 15,-29-7-38-15,16 2 11 0,0 2 10 0,1-2-9 16,1 2 15-16,3 0-7 0,8 0-24 0,-7 0 0 15,7-4 7-15,0 0 0 0,0-2 35 0,0-2 20 16,22-3-12-16,-22-3 28 0,27-1-6 0,-8-3-27 16,3-2 26-16,0-1-19 0,5 0 8 0,-2 0 33 15,5-21 1-15,-2 21-3 0,0-27 29 0,-4 13 3 16,3-5 28-16,-4 1-3 0,-4-2-15 0,1-2 1 16,-3 0-22-16,-4 1-3 0,4-1-27 15,-9 2-26-15,-1 1 17 0,0 2-23 0,-4 4-13 16,-3 1 24-16,0 0-53 0,0 6 23 0,0 2 7 15,0 2-17-15,-20 2 15 0,20 0 5 0,0 0 21 16,-22 19-27-16,22-19 0 0,-19 29 15 0,19-9-32 16,-20 4 9-16,10 3 13 0,-2 5-32 0,12 1 23 15,-7 0-6-15,7 3-9 0,0 1-7 0,0-5-12 16,0-1 15-16,0-5-11 0,19-1 6 0,-19 0 25 16,22-10 14-16,-22-6 29 0,30-6-9 15,-10-2-6-15,4-1 19 0,2 0-35 0,2-33 34 16,0 7 2-16,3 0 11 0,-3-6 1 0,1-1 20 15,2-1-2-15,1-6 36 0,-7-1 17 0,0 0-7 16,-1-2-4-16,-6-3-6 0,2 2-42 0,-6-5-14 16,-2 0 8-16,-1 1-37 0,-2-1 118 0,-1-1 19 15,-1 3 8-15,5 7-38 0,-7 2-35 0,-1 9-21 16,-1 5-43-16,-3 5 12 0,1 4-96 0,-1 12-27 16,0 3 26-16,0 0-48 0,-17 19 95 15,17-19-5-15,0 39-1 0,-25-9 35 0,8 8-30 0,3 7 5 16,0 5-16-16,2 1-46 0,2 5-64 0,-7 3 15 15,4 0-26-15,-1-1-14 0,4-1 47 16,-4-2-64-16,-1 0-2 0,-3-1 10 0,0-2-80 16,5 2 11-16,0-3-46 0,3-2-6 0,4-2-4 15,5-2-32-15,1-6 10 0,0-6-50 0,0-3-44 16,0-9-22-16,29-7-67 0,-29-8 118 0</inkml:trace>
  <inkml:trace contextRef="#ctx0" brushRef="#br0" timeOffset="158976.07">19651 10453 1632 0,'-17'-7'40'0,"-1"4"40"0,4 0 33 0,-2 1 37 16,1 0-2-16,2 1-9 0,2-1-39 16,1 1 0-16,3 1-23 0,4 0 6 0,0 0 34 15,3 0 3-15,0 0 24 0,0 0 23 0,0 0 22 16,0 0-39-16,0 0-23 0,0 0-42 0,29 0-47 15,-13 0 0-15,7 0-12 0,3 0-3 0,11 0 7 16,2 0 21-16,1 0 3 0,9 0 1 0,-6 0 11 16,6 0-8-16,-4 0 16 0,6 0-23 0,-8-12 21 15,3 12 0-15,-3 0-14 0,-6 0-3 0,-1 0-23 16,-6 0-13-16,-4 0-14 0,-4 0 5 0,-8 0-16 16,-5 0-24-16,-2 0-44 0,-6 0-37 0,1 0-37 15,-2 0-60-15,0 0-20 0,0 0-72 0,-29 0-97 16,29 0-70-16,-35 23-188 0,15-23-91 15,-4 19 132-15</inkml:trace>
  <inkml:trace contextRef="#ctx0" brushRef="#br0" timeOffset="160004.25">21047 10190 2974 0,'9'0'44'0,"-1"0"18"16,0 0 48-16,-1 0 57 0,1 0-11 0,-4-19 84 15,0 19-22-15,-4 0-17 0,0 0-15 0,0 0-98 16,0 0-21-16,0 0-43 0,0 0-14 0,0 0-10 16,0 0-23-16,0 0-9 0,0 0 13 15,0 16 11-15,-18-2 11 0,18 4 38 0,0 6-20 16,-16 7-10-16,16 3-10 0,-10 4-27 0,10 2 9 15,0 3-6-15,0 1-52 0,0 3-63 0,0-1-103 16,0-1-95-16,0 1-58 0,0 2-61 0,0-4-106 16,0 0-150-16,0-8 60 0,-19-6 128 0</inkml:trace>
  <inkml:trace contextRef="#ctx0" brushRef="#br0" timeOffset="160271.53">20811 10496 2945 0,'33'-23'12'0,"-15"3"25"15,-2 2 39-15,1 2 21 0,1-1 32 16,-5 3-14-16,-13 4-35 0,15 3-33 0,-15 2-26 16,0 4-33-16,0 1 3 0,0 0 11 0,-19 0-24 15,19 20 31-15,-27-20-21 0,7 24-7 0,-3-7-9 16,-1 1-31-16,-3 1 5 0,-3 1-16 0,3 1-13 16,-4 2 9-16,1 1-32 0,1-1 36 0,7 0 4 15,2 4 30-15,5-4 34 0,9-1-31 0,6 4 20 16,0-7-21-16,23-3 30 0,-1-2 22 0,0-2 31 15,10-6 2-15,-4-1-34 0,5-1 0 0,1-4-20 16,-1 0-25-16,-3 0-33 0,-1 0-77 16,1-19-114-16,-3 19-99 0,3-16-166 0,-4 16-70 0,-1-24 105 15</inkml:trace>
  <inkml:trace contextRef="#ctx0" brushRef="#br0" timeOffset="160986.78">21303 10530 2963 0,'10'0'34'0,"-1"-21"73"16,2 21 59-16,-3-18 45 0,6 18 24 0,-6-21-71 15,0 21-46-15,-5-15-44 0,1 15-53 0,-4-15-9 16,0 7-19-16,0 8-2 0,0-13 14 0,0 6-25 16,-31 3-15-16,31 0 14 0,-27 1-44 0,12 3 25 15,-2 0-19-15,-2 0-1 0,-1 0 23 16,-2 0-9-16,5 18 44 0,-3-18-40 0,2 17 0 15,0-17 6-15,1 21-1 0,0-10 11 0,4-1-6 16,1-1-2-16,5 1 4 0,1 0 17 0,2-1 6 16,1-3 7-16,3 1-8 0,0-3 10 0,0-1 5 15,24 2-9-15,-24-5 32 0,31 0-29 0,-11 0 14 16,4 0 15-16,1 0-11 0,-1 0 55 0,2-22-3 16,-2 22 2-16,1-13 9 0,-2 13-50 0,-4-19 29 15,-1 8 1-15,-4 0-35 0,-1-1 38 0,-4 1-37 16,-1 1 3-16,-8 0-21 0,4 3 3 0,-2 1-32 15,-1 6 1-15,1-3 40 0,-2 3-52 0,0 0 26 16,0 0-4-16,0 19-29 0,0-19 25 16,0 24-1-16,-21-6 1 0,21 0 13 0,0 7 6 15,-16-2 2-15,16 4 1 0,-11 1-9 0,11 1-24 16,0 4 25-16,0-6 9 0,-9-2-3 0,9-1 36 16,0 1-49-16,0-7-14 0,0 1 22 0,0-6-20 15,24-13 56-15,-24 4-14 0,24-3-11 0,-6-1 34 16,0 0-16-16,8-20 53 0,0 20 1 0,4-34-24 15,-1 20 10-15,7-8-17 0,-6-3 17 0,5-5 5 16,-2-3 15-16,-8 1 15 0,3-4 9 0,-5 2 34 16,-1-1-26-16,-6-4 22 0,2 3-7 0,-7 1-15 15,-4-1-8-15,4 3-89 0,-6 3 77 0,-3 2-36 16,-2 1-8-16,0 7 63 0,0 3-152 16,0 4 15-16,0 0 31 0,0 9-87 0,0 0 59 15,0 4-27-15,0 0 2 0,0 0-6 0,0 17 29 16,-28-17-15-16,28 38-40 0,-24-15 120 0,7 7-50 15,3 3 2-15,14 4 14 0,-20 4-46 0,20 6-20 16,-15-5 13-16,15 1-46 0,-9 3-59 0,9-3 22 16,0 2 14-16,0 2-10 0,0 9 2 0,0-10-20 15,0 2-37-15,0 0 18 0,0-7 3 0,0-1 75 16,0-5 12-16,0-6 35 0,0-14 21 0,0-1-24 16,0-4 34-16,0-6-12 0,0-4-26 0,28 0-30 15,-28 0-90-15,18-17-46 0,-18 17-46 16,22-28-55-16,-9 11-20 0,-13-2-79 0,16-7 16 15,-16-1-58-15,13-3-111 0,-3 0 58 0,-3-1 74 16</inkml:trace>
  <inkml:trace contextRef="#ctx0" brushRef="#br0" timeOffset="161185.25">21664 10606 1657 0,'-17'0'55'0,"6"0"39"0,3 0 50 15,-2 0 41-15,10 0 36 0,0 0-17 0,0 0 12 16,0 0 23-16,0 0-39 0,0 0 28 0,0 0-26 15,0 0-44-15,0 0-56 0,0 0-49 0,0 0-35 16,22 0-23-16,-22 0 16 0,29 0 0 0,-10 0-20 16,5 0 9-16,2 0 9 0,3-14-23 15,5 14 33-15,-4 0-22 0,3 0-36 0,-1 0-16 16,1 0-88-16,-1 0-55 0,-4 0-74 0,-4 19-52 16,-1-19-97-16,-2 15-146 0,-4-15-134 0,-5 14 88 15</inkml:trace>
  <inkml:trace contextRef="#ctx0" brushRef="#br0" timeOffset="161635.59">22286 10688 3123 0,'22'-27'62'0,"-4"13"37"0,-1-2 39 0,-1 2 16 15,-4 1-32-15,-2-1-19 0,-4 14-53 0,-2-11 13 16,-4 11-47-16,0-10-8 0,0 10-2 0,-28-7-35 15,9 5 14-15,-2 1 6 0,-7-5 10 0,-1 6 6 16,-7 0-3-16,1 0-15 0,0 0-1 0,-4 18-4 16,6-18 17-16,6 21-5 0,1-21 10 0,0 28-18 15,5-11 0-15,6 1-4 0,2 0-4 0,2 1 5 16,6 0-13-16,2 0 17 0,3 3-1 0,0 0 17 16,0-4 11-16,23 1-18 0,-23-2 22 0,41-10 4 15,-21 0-18-15,4-4 6 0,3-3-35 0,3 0 1 16,-1-24 29-16,0 24 11 0,-1-28 31 15,-2 28 8-15,0-29 17 0,-2 9-1 0,-2 2 15 16,-3 4 17-16,-2-3-19 0,-1-3 27 0,-1 0-7 16,-4 3-53-16,-1-1 19 0,-3 2-27 0,-1 0-5 15,-2 2 5-15,0 3-36 0,-4 1-23 0,0 3-5 16,0 2 28-16,0 2-41 0,0 3 43 0,0 0-23 16,0 0-21-16,-19 0 41 0,19 0-36 0,-13 25-12 15,13-25 37-15,-20 31-28 0,20-8 65 0,-19 5 20 16,10 2-48-16,1 7 14 0,8 7-89 0,-9 3-28 15,9 6-22-15,-5 0-43 0,2 2-35 0,1 2-52 16,1 0-41-16,-2-6-54 0,0-4-71 16,0-6-81-16,0-5-98 0,2-5-67 0,0-9 141 15</inkml:trace>
  <inkml:trace contextRef="#ctx0" brushRef="#br0" timeOffset="162802.56">15500 11092 2868 0,'0'12'4'0,"0"-1"-2"0,27-1 0 16,-4-1 43-16,-4-9 16 0,5 11 36 0,1-4 35 16,1 0-11-16,-5-1 11 0,-2-1-17 0,5 1-15 15,0-3-18-15,3 3-25 0,3-2-18 0,2 0-1 16,6-1-12-16,6-2-12 0,10 1 9 0,3 1-20 15,13-3-1-15,16 0 22 0,11 1-11 0,15-1-14 16,16 0-2-16,23 1-26 0,23 0 19 16,15 3 11-16,17-2-22 0,15 2 45 0,18 0-23 15,11 0-15-15,10 1 18 0,9 1-48 0,-1-3 28 16,1 0 56-16,1 2 16 0,-6-3 22 0,-2-1-21 16,-10-1-52-16,-6 2 6 0,-5 1 10 0,-8 0 26 15,-3 3 34-15,-11-2 39 0,-11 0 15 0,-20 5 22 16,-14-2 22-16,-14-1-90 0,-23 0-30 0,-25-2-30 15,-20-1-42-15,-22-2 43 0,-22 2-38 0,-13-3 8 16,-15 0-71-16,-11 0-26 0,-6 0-10 0,-3 0-30 16,0 0 1-16,0 0 30 0,-24 0-31 0,24 0-47 15,-20 0-8-15,20 0-113 0,-30 0-11 0,13 17-44 16,-1-17-26-16,-4 0-61 0,4 11-119 16,2-11-21-16,-1 0 100 0</inkml:trace>
  <inkml:trace contextRef="#ctx0" brushRef="#br0" timeOffset="174672.69">11383 4553 1196 0,'-14'0'39'0,"14"0"58"0,-10 0 30 16,10 0 54-16,-5 8-10 0,5-8-21 15,0 0 9-15,0 0-34 0,0 0-7 0,0 0-11 16,0 0-37-16,0 0-3 0,0 0-11 0,0 0-23 16,0 0 8-16,0 0-11 0,0-16 1 0,19 16-13 15,-19-12 1-15,17 12 1 0,-17-14 0 0,27 4 15 16,-7 2-3-16,2-5 3 0,5 0 1 0,1 1 6 15,6 0-5-15,3-1-4 0,0-1-2 0,6 0 0 16,2-1-2-16,7 2 3 0,6-2-8 0,5-3-12 16,11-1 0-16,11-2-19 0,14 1 6 0,6-2-11 15,3-2 15-15,4 0 21 0,3 0-1 0,3 0 11 16,-3 1-5-16,-1-1-8 0,-8 1 1 0,-5 1 11 16,2 3 19-16,-6 0 23 0,-5 2 17 0,-11 0 12 15,-5 0 2-15,-10 1-23 0,-8 2-12 16,-7 1-9-16,-7-1-20 0,-7 1 6 0,-7 3-8 15,-4 0-6-15,-5 2 9 0,-5 1-21 0,-4 1-5 16,-3 0 1-16,-4 2-9 0,-1 3-10 0,-3-2 15 16,1 2-25-16,-1-1-17 0,-1 2-7 0,0-2-74 15,0 2-48-15,0 0-73 0,0 0-74 0,0 0-28 16,0 0-34-16,-17 0-27 0,17 0-33 0,0 17-118 16,-17-17-22-16,17 0 111 0</inkml:trace>
  <inkml:trace contextRef="#ctx0" brushRef="#br0" timeOffset="175116">13765 3751 2211 0,'0'-22'12'15,"-10"22"-17"-15,10-19 8 0,0 19-1 0,0-19 22 16,0 19 42-16,0-10 42 0,0 10 32 0,14 0-15 15,-14-11-26-15,0 11-42 0,0 0-29 0,12-6-25 16,-12 6 4-16,0-3-10 0,0 3-2 16,0 0 8-16,0 0-15 0,0 0 3 0,0 0-3 15,0 0-10-15,0 0 16 0,0 0 4 0,19 0-15 16,-19 0 7-16,17 17 5 0,-17-17 0 0,22 17 7 16,-9-17 4-16,-1 20-2 0,-1-6-14 0,0-1 20 15,3 1-4-15,-6-3-23 0,3 2 21 0,-3-3-24 16,-1-2 9-16,0 0 21 0,0-2-16 0,-3-2 23 15,-4 0-15-15,1-1-1 0,-1 1 3 0,0 1 4 16,0 3-1-16,0-2 6 0,-31 2 23 0,31 0-10 16,-29 3 4-16,9 1 0 0,-5 1-21 0,0-1-15 15,-5 2 6-15,3 1-10 0,4-2 10 0,-2 2 13 16,-1-1-3-16,3 0 0 0,5-1-16 0,-2 1 1 16,3 1 9-16,-1-1 3 0,1 0-7 15,2 0-5-15,3-2-12 0,-1 1-23 0,4 0-2 16,3-2-22-16,0 0-25 0,3-1-31 0,-1 1-39 15,2-1-64-15,2-1-75 0,0 1-94 0,0-1-122 16,0-2 71-16,22 0 105 0</inkml:trace>
  <inkml:trace contextRef="#ctx0" brushRef="#br0" timeOffset="176532.81">10475 6285 1320 0,'10'0'8'16,"0"0"0"-16,2 0 5 0,-2 0-5 0,2 0 48 16,0-16 27-16,5 16 25 0,-1 0 36 0,3-17-31 15,1 17-3-15,2-16-10 0,2 16-8 0,0-19-3 16,7 3-4-16,1 1-8 0,5-3-16 16,1-1 1-16,7-3-7 0,2-4-13 0,7 1-3 0,4-4-33 15,5 0-6-15,8-6-5 0,5-1-2 16,5-2 1-16,3-3 7 0,2-4 27 0,1-2 5 15,6-4 17-15,-1-3 1 0,-2-1-17 0,-1-6 0 0,-3 1 2 16,1 1-3-16,-3 1 22 0,-2 2 15 16,-4 1 18-16,-6 5 20 0,-6 2 0 0,-6 5-15 15,-6-2-16-15,-5 3-7 0,-4 0-20 0,-4 1 11 16,-5 0-1-16,-3 1-19 0,-2-1-2 0,0 3-10 16,0 0-6-16,-1 0-5 0,-3 2 2 0,-1 1-14 15,-3 1-6-15,2 2 5 0,-5 1 6 0,-2 3 5 16,-2 2-2-16,0 5-4 0,-1 2-13 0,-3 7-17 15,-4 2 13-15,-1 2 1 0,1 4 2 16,-2 2 9-16,-1 1-3 0,-5 1-27 0,3 0-24 0,-2 0-46 16,-1-1-71-16,0 1-41 0,0 0-77 0,0 0-50 15,0 0-31-15,0 0-1 0,0 0-52 0,0 0-2 16,0 0-49-16,-13 14 66 0</inkml:trace>
  <inkml:trace contextRef="#ctx0" brushRef="#br0" timeOffset="176902.74">12941 4462 2365 0,'-7'13'-22'0,"3"-13"7"0,0 13-17 0,2-13 10 16,1 0 17-16,1 0-10 0,-2 0 35 0,1 8-15 16,-1-8 4-16,1 0 8 0,1 4-20 0,0-4 11 15,0 0 5-15,0 4 23 0,0-4 14 0,0 0 16 16,0 0 20-16,0 0-1 0,0 0 35 0,0 0 10 15,0 0 0-15,0 0-25 0,0 0-58 16,0-17-25-16,23 17-20 0,-23-19-4 0,29 19 18 16,-6-28-1-16,1 8 15 0,2 0 20 0,8 0 0 15,0-1 44-15,3 3 9 0,2-3 14 0,-1 3 22 16,-3 2-35-16,0 3-12 0,-5 0-15 0,-3 5-20 16,-6-1 1-16,-5 3-27 0,-4 2-31 0,-4 2-6 15,0 0-12-15,-4 2-3 0,-4 0 6 0,0 0 0 16,0 0-11-16,0 0 5 0,0 24 28 0,0-24-2 15,-20 29 2-15,20-9-7 0,0 3-28 16,-19 1-13-16,19 3-20 0,-17 3-48 0,17 4-24 0,-13 0-57 16,13 0-39-16,-15 3-7 0,15 1-59 15,-7 3-46-15,7-2-94 0,0-2-88 0,0-3-61 16,0-1 117-16</inkml:trace>
  <inkml:trace contextRef="#ctx0" brushRef="#br0" timeOffset="179172.3">11410 6248 734 0,'11'-3'35'0,"-2"0"23"16,-2 1 47-16,-3 0 8 0,-2 2-19 0,-2-2-18 15,0 2-67-15,0 0 7 0,0 0-28 0,0 0 4 16,-19 0 45-16,19 0-25 0,0 0 34 0,-22 0-9 15,22 19-28-15,-21-19 31 0,21 17-32 0,-20-17-8 16,10 18 34-16,0-8-42 0,1 2 30 16,1-5-10-16,4 1-27 0,4-2 34 0,-6 0 28 0,6-1 53 15,0-2 11-15,0 0 0 0,33-3-32 0,-7 0-25 16,5 0-12-16,11 0 14 0,8 0-3 16,10 0 25-16,14 0 18 0,3-18-22 0,12 18-11 15,10-19-49-15,11 19-12 0,9-23 5 0,6 10 19 16,7 0 23-16,6 1 1 0,7 0 15 0,1 0-11 15,-4 1 17-15,-8 3-1 0,-11-3-19 0,-8 2-9 16,-12 1-17-16,-20-3-12 0,-17 6-8 0,-17 1 2 16,-13-2-20-16,-13 3-50 0,-7 1-48 0,-7 1-44 15,-8 1-58-15,-1 0-1 0,0 0-41 0,0 0-65 16,-27 20-54-16,8-20-94 0,-3 0 87 16</inkml:trace>
  <inkml:trace contextRef="#ctx0" brushRef="#br0" timeOffset="179402.69">13524 6093 2679 0,'24'-11'13'0,"-5"0"-1"0,2 0 7 0,-5-2 10 15,1 1-5-15,-3 3 21 0,-4 1 9 0,-2 4 1 16,0 2-1-16,-4 1-27 0,-4 1-23 0,3 0-21 16,-3 0-4-16,0 0 5 0,0 0 7 0,0 0 11 15,0 0-2-15,-21 24-4 0,21-24-2 16,0 26 4-16,-24-7-2 0,8 2-3 0,-8 3-8 0,-9 3-15 15,-9 2-14-15,-5 1-18 0,-13 3-8 0,-11 2-31 16,-11 4-44-16,-7-1-21 0,-5 0-10 16,-9 1 13-16,-7 5 66 0,-6-4 15 0,-7 1-65 15,-6-3-26-15,-1 2-95 0,-2-1-106 0,3-2 50 16,2 0 54-16</inkml:trace>
  <inkml:trace contextRef="#ctx0" brushRef="#br0" timeOffset="181234.11">9012 8469 1024 0,'-18'8'19'0,"18"-1"31"15,-12-1 32-15,12 0 32 0,-9-4 22 0,9 1-9 16,0 0 8-16,-3 0-8 0,3-1-18 0,0-1 9 15,0 0-25-15,0 1-4 0,0-1-4 0,0-1-21 16,0 0 8-16,17 0 0 0,-17 0-8 16,17 0 3-16,-2 0-12 0,4 0 1 0,11 0-7 0,4 0 5 15,9-16-8-15,7 16-14 0,10-22-3 16,8 3-18-16,6-1 2 0,10-3 0 0,10-7-5 16,12-4-3-16,10-5-2 0,15-4-4 0,11-1 6 15,7-3 0-15,12-3-8 0,8-3 5 0,6 2 0 16,7-1 15-16,-6 0 5 0,1 2-6 0,-3-4 4 15,4 0-5-15,-1-1-14 0,-1-2 5 0,-8-3-8 16,-6-4-1-16,3-4 24 0,-8 1 26 0,-4 1 26 16,-8-1 8-16,-7 6-3 0,-11 1 10 0,-7 6-21 15,-12 4 3-15,-8 6-4 0,-13 6-10 0,-9 1 6 16,-11 5 6-16,-10 2 6 0,-9 4-9 0,-9 4 7 16,-9 2-23-16,-7 4-12 0,-6 2-15 15,-5 5-18-15,-7 2-5 0,-3 2-32 0,-2 1-56 16,1 1-59-16,-1 2-49 0,0 1-43 0,0 0-17 15,0 0-18-15,-23 0-42 0,23 0-72 0,-25 0-109 16,5 0-137-16,0 18 98 0</inkml:trace>
  <inkml:trace contextRef="#ctx0" brushRef="#br0" timeOffset="181585.17">13493 6719 2424 0,'-8'0'3'0,"-1"0"-7"16,7 0 22-16,-1 0 13 0,1-18 22 16,2 18 36-16,0 0 13 0,0 0 12 0,0-14-13 15,0 14-23-15,0 0-29 0,18 0-19 0,-18-11-19 16,0 11-10-16,17-7-9 0,-17 7 0 0,23-8-9 16,-9 3 6-16,5 1 11 0,7-1-16 0,-3-1 15 15,11 1-1-15,2-2-4 0,6 0 13 0,3-1-1 16,7-1-5-16,1 0-1 0,3-2 9 0,7 3 16 15,-2-2 27-15,2 0 33 0,-5 0 22 0,-4 3 14 16,-4 1-5-16,-6 0-39 0,-9 3-38 0,-7-1-44 16,-10 2-22-16,-6 2 7 0,-2 0 4 15,-6 0 21-15,-4 23-7 0,0-6 0 0,0 5 14 0,-34 5 2 16,16 6 6-16,-8 3-1 0,-8 3-15 0,-5 1 1 16,-6 1-35-16,-1 2-51 0,-3-1-84 15,2 3-92-15,3-1-64 0,2 3-125 0,9 3-125 16,4 3-101-16,8 2 107 0</inkml:trace>
  <inkml:trace contextRef="#ctx0" brushRef="#br0" timeOffset="183319.3">14328 4406 2167 0,'-8'2'22'15,"4"0"-5"-15,2-2 18 0,0 3 21 0,2-3-26 16,0 0 21-16,0 0-7 0,0 0-5 0,0 0 37 16,0 0 13-16,0 0 21 0,0 0 5 0,0 0-16 15,0 0-5-15,0 0-21 0,0 0-8 0,0 0-4 16,0 0-17-16,0 0 5 0,0 0-4 0,0 0-12 16,0 0 13-16,0 0 0 0,0 0 9 0,0 0 2 15,0 0-6-15,25 0 2 0,-25 0-4 16,33 0 6-16,-7 0 0 0,4 0-4 0,9 0-6 15,8 0 1-15,4 0-8 0,7 0-3 0,6 0 3 16,9 0-5-16,9 0 0 0,8 0-18 0,12-16-13 16,9 16-3-16,14-14 6 0,13 14 6 0,12-16 0 15,15 16-4-15,15-14-8 0,4 14-5 0,9-10-9 16,9 4 0-16,10 0 7 0,6 6-5 16,0-9 4-16,-4 5-5 0,5 2 0 0,12 0 9 15,-3 2 7-15,2 0-2 0,0 0-2 0,-3 0 1 16,10 16 7-16,-3-16 7 0,-3 16-20 0,-3-16 2 15,4 18-25-15,-4-6 18 0,-2-1 7 0,-2-1 4 16,-2 6 12-16,2-2-12 0,-10 3 1 0,-8 1 12 16,-9 0-16-16,-8 0 9 0,-5 2-12 0,-13 2-17 15,-16-7 33-15,-27 1-32 0,-10-5 21 0,-13-1 7 16,-18-10 9-16,-23 4-10 0,-19-4-52 0,-20 0-54 16,-5 0-94-16,-8 0-56 0,-9 0-39 0,-3 0-46 15,-33 0-78-15,8 0-99 0,-10 0-167 0,-9 0 95 16</inkml:trace>
  <inkml:trace contextRef="#ctx0" brushRef="#br0" timeOffset="184167.03">14684 6898 2704 0,'-3'-2'1'16,"2"1"-3"-16,0-3-4 0,-1 1 4 0,2-1-3 16,0 2-10-16,0 1 18 0,0 1-12 0,0 0 23 15,18 0 14-15,-18 0 14 0,0 0 32 0,22 0-19 16,-7 0 30-16,4 0-14 0,4 0-5 0,3 0 8 15,6 0-23-15,8 0-12 0,8 0-8 0,4 0-11 16,6 0-1-16,6 0 5 0,13 0-13 0,15 0 8 16,7 0-26-16,14-18 7 0,12 18-4 15,19-13 5-15,14 13 3 0,15-16-2 0,9 16 3 16,7-17-23-16,17 9 22 0,14 0 6 0,0 2 0 0,0 1 28 16,2 1-12-16,9 0-11 0,-4 1 16 15,-7 2-2-15,-9-3 26 0,-11 2 5 0,-8-2-16 16,-7-2 9-16,-13 2-9 0,-18-1-6 0,-13-3 15 15,-10 0-53-15,-11 0 10 0,-14-1-19 0,-14 0-3 16,-11-1 25-16,-11-1-20 0,-10 2 9 0,-4 1-6 16,-11 0-13-16,-11 2-39 0,-5 2-47 0,-6-1-130 15,-11 3-100-15,-1 0-73 0,-11 2-108 0,0 0-35 16,-23 0-72-16,23 0 112 0</inkml:trace>
  <inkml:trace contextRef="#ctx0" brushRef="#br0" timeOffset="190048.23">14445 11961 3075 0,'8'0'29'0,"0"0"11"0,-1-16 75 0,1 16 38 15,-5-17 26-15,4 17 40 0,-6-13-40 0,1 13 5 16,-2 0-45-16,0 0-29 0,0 0-39 0,0 0-46 16,0 0-11-16,0 0-39 0,0 0 47 0,0 0-38 15,0 0 7-15,0 24 9 0,0-8 3 16,0 4 8-16,0 4 19 0,0 5-3 0,0 2-33 15,0 3 77-15,0 0-24 0,0 0 36 0,0 1-13 16,0-5-41-16,0 0 5 0,0-3-19 0,0 1 2 16,0-8 5-16,0 1-12 0,0-5-5 0,0-4-3 15,0 0 3-15,-15-5 35 0,15-3 71 0,0-2 70 16,0 1 71-16,0-3 3 0,0 0-84 0,0 0-80 16,0-24-41-16,0 24-42 0,0-30-6 0,-17 7 20 15,17-1-44-15,0-6-7 0,-12-3 21 0,12-2-13 16,0-3 6-16,0-3-7 0,0-3-1 0,0 0 1 15,0 0-34-15,0 1 55 0,0 1-7 0,24 6 6 16,-24 3 63-16,24 2-73 0,-24 7-20 16,27 6 6-16,-13 2-41 0,2 5 33 0,-1 5 25 15,8 2 17-15,-2 4 4 0,3 0-63 0,4 19 83 16,-4-19-50-16,1 26 0 0,-1-8 81 0,-3 2-116 16,-4 6 36-16,0-1 4 0,-7 1 16 15,-1-1-31-15,-1 7 44 0,-1-4-8 0,-4 2-12 0,-1 0 11 16,-2 1 12-16,0-2-19 0,0-1-35 0,-28 2 45 15,28-4-112-15,-27 0-18 0,12-1-4 0,-2 1-53 16,-1-5 17-16,1 2-22 0,-2-5-28 0,1 1 2 16,-3-1-49-16,2-4 3 0,4-2-45 15,-4-1-7-15,4-4 8 0,0-4-13 0,3 0 12 16,3-3-75-16,0 0-59 0,2 0-64 0,3-29 7 16,4 11 137-16</inkml:trace>
  <inkml:trace contextRef="#ctx0" brushRef="#br0" timeOffset="190465.1">15151 11787 2771 0,'7'-20'51'16,"0"2"63"-16,0 1 79 0,-1 1 37 0,3-3-2 15,-2 2-15-15,-1 0-30 0,1 5 8 16,-2 3-22-16,0-1-14 0,0 2-43 0,-1 0-41 15,0 4-17-15,-2 1-42 0,0 3 2 0,-2 0-11 16,0 0 17-16,0 0-24 0,0 0-10 0,0 0 14 16,0 0-19-16,-20 0 10 0,20 17 16 0,-28-17-12 15,7 17-29-15,1-1 62 0,-5 0-29 0,-2 2 6 16,3 1 31-16,0 1-51 0,2-3 24 0,2 1-15 16,3 2-16-16,3-4 15 0,0-1-1 0,5-1 3 15,3-2 6-15,1-3-1 0,5 2 10 0,0 2-1 16,0-2-19-16,0-3 30 0,0 4-5 0,21-2 25 15,-21 1 36-15,0 1-47 0,20-2-7 0,-20 1-6 16,15 2-40-16,-15 0 45 0,13 0-14 16,-13-1 3-16,12 1 24 0,-12 0-24 0,6 4 6 15,-6-1-17-15,6 2-4 0,-3 2-3 0,2 1 5 16,-2 2 15-16,-1 3-33 0,2-2-39 0,-3-2-31 16,-1 3-50-16,0 1-25 0,0-2-25 0,0 0-59 15,0-1-64-15,0-2-57 0,-18-1-55 0,18-1-53 16,-19-3-112-16,19-5-101 0,-26-5 117 0</inkml:trace>
  <inkml:trace contextRef="#ctx0" brushRef="#br0" timeOffset="190652.61">14776 12226 2805 0,'23'-8'39'16,"-23"0"64"-16,0 1 54 0,18 0 61 0,-18-1 12 15,16 1-11-15,-16 2-14 0,15-1-34 0,-5 0-27 16,0 1-35-16,7 0-39 0,-2 0-25 0,0 0-9 15,1 1-31-15,2 1 18 0,2 1 1 0,-1-1-31 16,2 2-18-16,-6-1-66 0,7 2-59 0,-3-2-72 16,3 1-73-16,-3 0-93 0,-1-1-49 0,0 1-125 15,1-2-150-15,1-1 36 0,-2-2 102 0</inkml:trace>
  <inkml:trace contextRef="#ctx0" brushRef="#br0" timeOffset="190814.18">15379 12026 3354 0,'8'0'50'0,"-2"0"64"0,-2 0 74 0,1 0 62 16,-1 0 22-16,-1 0-1 0,-1 0-23 0,-2 0-19 16,0 0-68-16,0 0-63 0,0 0-51 0,0 0-65 15,0 0 4-15,0-12-51 0,0 12-79 0,0 0-49 16,0 0-101-16,0 0-41 0,0 0-72 0,0 17-70 16,0-17-118-16,0 22-189 0,0-22 15 0,0 29 139 15</inkml:trace>
  <inkml:trace contextRef="#ctx0" brushRef="#br0" timeOffset="193814.52">15747 11995 3045 0,'25'0'34'0,"-25"0"49"0,23-21 69 0,-23 21 59 0,26-22 23 16,-26 22 4-16,20-18-17 0,-20 18-5 0,11-16-11 15,-11 16-47-15,7 0-72 0,-7-10-24 16,0 10-71-16,0 0 4 0,0 0 3 0,0 0-20 15,0 0 13-15,0 0-8 0,0 17 26 0,0-17-22 16,-18 20 21-16,18-3-8 0,-15 2 3 0,15 2 25 16,0 3-22-16,0 3 7 0,0 2-12 0,0-1-39 15,0 0-22-15,0 1-57 0,0-2-55 0,0-1-77 16,0-2-59-16,0-4-36 0,0-1-49 0,0-3-12 16,-20-4-94-16,20-4-188 0,-25-6 22 0,6-2 114 15</inkml:trace>
  <inkml:trace contextRef="#ctx0" brushRef="#br0" timeOffset="193951.15">15784 11707 3256 0,'22'-32'6'0,"-1"0"32"15,2 4 39-15,-3 5 28 0,-4 3 1 0,0 2-20 16,-5 5-38-16,0 2-45 0,-4 8-2 0,-2-1-37 16,-1 1-65-16,-4 3-23 0,2 0-74 0,0 0-33 15,-1 18-20-15,-1-18-93 0,2 24-121 0,1-6-155 16,2 3 34-16,4 0 132 0</inkml:trace>
  <inkml:trace contextRef="#ctx0" brushRef="#br0" timeOffset="194367.04">16120 11803 3010 0,'7'-27'51'16,"1"10"46"-16,-3 1 98 0,-1 1 65 0,3 1-4 15,-2-2-8-15,1 5-62 0,-3 3-44 0,-2 8-50 16,-1-11-26-16,1 11-60 0,-1-3-11 0,0 0-6 15,0 3 2-15,0 0 21 0,-26 0-25 0,26 0 11 16,-28 18-24-16,14-18-28 0,-3 23 26 0,0-10-6 16,0 5-5-16,0 2 7 0,3 4-6 0,5-2-13 15,-2 2 0-15,0-1 8 0,1-2 3 0,5 1-21 16,0-4 33-16,3-1 23 0,-1-4-27 0,3-2 55 16,0-1-26-16,0-4 1 0,0-2 52 0,25 0 1 15,-25-2 37-15,28-1 0 0,-9 1 13 16,-1-1-24-16,3-1-3 0,1 0 3 0,-1 0-24 15,0 0 32-15,-1 0-12 0,-3 0 12 0,-1 0-1 16,-1 0-44-16,-5 0-16 0,0 0-14 0,-3 0-49 16,-2 0 10-16,-1 0 16 0,0 0 4 0,-4 19 26 15,3-19-13-15,-2 15 7 0,0-6-16 0,-1 5 5 16,0 2 57-16,0 0-59 0,0 1 19 0,0 0-25 16,-19 3-26-16,19-2 37 0,-20 2-9 0,20 1-6 15,-21-3 23-15,21 4-49 0,-20-3-43 0,9 2-15 16,1-1-78-16,3 0-4 0,-1 0-42 0,-1-3-44 15,2 0-55-15,0-5-60 0,0 0-24 0,-3-3-60 16,0-5-169-16,1-4-42 0,0 0 106 16</inkml:trace>
  <inkml:trace contextRef="#ctx0" brushRef="#br0" timeOffset="194852.57">16162 11881 3794 0,'23'-23'26'16,"-4"0"41"-16,0 1 73 0,-2 4 74 0,-2-3 35 15,-2 2 38-15,-2 5-1 0,-4 4-58 0,1 5-41 16,-5-4-76-16,0 4-87 0,-1 3-23 0,-2 1-57 16,1 1 1-16,-1 0 43 0,0 0 54 0,0 19-42 15,0-19 37-15,0 31-42 0,0-11-30 0,0 4 68 16,0 2-32-16,0 2 22 0,0 2-32 16,0 0 13-16,0 2-16 0,0-2-9 0,0 0 16 15,0-1 33-15,0 2-34 0,0-3 8 0,14 0 2 16,-14-1-74-16,0-5 78 0,14 0 31 0,-14-4-35 15,10-2 23-15,-3 0-49 0,-7-2-49 0,7-5 32 16,-1-3 32-16,-4-1 56 0,0-2-21 0,-2-2 2 16,0-1-6-16,2 0-59 0,-2 0 15 0,1-20 11 15,-1 20-29-15,0-22 54 0,0 6-12 0,0-4-3 16,0 0-8-16,0-3-34 0,0-3 8 0,-22-1 13 16,22-1 17-16,0-1-39 0,-14-2 101 0,14 2-63 15,0 1-5-15,0 1 37 0,0-3-89 16,0 3 51-16,0 1 22 0,0 1 14 0,0 1 16 15,26-2-13-15,-26 5-23 0,24 3 1 0,-8 1-10 16,-16 3 3-16,26 2 13 0,-11 4-19 0,1 4-24 16,-2 4 0-16,3 0 2 0,0 0 19 0,0 0 75 15,5 30-44-15,-7-12-25 0,3 3-3 0,0 7-47 16,0 5 13-16,0-2 5 0,-4 6-50 0,-1 1-33 16,-6 1-16-16,8-1-33 0,-8 2-30 0,-3 0-29 15,1-3-8-15,-5 1-45 0,0-2-32 0,0-2-23 16,0-3-25-16,-20-3-37 0,20-4-81 0,-23-4-129 15,23-3 13-15,-23-7 132 0</inkml:trace>
  <inkml:trace contextRef="#ctx0" brushRef="#br0" timeOffset="195469.91">16671 11988 3065 0,'21'-31'47'0,"-3"2"62"15,-1 1 69-15,0-1 69 0,2 2-7 0,-1 4-39 16,-6 3-38-16,-2 5-65 0,-1 5-53 0,-3 2-27 15,-1 1-41-15,-1 3-6 0,-4 1 0 0,0 3 1 16,0 0 5-16,0 17 1 0,-19-17 10 16,19 25-21-16,0-9 2 0,-22 4-31 0,22 5 1 0,0-4 9 15,0 3-7-15,-14-1 14 0,14-1-12 16,0-1 7-16,-7-1 6 0,7-3 15 0,-7-2 5 16,7-3-15-16,0-2 52 0,0-4-9 0,0-1 8 15,0-3 17-15,0-2-43 0,28 0 42 0,-28 0-1 16,30-19 30-16,-11 19 0 0,-1-23 6 0,-3 9 5 15,1-2-8-15,5-4 13 0,-6 0-33 0,1 0 21 16,-2 1-12-16,-3-4 25 0,0 0 0 0,-1 1-19 16,1 0-19-16,-3 4-28 0,-3 1 11 0,-2 2-9 15,1 2 8-15,0 6-28 0,-3 4 10 0,-1 0-3 16,0 3-18-16,0 0 25 0,0 0-38 0,0 20 4 16,0-20 23-16,0 29 17 0,-19-9-15 15,19 2 3-15,0 3-20 0,-22 0-39 0,22 6 23 16,0-2-27-16,-15 1 15 0,15-3 16 0,0 1-11 15,0-3 36-15,0 0 0 0,0-2-8 0,0-4 27 16,0-2-17-16,0-4 5 0,26-4 7 0,-11-3-20 16,-1-3 14-16,6-3 7 0,1 0-1 0,1 0-9 15,2-26 26-15,1 11-17 0,0-5 4 0,0 0 42 16,-5-3-15-16,-1-6 19 0,1-1 2 0,-1-3-14 16,-6-5 11-16,0 2 24 0,-2 0-2 0,-1-3 48 15,-2 1-52-15,4 4-9 0,-6 3 18 0,1-1-43 16,1 10 105-16,-1-3-57 0,-1 3-19 0,-2 4 0 15,3 2-59-15,-5 6 17 0,-1 1-20 16,0 2-28-16,-1 3-47 0,0 4 51 0,0 0 6 0,0 0-8 16,0 0 15-16,-21 25-26 0,21-7 13 0,0 6 16 15,-20 7-22-15,20 4-17 0,-11 13-8 16,11 1-34-16,0 10-5 0,-8-1-24 0,8 6-43 16,0-4-27-16,0 0-47 0,0-3-46 0,0-4-39 15,17-4-10-15,-17-5 49 0,0-4 5 0,0-4 9 16,0-5-56-16,0-7-145 0,0-3-133 0,0-9 78 15</inkml:trace>
  <inkml:trace contextRef="#ctx0" brushRef="#br0" timeOffset="195979.56">17682 11638 3262 0,'9'-5'55'0,"-2"0"59"0,-1-1 61 15,-3-4 67-15,6 3-12 0,-3 2-27 0,-2-1-33 16,-3 6-24-16,-1 0-56 0,0 0-21 0,0 0-28 15,0 0-70-15,0 0 14 0,0 0-11 0,0 0 4 16,0 15 20-16,0-15 14 0,-21 19-15 16,21-4-2-16,-28 8 4 0,5 6 0 0,2 5 13 15,-1 6-5-15,6 5-5 0,-10 5-2 0,9 3 3 16,4 1-1-16,3 1 2 0,10 1-19 0,-15-5-28 16,11 1-17-16,0-5-18 0,3-4-29 0,-2 0-32 15,2-3-72-15,1-5-53 0,0-4-41 0,0-2-25 16,0-5 9-16,20-4-32 0,-20-4-13 15,18-4-88-15,-18-5-104 0,20-7 76 0,-20 0 87 0</inkml:trace>
  <inkml:trace contextRef="#ctx0" brushRef="#br0" timeOffset="196367.04">17998 11689 3305 0,'11'-18'44'0,"0"2"80"15,-1-1 60-15,0 2 69 0,3 1-9 16,-7 0-60-16,0 5-40 0,0 2-50 0,-4 3-62 15,-1 0 10-15,1 2-33 0,-2 2-27 0,0 0-4 16,0 0 11-16,0 0-5 0,-22 17 15 0,22-17 38 16,-34 29-30-16,12-15 9 0,-2 6-14 0,-2 10 1 15,-1-2-38-15,5 7 28 0,-1 3-1 0,5-3-5 16,0 7 29-16,2 5-48 0,1 0 2 0,3-6-30 16,7 4 21-16,-8-4 10 0,6 0-33 0,5-1 22 15,-1-3-39-15,3-3-11 0,0-1 10 0,0-5-65 16,26-1-16-16,-7 0-13 0,0-6-53 0,1-3 13 15,2-3-39-15,4-2-10 0,-1-3-6 0,1-1-75 16,-8-5-88-16,5-4-136 0,-1 0 87 0</inkml:trace>
  <inkml:trace contextRef="#ctx0" brushRef="#br0" timeOffset="196635.49">18293 11645 3296 0,'15'-16'43'0,"0"-1"37"15,-2 4 65-15,2 2 56 0,-6-4 1 0,3 4 1 16,-3 6-29-16,-1 3-41 0,-3 0-27 0,-2 1-62 16,-1 1-43-16,2 0-18 0,-1 0-29 0,-2 0 31 15,2 0 6-15,1 23 11 0,1-6 27 16,3 0-9-16,-1 0-7 0,1 12-12 0,4 3 16 16,-4 4-9-16,6 8-15 0,-1-1 16 0,-3 4 1 15,1 3-28-15,-2 4 82 0,-3-6-23 0,-3 1-42 16,3-2 33-16,-6-1-54 0,0-1 15 0,-34-5-28 15,14-3-38-15,-2-1-53 0,-9-1-43 0,-2-2-40 16,-8 0-64-16,-4-7-66 0,0 2-113 0,-3-3-153 16,-2-1-228-16,-2-8 116 0</inkml:trace>
  <inkml:trace contextRef="#ctx0" brushRef="#br0" timeOffset="196835.95">18715 12238 3500 0,'14'0'58'0,"-6"0"73"0,-3-16 79 0,2 16 43 15,-2-16-19-15,-1 16-27 0,-2-14-74 0,3 14-37 16,-1-12-37-16,-1 12-58 0,1-10 6 0,-4 10-10 16,0 0-72-16,0-7-43 0,0 7-100 0,0 0-115 15,0 0-41-15,0 0-41 0,0 0-20 0,0 0-11 16,0 17-85-16,0-17-148 0,0 16 106 0</inkml:trace>
  <inkml:trace contextRef="#ctx0" brushRef="#br0" timeOffset="197350.58">19153 11922 2964 0,'8'-9'55'0,"2"2"73"0,1 1 85 0,-2-3 51 15,1-3-14-15,3 3-27 0,-7 0-53 0,0 3-31 16,-2 2-5-16,0 0-107 0,-2 1-20 0,0 2-5 15,-2 1-54-15,0 0 66 0,0 0-8 0,0 0-29 16,0 0 48-16,0 0-5 0,-25 21-45 0,25-21 2 16,-29 23-36-16,10-10-8 0,-1 6 24 0,2 0 12 15,-1 2 4-15,2-1 1 0,4 2 17 16,-2-1-8-16,5 0 0 0,2 2 19 0,2-3 7 0,3-3-12 16,3 2 5-16,0-4 1 0,0-1-9 15,0 1 48-15,28-5 1 0,-10 1 1 0,1-2 31 16,3 1-10-16,-3-3 29 0,3 0-21 0,1-1 22 15,-4-2-5-15,-1 1-12 0,-1-2 39 0,-5 0-66 16,-2-1 9-16,-4-1-39 0,1 1-32 0,-3-1 22 16,-1-1-38-16,-3 0 31 0,0 3-21 0,2 2-5 15,-2 1 46-15,0 3-34 0,0 1 13 0,0 1-10 16,0 5 37-16,-25 2-31 0,25 2-8 0,-19-1 2 16,19 3-91-16,-24 1-12 0,11 2-21 0,-4 0-40 15,0 4-48-15,-3-5 26 0,1-2-35 0,0-3-20 16,-4 1-44-16,2-3-56 0,2-6-37 0,-1-1-112 15,0-6-142-15,4-4 8 0,1 0 111 0</inkml:trace>
  <inkml:trace contextRef="#ctx0" brushRef="#br0" timeOffset="198048.23">19450 12201 3236 0,'30'-16'17'15,"-6"1"64"-15,-2 0 55 0,-4 3 38 0,-4-5 52 16,-9 6-39-16,-2 2-51 0,-1 2-36 0,-2 4-60 15,0 0-27-15,0 2-15 0,0 1 0 0,0 0-14 16,-17 0-9-16,17 0 22 0,-18 0-23 0,18 20 32 16,-21-20-13-16,8 20 7 0,-1-20 12 0,-1 27-37 15,5-14 17-15,0 2-21 0,1 0-11 16,9 1-8-16,-10 0 15 0,6 1 1 0,4-2 7 16,0-1 16-16,0 0-18 0,0-1 20 0,0-3 3 15,21-2-5-15,-21-1 7 0,26-1-1 0,-9-3 7 16,2 1 19-16,0-4-10 0,1 1-6 0,0-1-7 15,4 0-32-15,-2 0 50 0,0-21 24 0,-1 21 9 16,2-18 43-16,-6 18-33 0,1-20-13 0,-3 7 32 16,-2 2 9-16,-3 0 4 0,0-3-13 0,1 0-19 15,-3 2-16-15,-4-3 15 0,5 2 6 0,-3 0-49 16,2 2 32-16,-5 0-44 0,1 2-15 0,-2 2 49 16,-1 3-51-16,3 2 45 0,-4 2-83 15,0 0 18-15,0 0 13 0,0 0-42 0,0 0 75 16,0 23-34-16,0-23 17 0,-18 22 11 0,18-7 26 15,0 1-33-15,0 4-28 0,0 0-3 0,-17 0-35 16,17 0 28-16,0-1-7 0,0 0-3 0,0 1 25 16,0-3 7-16,0-2 10 0,0-2 9 0,0-2 19 15,0-2-25-15,0-1-10 0,28-1 18 0,-28-7-5 16,30 1 0-16,-14-1 11 0,2 0 0 0,0-17-3 16,5 17 9-16,-1-27 2 0,-2 10-19 0,5-2-26 15,-5-3 24-15,4-4 13 0,0-2 23 0,-3 1 19 16,-2-3 18-16,1-3-4 0,-3 1-4 0,1 1 5 15,-4 1 52-15,-1 2-48 0,0-1 11 0,-3 2-17 16,-4 0-62-16,2 4 35 0,1 3 6 16,-6-1 19-16,1 5-43 0,-4-1 62 0,0 4-50 15,1 2-14-15,1 4 34 0,-2 4-54 0,0-1-38 16,0 4-2-16,0-3-12 0,0 3-41 0,0 0 78 16,-19 0-8-16,19 20 36 0,-15-20 3 0,2 23-29 15,-2-6-20-15,1 4-25 0,1 3 58 0,1 3-60 16,0 2 39-16,0 2-33 0,1 2-34 15,2 0-13-15,2-3-7 0,1 0 6 0,0-2-17 0,2-1 33 16,-3-1-82-16,4-4-11 0,2-2-47 0,-4-3 2 16,1-1 6-16,0-4-25 0,2-1 24 0,1-5-26 15,1-2 20-15,-2 0 20 0,2-2-34 16,0-2-20-16,0 0-102 0,0 0-115 0,0 0-2 16,0-26 91-16</inkml:trace>
  <inkml:trace contextRef="#ctx0" brushRef="#br0" timeOffset="198813.19">20087 11994 1961 0,'0'-6'92'0,"19"-1"55"0,-19 1 56 0,0-1 70 16,20 0-36-16,-20-3 0 0,14 1-19 0,-14 1-47 15,14 2-26-15,-14-3-34 0,8 2-24 0,-8 3 31 16,10-2-52-16,-10 0-4 0,6 1-4 0,-6 2-52 16,1 2 31-16,1-2-10 0,-2 0-22 0,0 0 2 15,2 1-1-15,-2 0-36 0,0 2 14 0,0 0-33 16,0 0 19-16,0 0 15 0,0 0 0 0,0 20 44 16,0-20-37-16,0 25 11 0,-19-6-5 0,19 2 8 15,-18 5 28-15,18 3-32 0,-19-1 5 0,19 5-30 16,-18-1 17-16,18 3 30 0,-19-5-4 0,11-1-18 15,1-2-22-15,0 0 3 0,2-1-1 16,0-5 29-16,1 1-8 0,3-5-18 0,-1-1 48 0,1-4-24 16,-1-2 26-16,2-1 88 0,0-5-8 15,0-2 75-15,0 0 2 0,0-2-91 0,0 0-29 16,0 0-56-16,22-24-30 0,-22 24 10 0,23-30 2 16,-7 12-10-16,-2-6-1 0,5-1 51 0,0-3-50 15,-4 2 14-15,0-6-18 0,-3 0-22 0,1-2 46 16,-2 1-16-16,2-1 14 0,-5 2 1 0,-1 4 17 15,0 1-24-15,1 1 4 0,-1 7-10 0,-2 1-53 16,0 3 15-16,-3 5 41 0,1 3-27 0,1-1 37 16,0 6 2-16,-2 2-45 0,3 0 10 0,-1 0 1 15,4 24 16-15,2-8-8 0,-3 2 39 16,3 5-37-16,2 1 5 0,0 0 16 0,3 4-20 16,-5 0 9-16,4-1-10 0,-1-4-3 0,2 3-17 15,-5-4 11-15,2 1 6 0,-2-3-24 0,-1-3-10 16,2-3-7-16,-5 0-29 0,0-2 16 0,-1 1 18 15,-2-4-16-15,-1-1 43 0,0-4-8 0,0-1 24 16,-2 1 31-16,0-4-18 0,0 0 11 0,0 0-8 16,0-21 24-16,-19 21-3 0,19-31 8 0,0 11-30 15,-17-7-35-15,17-3-4 0,-11-4 26 0,11 1 2 16,-13-3 19-16,13 0-8 0,-10 1-1 0,10-1 12 16,0 5 3-16,0-3 33 0,0 8-44 15,0 0 25-15,0 6-17 0,23-1-30 0,-23 11 24 16,17 3-23-16,-17-1 3 0,23 8 12 0,-11 0 3 15,6 0-12-15,2 17-12 0,4 0 24 0,-4-17-39 16,7 37 16-16,-2-7-5 0,4 1-23 0,-2 4 11 16,0 6-22-16,-3 0-5 0,-1 0-41 0,-3 0-44 15,-4 0-28-15,-6 1-8 0,0-2-11 0,-2 1 17 16,-1-4-21-16,-6-3-50 0,-1 0 13 0,0-3-9 16,-19-4-14-16,19-5-13 0,-21-7-50 0,21 1-120 15,-29-9 81-15</inkml:trace>
  <inkml:trace contextRef="#ctx0" brushRef="#br0" timeOffset="199097.23">20887 11905 2956 0,'29'-43'48'0,"-3"2"62"0,-2 1 71 16,-5 6 54-16,1 2 21 0,5 1-5 0,-10 9-24 16,-3 9-16-16,-3 0-83 0,-5 5-41 0,1 5-67 15,-2 0-19-15,-2 0 4 0,-1 3-46 0,0 0 41 16,0 0-29-16,0 23 7 0,0-23 34 0,-25 31-19 15,25-7 6-15,-21 5 2 0,21 4-3 0,-24 7 18 16,8 2-26-16,2 4 7 0,1 3-22 0,-1 1 14 16,1-2 18-16,0 0-28 0,0-1 29 0,1-2-73 15,4-3 5-15,0-3 8 0,5-3-26 0,-2 0 20 16,5-4 25-16,0-2-5 0,0-3 10 16,32-1-13-16,-32-1-32 0,33-2 1 0,-12 0-26 15,9-7-7-15,-6-1-50 0,1-3-52 0,2-2-42 16,-2-3-65-16,-3-3-83 0,-1-4-182 0,-3 0-105 15,-3-18 101-15</inkml:trace>
  <inkml:trace contextRef="#ctx0" brushRef="#br0" timeOffset="199350.55">21430 11620 3246 0,'14'-28'64'0,"3"2"15"0,-1 0 81 16,-3 4 42-16,3 4-28 0,1-1 32 0,-1 7-55 15,-4 4-36-15,-2 2-23 0,-3 3-67 0,-2 3-6 16,3-2-35-16,-3 2 0 0,-1 0 32 0,8 0-51 16,-4 20 58-16,4-20-43 0,1 33 5 0,9-9 45 15,-2 7-66-15,-1 9 44 0,3 8-4 0,-11 9-44 16,4 1 61-16,-4 8-10 0,3 1-18 0,-12 6 49 16,-2-2-29-16,0-4-31 0,0-3-11 0,0-4-76 15,-24-2-4-15,24-4-38 0,-46-2-47 0,16-7-44 16,-8 3-88-16,-7 1 17 0,-8-4-41 0,-4 5-39 15,-3-6-137-15,-13-3-125 0,6-6 104 0</inkml:trace>
  <inkml:trace contextRef="#ctx0" brushRef="#br0" timeOffset="200549.41">14190 13046 2352 0,'-11'0'2'15,"11"14"-10"-15,-17-14 8 0,17 0-7 0,-10 0 9 16,4 0 19-16,-1 0-12 0,0 7 17 0,-1-7 4 16,1 0 6-16,0 6 29 0,0-6 16 0,4 3 8 15,2-2 25-15,1 0-6 0,0-1-4 0,0 0-21 16,0 0-30-16,18 0 0 0,-18 0-26 0,31 0 1 16,-9 0 24-16,10 0-9 0,6 0 28 0,8 0 10 15,6 0-25-15,6 0 8 0,7 0-30 0,5-18-16 16,9 18-3-16,7-13-10 0,11 13-8 0,15-16 2 15,14 16 1-15,8-17 3 0,15 9 23 0,14 1 3 16,10-3-5-16,11 0-1 0,9-1-12 16,3-1-1-16,5 2-1 0,9 0-11 0,8 0 0 15,1 1 10-15,2 1 12 0,4 3-13 0,2-1 6 16,1 3-16-16,-2-2-17 0,-1 3 3 0,2-1 19 16,-2-1 18-16,-7 2 33 0,-8-1 24 0,-9-1-8 15,-4 2-10-15,-10-3-30 0,-8-1-15 0,-21 0-2 16,-13 1 2-16,-9 0 13 0,-10-2-15 15,-18-1-12-15,-11 3-16 0,-15 0 20 0,-18-1 20 0,-5 2 14 16,-12-2-7-16,-12 2-18 0,-9-3-14 0,-4 7-35 16,-12 0 7-16,-4 0-49 0,-4 0-41 0,0 0-59 15,-2 0-28-15,0 0-38 0,0 0-38 0,-20 0-9 16,20 0-95-16,-17 15-92 0,2-15-96 16,-2 16-9-16,1-16 130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3:51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2771 2498 3349 0,'17'-17'52'0,"-3"0"68"0,3 0 67 16,-4 0 43-16,1-3-3 0,-6 5-22 16,-8 4-21-16,9 3-2 0,-9 1-10 0,4 1-18 15,-4 2-34-15,0 1-41 0,0 1-45 0,0 1-38 16,0 0-20-16,0 1-10 0,0 0 8 0,0 0 6 15,0 0 10-15,-17 16 2 0,17-16-2 0,-16 22 1 16,4-5 0-16,-1 4 7 0,1 4-4 0,-6 3 0 16,3 4-8-16,3 5-9 0,-2 4 2 0,3 4 17 15,3 2 15-15,0 1 1 0,-2 2 1 0,8-1-12 16,-2 1-6-16,1-4 13 0,3-3 3 0,0-3-10 16,0-6-1-16,0-2-15 0,16-5 5 0,-16-4 3 15,0-4 0-15,22-4 9 0,-22-2-7 16,12-4 11-16,-12-2-1 0,21-1 13 0,-9-3-2 0,4-2-5 15,1-1 1-15,4 0-12 0,3 0 5 16,3 0-4-16,1 0 7 0,2-18-1 0,2 18 0 16,0-16-32-16,-1 16-29 0,-1-19-35 15,-1 19-50-15,-2-22-20 0,-3 12-57 0,-4-1-63 0,-2 0-83 16,-4 1-89-16,-5-2-120 0,-2 2-200 0,-5-3-25 16,-2-3 145-16</inkml:trace>
  <inkml:trace contextRef="#ctx0" brushRef="#br0" timeOffset="266.97">2712 2559 3266 0,'0'-10'48'0,"0"2"53"0,0-1 57 0,0 3 55 16,0-1-13-16,0-1-15 0,0 4-43 15,0-1-22-15,0 1-24 0,0 2-38 0,0-1-6 16,0 1-27-16,0-1-10 0,0 1 8 0,0-1-7 15,0 1-10-15,18-1-6 0,-18 0-12 0,0-1 11 16,25-1-8-16,-13-2 3 0,5 1 10 0,4-1-27 16,4-1 20-16,5 1 1 0,0-1-4 0,2 1 17 15,2 0-8-15,1 0-39 0,2 0-19 0,-2 0-13 16,-2-1-26-16,-4 2 2 0,-3 1-43 0,-6-1-73 16,-2 2-109-16,-7 0-108 0,-5 3-100 0,-6-1-131 15,0 0-106-15,-22 0 148 0</inkml:trace>
  <inkml:trace contextRef="#ctx0" brushRef="#br0" timeOffset="487.11">2548 2604 3219 0,'0'5'44'0,"0"-4"53"16,25-1 59-16,-25 0 58 0,0 0-11 0,23 0-15 15,-23 0-33-15,15 0-43 0,-15-17-19 0,21 17-42 16,-21-13-25-16,21 13-13 0,-8-17-11 0,4 17-2 15,1-16-1-15,0 8-4 0,2 8-8 0,4-15-24 16,1 15-41-16,-1-11-61 0,3 6-60 0,1 0-53 16,2 1-48-16,-2 3-29 0,2-2-62 0,-2 3-112 15,-2 0-92-15,1 0-75 0,2 0 127 0</inkml:trace>
  <inkml:trace contextRef="#ctx0" brushRef="#br0" timeOffset="1020.96">3424 2549 3862 0,'14'0'70'0,"0"-19"75"0,-2 8 62 0,-2 0 63 15,1-2-2-15,-4 3 5 0,-1 2 11 0,-2 8-4 16,-2-11-48-16,0 11-83 16,-2-7-79-16,0 7-84 0,0-2-17 0,0 2-7 0,0 0-12 0,0 0 20 15,0 0-11-15,0 0 9 0,0 25 17 0,0-11 1 16,-19 3 24-16,19 3 7 0,-15 6-6 0,15 5 7 15,0 5-22-15,0 3 1 16,-12 2 12-16,12 3 2 0,0-1-2 0,0 2-15 0,0-2 5 0,0-3-10 16,0-3 14-16,0-6 6 0,0-2-15 0,0-5 1 15,0-5 25 1,0-3-17-16,0-6 14 0,0-2 20 0,-14-4-23 0,14-2 38 16,0-2-10-16,0 0-15 0,-12 0-7 0,12-22-16 0,-12 22-3 0,2-37-9 15,-1 11 0-15,-2-7-29 0,0-5-17 0,-2-6-6 16,1-5 3-16,1-2 4 15,2 0 7-15,2-3 10 0,3 3-1 0,3 3 17 0,3 1 17 0,0 8-3 16,0 3 2-16,25 5-9 16,-25 1 3-16,35 5 6 0,-12 2-9 0,5 3 0 0,1 2 6 0,4 4 0 15,-1 0 4-15,3 4 10 16,-1 2-14-16,0 3-10 0,-5 2 0 0,1 3 4 0,2 0-1 0,-5 0-2 16,3 0-4-16,-3 25 6 0,-1-25-3 0,-2 28 2 15,0-11 12-15,-1 2-3 0,-5 6 0 0,1 1 7 16,-2 4 0-1,-3 3-4-15,-2 2-1 0,-2 3 1 0,-3 6-13 0,-3 1 18 0,-4 0-21 0,0 1-24 16,0 1 2-16,-32-2-46 0,12-3-13 0,1-1-8 16,-5-7-34-16,-4-1-9 0,3-3 4 0,-2-5-20 15,0-5-12-15,-2-2-23 16,3-3-30-16,1-5-24 16,3-3-16-16,3-5-28 0,-1-2-37 0,5 0-85 15,4 0-108-15,7-27-105 0,4 10 105 16</inkml:trace>
  <inkml:trace contextRef="#ctx0" brushRef="#br0" timeOffset="1513.43">4403 2530 3479 0,'2'-9'77'0,"2"0"67"0,-2-1 65 0,-2 3 50 16,0-5-20-16,0 3 0 0,0 0-1 0,0 3-8 15,0 1-19-15,0 0-49 0,0 0-71 0,0 2-53 16,0 2-48-16,0-1-29 0,0 2-3 0,-13 0 16 16,13 0-14-16,0 0 17 0,-13 20 6 0,5-20-9 15,-4 30 29-15,0-10-8 0,-1 8 15 16,-1 5-1-16,1 7-20 0,1 4 15 0,1 5-10 0,3 2 6 16,0 2 19-16,2 3-3 0,1-3-15 0,2 0 0 15,-1-5-6-15,2-1-7 0,0-7 8 16,-1-4-38-16,0-4-1 0,0-6-13 0,3-5 9 15,-1-5 37-15,-2-5 13 0,2-5 20 0,1-1 13 16,0-5 2-16,0 0-14 0,0 0-10 0,0-26-16 16,0 9-5-16,0-8 3 0,0-4-1 0,0-8-6 15,0-5 3-15,0-7 5 0,0-4-4 0,0-7 18 16,0-3 8-16,0-1-20 0,0 3 9 0,0 0-13 16,22 2 1-16,-22 4 12 0,19 5-7 0,-19 4 0 15,26 8-6-15,-9 1-2 0,3 4 11 0,-2 2-4 16,3 5-1-16,1 5-3 0,0 2-11 0,2 6 7 15,-2 2-11-15,-1 7-1 0,2 2 6 0,1 2-9 16,-3 0 13-16,1 25 6 0,1-10-7 0,2 8 8 16,1 2-17-16,0 4-35 0,0 5-7 0,-2 3-16 15,2 4-22-15,0 1 4 0,-1 6-13 0,-5 2-42 16,1 3-14-16,-3 3-41 0,-2 0-49 0,-2-1-32 16,-2-1-31-16,-4 0 21 0,-2-4-9 0,-2-5-21 15,-4-2-112-15,0-7-211 0,0-5 87 16</inkml:trace>
  <inkml:trace contextRef="#ctx0" brushRef="#br0" timeOffset="1813.97">4438 2909 2764 0,'-2'0'29'0,"-1"0"27"0,2 0 31 0,1 0 30 15,0 0 13-15,0 0 13 0,0 0-8 0,0 0-9 16,0 0-27-16,0 0-24 0,0 0-7 0,0 0-9 16,0 0-15-16,0 0-14 0,0 0-20 0,0-15-14 15,0 15-5-15,27-15 4 16,-27 15-4-16,36-22 7 0,-12 9 2 0,6-1-5 0,7-1 5 16,2 0-8-16,6 0 13 0,2-1-1 0,3 1 3 15,-2 1-2-15,0 1-9 0,-1 0 3 0,-6 3-6 16,-5 2 0-16,-6 2-69 0,-8 2-80 0,-5 0-97 15,-6 2-54-15,-6 2-14 0,-5 0-28 0,0 21-123 16,-21-21-196-16,2 26 79 0</inkml:trace>
  <inkml:trace contextRef="#ctx0" brushRef="#br0" timeOffset="3086.06">2488 3365 2265 0,'-11'0'8'0,"5"0"-4"0,0-2-6 0,3 2 3 16,2 0 0-16,1 0 26 0,0 0 34 0,0 0 30 16,0 0 13-16,0 0 5 0,0 0-20 15,0 0-18-15,0 0-18 0,0 0-14 16,0 0-5-16,0 0 6 0,0 0 12 0,0 0 9 0,0 0 8 15,14 0-7-15,-14 0-14 0,24 0-20 0,-5 0-10 16,9 0-11-16,7 0 3 0,13 0 9 16,13 0 11-16,12-15 15 0,13 15-1 0,11-15-3 0,17 6-21 15,12-1-13-15,14-1-10 0,14 0 1 0,13 0 10 16,13 1 27-16,6-1 18 0,2 2 7 0,7-1-1 16,4 3-20-16,-1-2-13 0,-4 2-9 15,-11 2 3-15,-14-1-13 0,-7 1-3 16,-14 0 3-16,-13 2-5 0,-18 0-3 0,-19 2-2 0,-21-2-54 0,-14 1-63 15,-16 1-87-15,-14 1-81 0,-16 0-31 0,-14 0-52 16,-3 0-69-16,-41 0-153 0,0 0-6 16,-12 0 113-16</inkml:trace>
  <inkml:trace contextRef="#ctx0" brushRef="#br0" timeOffset="3420.95">2436 3622 1503 0,'-32'22'31'0,"12"-6"70"0,12-2 67 0,6-4 55 0,2-4 32 16,0-1-12-16,31-1-18 0,-31-1-5 0,37 0-21 15,-16 0-22 1,4-3-20-16,2 0-36 0,2 0-21 0,8-19-20 0,4 19-22 0,4-21-8 0,12 6-9 31,9-1-21-31,13-1-7 0,20-3-3 0,18 2-15 0,13-3 7 0,19 0 0 0,19-2-1 0,16 2 8 16,15-2 16-16,8 3 12 0,10 0 17 15,4 2 12-15,10 0-5 0,-4 2-1 0,-6 2-3 16,-6 3-7 0,-2-1 1-16,-10 2 5 0,-13 2 8 0,-17 0 2 0,-15 2 10 0,-15-1-12 0,-16 3-21 15,-18-1-12-15,-17 3-18 0,-19-2-2 0,-14 0 0 16,-15 2-1-16,-12-1-19 0,-9 1-55 0,-10 0-53 16,-7 1-69-1,-3 0-57-15,-3 1-6 0,0 0-1 0,0 0-1 0,-20 0-7 0,20 0-37 0,-27 19-65 16,9-19-86-16,-3 19-103 0,-3-19-72 0,0 20 119 15</inkml:trace>
  <inkml:trace contextRef="#ctx0" brushRef="#br0" timeOffset="12801.56">3230 5079 3016 0,'0'-10'16'0,"0"0"16"0,11 0 18 0,-11-1 9 0,0 2-2 15,0 0 5-15,0 2 5 0,0 3 7 16,0 4-14-16,0 0-28 0,0 0-32 0,0 0-17 0,0 0-2 16,0 0 7-16,-17 19 5 0,17-19-3 15,-17 29 1-15,17-7 2 0,-20 5-3 0,20 3 8 16,-17 4 5-16,17 5 3 0,0 4 4 16,0 5-2-16,0 3-10 0,0 4 2 0,20 1-3 0,-20 1-1 15,32 0 8-15,-11-3-5 0,3-5 6 0,0-4 2 16,3-5 12-16,4-9 19 0,-1-3 22 15,-1-6 35-15,2-7 41 0,1-4 30 0,-2-6 18 0,-1-4-17 16,-3-1-31-16,2 0-29 0,-1-28-20 0,-1 8 1 0,-1-4-2 16,-2-7 7-16,-1-5-9 0,-2-5 0 15,-1-6 14-15,-2-5-12 0,-4-3-11 16,-3-3-14-16,-2-1-38 0,-4 2-21 0,-1 2 1 16,0 1-11-16,-3 5 27 0,0 4-34 0,0 5-8 0,0 4-46 15,0 4-85-15,0 5-23 0,0 3-62 16,0 5-56-16,0 6-91 0,0 3-132 0,0 3-98 15,0 7-47-15,0 0-28 0,0 0 42 16,0 21 169-16</inkml:trace>
  <inkml:trace contextRef="#ctx0" brushRef="#br0" timeOffset="13283.11">4029 5382 3235 0,'14'0'31'15,"-3"-30"56"-15,-2 13 46 0,-1 2 41 0,2-4 19 16,-5 2-16-16,-3 8-6 0,-1-1-26 0,-1 10-43 16,0-16-32-16,0 16-50 0,0-9-25 0,0 9-15 15,0 0-12-15,0 0 6 0,0 0 9 0,0 0 4 0,-19 0-1 16,19 20 2-16,-14-20 1 0,14 27 5 16,-19-7 3-16,11 1 5 0,8 6-5 0,-11 2 3 0,11 2 3 15,-6 3-9-15,6 2 9 16,0 0-17-16,0 0-12 0,0 0-4 0,0-5-16 0,17-1 5 15,-17-1 0-15,17-5 11 0,-17-3-12 16,16-3 7-16,-16-3 6 0,18-2-2 0,-18-5 31 0,13-2 8 16,-13-3 5-16,9-2 4 0,-9-1-10 15,6 0-4-15,-6-18-3 0,0 18-6 0,0-28-5 16,0 8-3-16,0-2 3 0,0-5 6 0,-26-2-4 0,26-5 13 16,-19-3 4-16,19 1 0 0,-19-3 18 15,19 1-1-15,-12 1-1 0,12 2 2 16,0 0 8-16,0 2-4 0,0 1-9 0,0 5 9 15,24 2-11-15,-24 2 15 0,22 3 11 0,-22 2-14 0,22 3 0 16,-10 2-26-16,-12 5-8 0,20 2-4 0,-9 2-13 0,-2 1 5 16,1 2-8-16,1 1 6 15,2 0 2-15,1 0-7 0,2 28-7 0,2-28-23 16,2 33-5-16,1-14-6 0,-1 6 0 0,0 1-3 16,-3 4-11-16,1 2-25 0,-4 4-35 0,-1 1-17 15,-5 3-36-15,1 1-33 0,-4-2-34 0,-2-1-52 16,0-1-81-16,-3-3-113 0,0-5-87 15,0-5 93-15</inkml:trace>
  <inkml:trace contextRef="#ctx0" brushRef="#br0" timeOffset="13511.83">4525 5391 2924 0,'17'-20'41'15,"-3"0"48"-15,-1 4 56 0,-3 3 55 0,-2-3 16 16,-3 7-30-16,-4 2-52 0,1 3-58 0,-2 2-60 15,0 2-35-15,0-2-9 0,0 2 3 0,0 0 2 16,0 0 18-16,0 32 0 0,0-15-1 0,0 5 7 16,0 6-1-16,0 6 4 0,0 1-2 0,0 4-1 15,21 4-5-15,-21-1 0 0,16-2-28 0,-16 0-52 16,16-3-45-16,-16-1-64 0,13-4-53 0,-13-4-44 16,14-3-62-16,-14-2-83 0,0-5-121 0,5-5-53 0,-5-6 112 15</inkml:trace>
  <inkml:trace contextRef="#ctx0" brushRef="#br0" timeOffset="13648.27">4619 5072 2490 0,'13'-12'-45'0,"-13"2"-93"0,0 3-36 16,0 2-27-16,10 2 32 0,-10 3 63 15,7 0-4-15,-7 0-79 0,4 24-133 0,0-24-56 0,-1 30 39 16</inkml:trace>
  <inkml:trace contextRef="#ctx0" brushRef="#br0" timeOffset="14011.8">4887 5342 2962 0,'7'-28'49'15,"1"14"58"-15,-1 0 54 0,-2 1 46 16,-1-2-5-16,2 2-13 0,-4 3-18 0,0 3-37 0,-2 0-45 15,1 7-55-15,-1-7-38 0,0 7-18 16,0 0-6-16,0 0 5 0,0 0 4 0,0 0 2 16,0 18 7-16,0-18 13 0,-15 29-11 15,15-8 9-15,0 4 4 0,0 7-13 0,-12 1 10 0,12 4 1 16,0 2-5-16,0 0 7 0,0 4-16 0,0-1-20 0,0-3-8 16,16 0-4-16,-16-2 11 15,15-3 3-15,-15-4-3 0,19-4-1 0,-19-1 2 0,21-5 12 16,-10-3 11-16,0-4 9 0,2-3 3 15,-3-4 5-15,1-4 4 0,1-2 1 0,-1 0 1 16,0 0-4-16,2-25 13 0,-1 8-2 0,1-2 10 16,-1-5 6-16,-2-1-19 0,2-4-3 0,-2-4-7 15,-1-1-6-15,0-3 2 0,1 0-4 0,-1 0-9 0,-1 1-31 16,0-1-35-16,-1 5-55 16,-2 2-62-16,0 4-44 0,-3 6-63 0,-1 5-61 0,-1 2-120 0,0 4-158 15,0 5-19-15,0 1 118 16</inkml:trace>
  <inkml:trace contextRef="#ctx0" brushRef="#br0" timeOffset="14851.84">5496 5555 2335 0,'11'-31'17'0,"0"12"16"0,0 1 33 0,-2 1 14 16,-5-3-2-16,1 2-7 0,-4 1-31 15,-1 4-17-15,0 4-10 0,0 0-13 0,-21 1 1 0,21 4-3 16,-33 4-12-16,13 0-9 0,-2 0-7 16,-4 0 4-16,1 17-3 0,-3-17 1 0,-2 26-5 0,3-9 4 15,-1-1-8-15,1 1 13 0,4 3 5 0,0-3-11 16,2 3 13-16,5-2-22 0,1 1-5 16,6-3 12-16,4-2-2 0,4 1 34 0,1-3 1 15,0-1 4-15,19-2 0 0,-19-1-17 0,34-2 16 16,-13-2 0-16,3-2 5 0,2-1 5 0,-1-1-1 0,0 0 14 15,1 0 22-15,-1-17 14 0,-5 17 17 16,2-21-5-16,-3 8 10 0,-2-3 3 0,0-1-15 16,-4-1 16-16,-1-4-18 0,-1 0 3 0,-1-1 4 0,-3 0-13 15,-2-2 2-15,0 1 6 0,-1 1 0 16,-2 1-4-16,-1 2 1 0,-1 1-16 0,0 2-6 0,0 3 0 16,0 3-19-16,0 3-6 15,0 1-18-15,0 3-23 0,0 3-4 0,0 1-23 16,0 0 11-16,0 0 15 0,0 20 3 0,0-20 12 15,0 30 1-15,0-9-3 0,0 7 4 0,21 4 5 16,-21 5-11-16,26 1-6 0,-11 5-15 0,-15 0-9 16,25-2-12-16,-25 0-14 0,21-1 11 0,-11-4 4 15,-1-2 14-15,1-5 18 0,-2-2-1 0,3-5-1 16,0-3 9-16,0-5 11 0,-1-4 4 0,-1-3 14 16,-2-5 19-16,-2-2-2 0,4 0 4 0,1 0 7 15,-3-22-21-15,0 22 4 0,1-33 0 16,-2 13-17-16,2-5 6 0,-4-2-7 0,-2-4 0 0,-2-2 6 15,0-2 1-15,0 1 2 0,0-4 7 16,0 1 0-16,-21 0-10 0,21 3 1 0,0 0-10 0,-17 5-6 16,17 3 3-16,0 2-13 0,-13 7 4 15,13 1 0-15,0 6-8 0,-8 2 1 16,8 4-35-16,0 1-27 0,0 3 1 0,0 0 8 0,0 0 26 0,0 19 26 16,0-19 7-16,0 32-5 15,23-9 7-15,-23 4 1 0,19 3-3 0,-19 3 0 0,25 2-2 0,-11 1 5 16,0 1-1-16,1-3 1 15,-1 1-2-15,0-4-14 0,-2-1-4 0,0-2-14 16,-1-3-11-16,-3-2-9 0,-1-3-5 0,-1-3 1 16,-3-4-1-16,-1-1 22 0,-2-4 10 0,0-3 22 15,0 0 18-15,0-5-10 0,-18 0 7 0,18 0-4 16,-20-18-1-16,20 18 18 0,-28-28 6 0,13 8 1 16,0-3 5-16,2-2-10 0,1-4-3 0,1-2 1 15,3-3 9-15,1-2 4 0,7-2 5 0,0-2-4 16,0 1-12-16,0 0-1 0,0 0-13 0,0 2-2 15,28 3-10-15,-28 3 2 0,29 1-4 0,-10 6-2 16,3 2 2-16,1 5-25 0,2 3-26 0,1 2-41 16,0 7-41-16,0-1-36 0,-2 6-29 0,-1 0-35 15,-3 0-57-15,-3 25-97 0,-4-25-77 0,0 33-29 16,-6-18 104-16</inkml:trace>
  <inkml:trace contextRef="#ctx0" brushRef="#br0" timeOffset="15115.76">6220 5432 2885 0,'15'-20'9'15,"-2"1"33"-15,2-1 20 0,-3 1 23 0,0-4 58 0,-3 4 41 16,-2 8 26-16,-7 0-5 0,6 3-69 16,-2 1-83-16,-4 2-47 0,0 2-27 0,0 2-7 0,0 1 9 15,0 0-4-15,0 0 3 16,0 18 10-16,0-18-2 0,0 25 6 0,-16-5 8 0,16 8-3 15,0 4-1-15,0 4 3 0,0 3-1 16,0 3 0-16,0 4-6 0,0 0-31 0,16-2-38 0,-16-1-46 16,0-4-38-16,17 1-30 0,-17-5-25 0,0-2-31 0,0-5-32 15,0-2-50-15,0-4-76 16,0-4-156-16,-25-9 34 0,7-4 106 0</inkml:trace>
  <inkml:trace contextRef="#ctx0" brushRef="#br0" timeOffset="15251.54">6270 5112 2579 0,'14'-23'-10'0,"-14"1"5"0,11 4-8 15,-11 5-43-15,6 0-33 0,-6 5-69 0,0 3-78 0,0 5-29 16,0 0-90-16,0 0-52 16,0 0 11-16,0 28 72 0</inkml:trace>
  <inkml:trace contextRef="#ctx0" brushRef="#br0" timeOffset="16001.72">6687 5497 2457 0,'7'-31'20'0,"-3"9"9"0,0 2 14 0,-2 0 9 16,0-2-12-16,-1 1 14 15,-1 1-17-15,0 5-7 0,0-1-12 0,-23 4-22 0,23 2-3 16,-21 3-1-16,21 2-6 0,-29 5-21 15,11 0 1-15,-1 0-12 0,-3 0 4 0,-4 20 16 16,0-20-28-16,1 26 4 0,1-11-3 0,-1 3-11 16,4 3 13-16,1 1 0 0,5-1 1 0,4 2 14 15,5 0 11-15,3-1 16 0,3-3 1 16,0 0 6-16,0-4 19 0,31-1-14 0,-14-6 4 0,1 2 5 16,2-6 6-16,0-3 29 0,2-1 28 0,0 0 9 0,0 0 18 15,-2-20-12-15,-1 20-8 16,-2-24-4-16,-2 8-10 0,-1-1 9 0,-3-4 12 0,0-1-2 15,-1 1-7-15,-1-3-7 0,-4 4-17 16,-1 0-8-16,0 2-11 0,-1 1 1 0,2 4-11 0,-3 3-5 16,-2 2-13-16,0 3-18 0,0 0-20 0,0 4 1 0,0 1 0 15,0 0 8-15,0 0 9 16,0 20-1-16,0-20 4 0,-15 33-1 0,15-9 6 0,0 3 3 16,0 3-1-16,0 4 3 15,0 5-14-15,0 1-10 0,0-3-5 0,0 1-22 16,27-1 5-16,-27-1 7 0,33-4 6 0,-14-3 16 15,0-4 17-15,3-4-7 0,1-3 12 0,1-6 4 16,0-5-12-16,3-5 12 0,-1-2-6 0,0 0 9 16,2-18 16-16,2 2 8 0,-2-7 7 0,2-4 6 0,-1-5 6 15,0-6 8-15,-3-6-1 0,-2-6 5 0,-2-2 14 0,-4-4 8 16,-2 1 22-16,-2 1 0 16,-3 0-12-16,-3 2 9 0,-4 4-15 0,0 4 8 0,-1 3 2 15,-3 1-14-15,0 4 12 0,0 3-29 16,0 2-20-16,0 5-6 0,0 2-28 15,0 6-6-15,0 2-11 0,0 6-10 0,-15 3-20 16,15 3 1-16,0 4 3 0,0 0-9 0,-14 0 14 0,14 27 5 16,-18-10-2-16,5 4 2 0,1 8 2 15,-5 4-5-15,2 3 12 0,1 6 3 0,-2 5 3 0,5 5-7 16,-1 7-23-16,2 5-8 0,1 3-9 0,0 2-8 0,1 3 7 16,0-1-14-16,3-1 7 15,0-5 9-15,1-6 7 0,3-7 7 0,1-5-9 0,0-7-1 16,0-6 3-16,0-5 12 0,21-6 21 15,-21-5 11-15,19-4 5 0,-19-4 0 0,26-3 0 0,-9-4-7 16,2-3 2-16,-1 0 0 0,4 0 0 16,1 0 0-16,-1-20-4 0,0 20-23 0,-1-17-38 15,-3 17-59-15,-1-24-62 0,-1 13-48 16,-1-2-54-16,-2-2-46 0,-2 2-58 0,-1-3-108 16,-2-2-120-16,-6-1 24 0,0-2 123 0</inkml:trace>
  <inkml:trace contextRef="#ctx0" brushRef="#br0" timeOffset="16253.64">6957 5495 2524 0,'-8'0'32'0,"4"0"17"16,0 0 29-16,2 0 47 0,1 0 7 0,1 0 11 0,0-15 1 16,0 15-38-16,0 0-39 0,0-13-21 15,0 13-34-15,21-14-10 0,-21 7-6 0,18-3-6 0,-3 1-1 16,1-2 8-16,4 2 4 15,4-3-5-15,6 1 11 0,5-1-8 0,6 1 0 0,4 2 7 16,3-1-7-16,4 2 5 0,3 0 7 0,-2 0 0 0,1 1 1 16,-6 2-13-16,0-3-10 0,-6 0 3 15,-3 2 1-15,-6 3-13 0,-4-1-60 16,-5 2-93-16,-6 2-81 0,-2 0-64 0,-8 0-58 16,-5 0-93-16,-3 26-139 0,0-26 81 0</inkml:trace>
  <inkml:trace contextRef="#ctx0" brushRef="#br0" timeOffset="19416.59">3297 7314 2541 0,'0'0'28'15,"0"-20"30"-15,0 20 35 0,0-19 30 0,0 19-6 16,0-21-17-16,0 21-23 0,0 0-24 0,0-10-26 0,0 10-16 16,0 0-20-16,11 0-9 0,-11 0-1 15,0 0 1-15,0 0 8 0,0 26 4 0,9-11 5 0,-9 6 4 16,8 4 3-16,-3 4-2 15,1 6 3-15,3 4-3 0,-1 2 5 0,1 3 5 0,0 0-2 16,1-1 2-16,-3-1-2 0,3-2-6 0,-3-1-1 16,0-3 4-16,-1-4-9 0,0-2 7 0,-2-6-4 15,0-3 6-15,-2-5 5 0,-1-4 9 0,-1-3 66 16,1-4 51-16,-1-4 25 0,0-1-12 16,0 0-61-16,0-18-64 0,0 18-29 0,-16-34-2 0,16 9-7 15,0-6 6-15,-18-6-5 0,18-5-4 16,-11-5-6-16,11-5-8 0,-10-3-1 0,10-4 6 0,0-1 9 15,-6-2 16-15,6 3-4 0,0 4 1 16,0 4 3-16,19 4-10 0,-19 8 17 0,19 5-4 16,-19 6 2-16,25 5-6 0,-11 6-7 0,-1 3-2 15,-1 2-7-15,2 4 7 0,0 2-11 0,0 3 2 16,0 2-1-16,2 1-1 0,-2 0 7 0,1 0 4 0,1 24-1 16,-2-24 2-16,-2 33 4 15,4-14-16-15,-6 3-4 0,-1 5-9 0,-4 4-12 16,2 1 9-16,-6 1 5 0,-1 1 0 0,0-2-7 15,0 4 7-15,-18-3-7 0,18-3 3 0,-27-4 12 0,27-5-3 16,-31-2 12-16,16-3 4 0,0-3 7 16,1-5 12-16,14-3 1 0,-19-1 43 0,19-3 42 15,-11-1 8-15,11 0-7 0,0 0-40 0,0 0-43 0,0-19 4 16,0 19 8-16,23-19 1 0,-23 19-1 16,20-26-21-16,-20 11-5 0,28 2-3 0,-11 0 4 0,4 2 0 15,2 1 9-15,1 1 1 16,3 9 9-16,-1-8 2 0,3 8-10 0,-1 0 2 0,0 0-19 15,-5 0 6-15,-1 22-5 0,0-22-5 16,-5 25 9-16,1-9-9 0,-3 2 8 0,-3 2 2 0,-2 3 3 16,-2 1 6-16,-4 0 0 15,-4 4 5-15,0 2-7 0,0 0 7 0,-27 1-11 0,27-1-1 16,-35 2 8-16,11-4-3 0,0 3 9 0,-3-2-7 0,-5-1-33 16,2-2-33-16,-1-2-38 15,3 0-40-15,3-2-11 0,0-4-21 0,1-4-11 16,3-2-13-16,2-6-47 0,2-2-80 0,4-4-101 15,1 0-158-15,2 0-37 0,1-33 127 0</inkml:trace>
  <inkml:trace contextRef="#ctx0" brushRef="#br0" timeOffset="19701.53">4289 7403 2760 0,'2'-3'58'0,"1"1"70"0,-3 0 78 0,1-3 75 16,2 2 9-16,-3-1-17 0,0 2-32 0,0 0-49 16,0 0-53-16,0 2-48 0,0-1-41 15,0 0-26-15,0 1-19 0,0 0-11 0,0 0-11 0,0 0-5 16,0 0-2-16,0 0 9 0,0 0 3 0,0 15 5 16,0-15-5-16,0 23 3 0,0-7 15 15,0 4-5-15,0 4 11 0,0 2-3 0,0 4-12 16,0 0-19-16,0 4-12 0,0-2-32 0,0 1-31 15,0-1-33-15,0-1-33 0,0-2-29 0,0-2-43 0,0-2-40 16,0-3-42-16,0-3-60 0,0-5-37 0,0-3-92 16,-18-4-138-16,18-7 117 0</inkml:trace>
  <inkml:trace contextRef="#ctx0" brushRef="#br0" timeOffset="19850.71">4357 7144 3102 0,'9'-26'4'15,"-9"4"-1"-15,11 6 3 0,-11 2-11 16,7 2-23-16,-7 3-33 0,0 6-55 0,0 3-50 0,0 0-41 16,0 0-56-16,0 0-79 0,0 26-110 0,0-26-94 0,0 29 92 15</inkml:trace>
  <inkml:trace contextRef="#ctx0" brushRef="#br0" timeOffset="20201.74">4595 7398 3078 0,'12'-24'12'0,"-4"9"51"0,0 0 65 0,-2-1 59 0,0-1 34 15,-2 3-2-15,-2 2-27 0,-2 4-47 0,0 1-38 0,1 7-57 16,2-10-49-16,-3 10-21 16,0 0-8-16,0 0-3 0,0 0 13 0,0 0 5 0,0 27-3 15,0-10 14-15,0 3 2 0,0 6 2 16,0 1-4-16,0 4-3 0,0 3-14 0,0 0-9 0,0 2-4 15,0 1-17-15,0-2 4 16,0 0-4-16,0-1-1 0,0-6 9 0,0 1 0 0,21-4 12 16,-21-5 15-16,19-1 13 0,-19-6 8 15,21-3 8-15,-21-5 3 0,20-3 4 0,-11-2 19 0,5 0 6 16,-2 0 3-16,3-29 1 0,0 29-7 0,-1-30-7 16,1 9-6-16,-1 0-5 0,0-3-8 15,-1-4-9-15,-1 1-6 0,0-1-2 0,1-2-3 16,-2 0 0-16,-2-1-6 0,1 4-18 0,0-2-39 15,-3 4-53-15,1 1-62 0,-2 4-63 0,-2 4-66 16,0 4-85-16,-1 2-161 0,0 3-148 0,-2 6 2 16,2 0 142-16</inkml:trace>
  <inkml:trace contextRef="#ctx0" brushRef="#br0" timeOffset="20991.51">5253 7461 2542 0,'8'-19'18'0,"2"-2"10"0,-4 0 23 0,1-2 11 0,-4 0 8 16,-2 0-1-16,-1 2-13 0,0 4-12 0,0 0-28 0,0 4-12 15,-24 3-10-15,24 0-4 16,-22 5 5-16,6 3-6 0,-2 2-5 0,-1 0-15 0,-1 0-5 16,-3 23 3-16,-1-23-6 0,0 29 20 15,-1-11-16-15,1 1-6 0,2 1-3 0,2 2-14 0,-1-1 6 16,6-1-2-16,3-1 11 15,3 0 9-15,4 0 8 0,3-4 13 0,2-2 5 0,0-1 10 16,0-4 6-16,24-2 13 0,-24-2 14 0,30-4 8 16,-10 0 18-16,1 0-2 0,1 0 8 0,2-21-5 15,-1 21 2-15,-1-24 6 0,1 7-4 16,-2 0 10-16,-1-1-6 0,-1-2 6 0,-2 0 5 16,-1-1-5-16,-1-1-2 0,-3 1-26 0,-2 2-9 0,-5 2-7 15,2 1-9-15,-4 3-3 0,-1 5-13 16,0-1-16-16,-2 6-29 0,0 2-10 0,0 1-4 15,0 0 4-15,0 0 29 0,0 23 9 0,0-23 5 16,-18 29-1-16,18-9-5 0,0 3 7 0,-13 3 0 16,13 0 5-16,0 3 1 0,0-1-11 0,0 1-14 0,0 0-10 15,0-5-6-15,0 2 10 16,22-4 12-16,-22-3 6 0,0-4 7 0,20-4 9 0,-20-3 5 0,12-3 10 16,-12-4 9-16,18-1-1 15,-6 0 20-15,1-23 13 0,1 23-4 0,6-33 4 16,-3 10-19-16,2-4-5 0,-1-1 18 0,0-3 5 15,-1-2 3-15,-3-1 9 0,1-2-12 0,-3 1-4 0,-3-1 18 16,-4 3-8-16,1 2 3 0,-4 1-12 16,1 6-4-16,-3 1-15 0,0 6-13 0,0 2 6 15,0 6-30-15,0 2-14 0,0 2-4 0,0 2-24 0,0 3-1 16,0 0 6-16,0 0 7 0,0 22 19 16,0-22 10-16,0 36-6 0,0-9 0 0,0 4-1 0,0 6-3 15,0 3 13-15,0 2-1 16,22 3-2-16,-22-1 2 0,15 0-7 0,-15-3-20 0,15 0-19 15,-15-4-8-15,14-1-19 0,-14-3 9 16,9-4-8-16,-9-3-12 0,6-2 7 0,-6-5-6 0,4-2 15 16,-4-4 13-16,0-5 21 0,1 0 18 15,-1-3 23-15,0-4 16 0,0-1-1 0,0 0-10 16,0 0-4-16,0-21-9 0,0 21-2 0,-27-31 6 0,27 12-3 16,-23-5 2-16,8-2 11 0,-2-4 11 15,-1-2 3-15,2-3 13 0,5 0 9 16,0-2 1-16,0-2 11 0,3-2-11 0,8 0-18 15,0 1-6-15,0-3-11 0,0 5-4 0,0 1-1 16,30 3-18-16,-12 6-1 0,1 3-24 0,-1 3-31 16,-1 7-13-16,2 5-36 0,2 3-25 0,0 4-38 15,-4 3-58-15,-2 0-30 0,-1 0-40 0,2 27-55 16,0-11-60-16,-2 7-93 0,-1 1 9 0,-5 2 125 16</inkml:trace>
  <inkml:trace contextRef="#ctx0" brushRef="#br0" timeOffset="21251.75">5865 7338 3050 0,'9'-22'16'0,"1"1"21"15,-1-1 20-15,1-1 28 0,-3-1 44 16,1 2 47-16,-4 5 45 0,0 3-6 16,-1 4-57-16,-1 2-69 0,-1 3-71 0,-1 1-32 15,0 4-11-15,0-2-7 0,0 2 8 0,0 0 3 0,0 20 9 16,0-20 10-16,0 36-1 0,0-10 4 15,0 5-3-15,0 5 1 0,0 4 0 0,0 3 4 0,0 0 0 16,0 2 0-16,0 0 3 0,0-2-12 16,15-1-37-16,-15-2-49 0,0-3-39 0,0-3-44 15,0-2-14-15,0-6-29 0,0-4-41 0,0-4-45 0,0-4-33 16,0-4-96-16,0-7-184 0,0-3 69 16,-25 0 88-16</inkml:trace>
  <inkml:trace contextRef="#ctx0" brushRef="#br0" timeOffset="21361.89">5997 7050 3032 0,'14'-35'4'16,"-14"5"-7"-16,17 3-32 0,-17 5-23 0,7 3-17 0,-7 2 8 0,0 7 9 15,0 3-38-15,0 3-78 16,0 4-105-16,-19 0-90 0,19 0-52 0,0 21-93 0,-13-21 105 16</inkml:trace>
  <inkml:trace contextRef="#ctx0" brushRef="#br0" timeOffset="22081.71">6285 7391 2344 0,'11'-20'13'0,"-2"-1"19"16,-2-3 26-16,-1-1 25 0,-2 0 7 0,0 2-14 0,-4 0-9 15,0 4-37-15,0 2-22 0,0 2-5 16,0 4-15-16,-24 2 13 0,24 3-4 0,-23 3 3 0,8 3-13 15,-3 0-15-15,-1 0 1 16,-3 25-23-16,0-25-1 0,-1 30 6 0,0-11-15 0,1 3 16 16,2 2 0-16,3-1-3 0,3 2 19 15,3 2-5-15,6-1 3 0,2-2 1 0,3-1 4 0,0-2 16 16,0-3 9-16,25-1 12 0,-25-6-5 0,28-1 18 16,-11-3 11-16,0-3 30 0,0-4 25 15,4 0-12-15,-1 0 9 0,-1-17 0 0,0 17-2 0,-1-24 14 16,1 9-2-16,-3-1-13 0,1-2 3 15,-3-1 4-15,-1 0-6 0,-1-1 4 0,0 0-9 16,-2 2-17-16,0-1-6 0,-3 3-24 0,1 4-20 0,-5 2-16 0,-1 1-13 16,0 4-23-16,-2 5-5 15,0 0 5-15,0 0 5 0,0 18 19 16,0-18 8-16,0 30 0 0,0-7-3 0,-18 2 7 0,18 3-1 16,0 3 0-16,0 2-1 0,0 2-19 0,0-1-13 15,0 0-24-15,0 0-17 0,0-2 1 16,0-2-1-16,0-2 19 0,0-2 24 0,24-3 10 0,-24-6 19 15,22-1 3-15,-6-5 8 0,1-4 3 16,2-4-2-16,4-3 2 0,2 0 7 0,2-17 14 0,3 17 16 16,-1-32 11-16,1 10 3 0,2-3 6 0,-3-3 12 0,-3-4 9 15,-2-5 12-15,0 0 2 16,-5-4 6-16,1-2 14 0,-4-2-1 0,-5-3-1 0,1 1-7 16,-2 2-21-16,-4 3-12 15,0 0-16-15,-6 5-22 0,0 3-12 0,0 3-22 0,0 7-4 0,0 5-7 16,0 2-5-16,-17 4-1 15,17 5-10-15,0 2 3 0,-15 4-6 0,15 2 5 0,-15 0 10 16,15 21-3-16,-19-21 2 0,7 34 6 16,-1-7 0-16,0 5-10 0,0 8 16 0,0 5-8 0,2 4-6 15,1 4 16-15,1 3-12 0,1 1-13 16,0-1-13-16,1-2-31 0,2-4-4 0,-2-2 2 16,1-5 3-16,2-4 11 0,0-5-13 0,1-2 0 0,3-6 10 15,0-4 7-15,0-4 26 0,0-3 17 16,0-4 7-16,17-4 4 0,-17-3 4 0,19-2-5 15,-19-2-1-15,24 0-21 0,-7 0-27 16,-1 0-41-16,1-22-56 0,-1 22-42 0,-1-21-73 0,-1 21-63 16,-2-28-106-16,-4 12-103 0,0-2-127 15,-1-1 107-15</inkml:trace>
  <inkml:trace contextRef="#ctx0" brushRef="#br0" timeOffset="22266.34">6594 7522 2633 0,'-4'0'40'0,"4"0"36"0,0 0 46 0,0 0 47 16,0 0-6-16,25 0-11 0,-25-18-31 0,17 18-43 0,-17-21-36 16,26 21-24-16,-11-23-16 15,2 12 0-15,1-1 1 0,2 2-35 0,3 0-39 16,2 2-51-16,-2 2-71 0,-1 1-56 0,0 2-71 16,1 3-112-16,-4 0-95 0,2 0-97 0,-2 0 112 0</inkml:trace>
  <inkml:trace contextRef="#ctx0" brushRef="#br0" timeOffset="22711.68">7023 7607 3341 0,'0'0'16'16,"0"0"54"-16,25 0 73 0,-25 0 62 0,23-24 43 0,-23 24 10 16,19-15-35-16,-19 15-42 0,15 0-55 15,-15-15-72-15,10 15-38 0,-10 0-21 0,8-8-17 0,-8 8 16 16,5 0-7-16,-5 0-6 15,4 0 18-15,-1 0-10 0,2 0 8 0,4 0-14 0,0 0-11 16,2 18 1-16,2-18-12 0,2 0 17 0,0 18 2 0,1-18-5 16,-2 11 3-16,1-11-6 0,0 0-4 15,-1 0 1-15,2 0-1 0,0 0 7 16,0-22 7-16,1 22 4 0,2-30 9 0,-2 11 6 16,-1-3 4-16,-4-1 2 0,1-1 2 0,-3-2-12 15,-2-1-2-15,-1 1-7 0,-3 1 12 0,-1-2 11 16,0 0 6-16,-3 3 5 0,0 3-15 0,0 2-12 15,0 3-9-15,0 4-4 0,-23 2 4 0,23 6 8 16,-32 4-5-16,10 0 9 0,-4 18-7 0,-6-18 1 16,-3 35-1-16,-2-8-1 0,-4 5 9 15,2 3-4-15,-2 6 2 0,4 1-7 0,0 3 4 0,4 0 5 16,2 3 2-16,4-2-5 0,4-1 4 0,4-1-9 16,5-1 6-16,3-2 7 0,5-2-13 15,6-2 5-15,0-3 5 0,0-2 0 0,22-2 12 0,-22-2-2 16,38-6-7-16,-13-3 2 0,5-2-14 15,3-4-6-15,2-3-8 0,2-5-26 0,2-2-33 16,0-2-53-16,-1-1-63 0,-1 0-64 16,-1 0-47-16,-1 0-62 0,-1 0-85 0,-1-15-146 0,-2 15-92 15,-2 0 123-15</inkml:trace>
  <inkml:trace contextRef="#ctx0" brushRef="#br0" timeOffset="25962.78">896 5772 2367 0,'0'-7'17'0,"0"2"0"0,8 0 7 0,-8 2 5 16,0-1-10-16,0 2 31 0,0 1 15 0,0 1 32 0,0 0 15 16,0 0-24-16,0 0-20 15,0 0-39-15,0 0-28 0,0 0-1 16,0 0-12-16,0 16 7 0,0-16 8 0,0 18-13 0,0-5 20 16,0 3-9-16,0 1 1 0,0-1 6 0,0 3-14 15,0 0 1-15,0-2 2 0,0 3 5 16,0-2 3-16,0-2 0 0,0 0-2 0,0-2-3 15,12-2 2-15,-12-1 8 0,0-3 21 0,11-3 41 16,-11-2 53-16,15-2 22 0,-4-1-4 0,10 0-40 0,6 0-48 16,7-28-16-16,12 11 5 0,9-2 18 15,11-7 10-15,7-2 2 0,7-5-11 0,7-2-14 16,5-5-18-16,6-2-20 0,6-2-2 0,0-1 51 16,1-1 54-16,-4-2 32 0,-6 3 3 0,-7 0-45 15,-10 6-43-15,-14 6-25 0,-13 2-6 0,-12 7 6 16,-12 5-4-16,-6 4 5 0,-5 4-4 15,-6 5-19-15,-5 3-26 0,-2 0-67 0,0 2-82 0,-2 1-97 16,0 0-113-16,-1 0-89 0,0 0-20 16,0 0-26-16,0 18-88 0,0-18-111 0,0 29 99 0,0-11 124 15</inkml:trace>
  <inkml:trace contextRef="#ctx0" brushRef="#br0" timeOffset="37780.97">8201 7724 1740 0,'-8'5'5'0,"8"-1"25"0,0-1 40 16,-5-2 39-16,5 1 33 0,0-1 13 0,0 1-12 16,0 0-5-16,0-1-11 0,0 0-12 0,0 0-4 15,0-1-14-15,0 0-9 0,0 0-6 0,0 0-7 16,0 0-2-16,0 0-4 0,0 0-3 0,0 0 3 15,0 0 6-15,0 0 7 0,14 0 9 0,-14 0 3 16,0 0-14-16,12 0-15 0,-12 0-20 0,21 0-22 16,-1-16-5-16,3 16-6 0,7-18-1 0,11 3 6 15,6-2-2-15,6-2-4 0,2-4 10 0,7-3 0 16,7-4-1-16,10-5-1 0,4-5-17 0,10-3-5 16,7-8-1-16,8-3 13 0,9-2 0 0,3-3 3 15,2-1 20-15,4 0 1 0,-1 0 11 0,-7 3 20 16,-2 3-11-16,-6 4 4 0,-7 2 11 0,-7 2-5 15,-12 6 11-15,-8 2-14 0,-11 3-10 0,-9 3-22 16,-7 2-20-16,-3 4-7 0,-6 2 1 16,-1 1 3-16,-3 3 25 0,0 1 17 0,-6 3-3 15,-1 3-2-15,-5 2-25 0,-5 2-13 16,-5 2-4-16,-4 3-5 0,-3 0-39 0,-5 3-49 0,-1 1-50 16,-1-1-72-16,0 1-35 0,0 0-62 0,0 0-47 15,0 0-11-15,0 0-13 0,-20 16-4 0,20-16-71 16,-17 22-194-16,2-22 61 0,-2 24 116 0</inkml:trace>
  <inkml:trace contextRef="#ctx0" brushRef="#br0" timeOffset="39560.54">11622 6168 2939 0,'0'0'37'0,"0"0"19"15,0 0 17-15,0 0 15 0,20 0-17 0,-20-16 13 16,0 16 24-16,0 0 20 0,0 0 11 0,0 0-17 16,0 0-37-16,0 0-31 0,0 0-38 0,0 0-14 15,0 0-5-15,0 0-3 0,0 0 2 0,-15 0-2 16,15 0-4-16,-16 0 4 0,6 0-4 15,-3 18 2-15,-3-18 7 0,-1 23-1 0,0-7 4 16,0 2-2-16,0 3-24 0,-2 4-14 0,0 1-19 0,3 4-22 16,-3 1-1-16,2 2-4 0,1 0 5 15,2 0 9-15,3-1 2 0,1-2 11 0,3-2 13 16,2 0 18-16,5-5 19 0,0-2 4 0,0-3 6 16,22-3-7-16,-22-3 9 0,29-3 1 0,-11-2 0 15,0-3 5-15,6-4-3 0,-3 0 0 0,3 0-3 16,0 0 4-16,0-17-33 0,-4 17-44 0,3-17-70 15,-3 17-119-15,-3-20-97 0,-3 20-159 0,-2-22-169 16,-3 8 113-16</inkml:trace>
  <inkml:trace contextRef="#ctx0" brushRef="#br0" timeOffset="40286.24">11824 6418 2921 0,'22'-27'11'0,"1"27"22"0,-10-28 28 16,0 14 24-16,-4-3 16 0,-2 1-4 0,-1 2-10 16,-4 4-12-16,-2 0-29 0,0 2-23 0,0 1-19 15,0 7-30-15,0-7-7 0,-24 7 0 0,24-4-7 16,-25 4-1-16,25 0-8 0,-28 0-15 0,11 25-4 16,-1-25 9-16,-2 28 7 0,4-11 12 0,0 2 7 15,3 0-1-15,-2 2 9 0,3 1 5 0,3-1-1 16,3 1 11-16,3-2 2 0,-1 0 1 0,2 0 5 15,2-2 0-15,0-2 1 0,0-2 4 0,0-4 7 16,0-1 13-16,25-4 15 0,-25-2 12 0,20-3 10 16,-7 0 1-16,-13 0 7 0,24 0 6 0,-10-27 3 15,3 27 3-15,-4-31-6 0,2 12 9 0,-2-2 5 16,0-3 4-16,1-3 11 0,-3 1-9 0,1-3-6 16,-4 1-7-16,-1 1-21 0,1 3-11 0,0 3-7 15,-3 2-9-15,-1 5-8 0,-2 4-12 0,0 2-8 16,-1 4-13-16,0 2-12 15,-1 0-3-15,0 2-12 0,0 0 3 0,0 0 18 16,0 0-3-16,0 28 7 0,0-11 3 0,0 5-6 0,0 6 3 0,0 2 3 16,0 7 1-16,0 3-7 0,0-1-9 0,0 1-5 15,0-1-12-15,16-2 3 16,-16-2 13-16,18-3-8 0,-18-3 13 0,24-3 1 0,-11-5 8 0,2-3 15 16,-1-3 0-16,4-5 5 0,1-5 2 15,1-3-4-15,2-2 8 0,3 0 20 0,1 0 15 16,0-30 24-16,1 13 4 15,-3-4-12-15,0-2-7 0,-1-5-5 0,-5-4 3 0,-1-4 10 0,-3 0 7 16,0-5 11-16,-3-1 1 0,-2-2 1 0,0 0 0 16,-3 5-14-16,-2 0 2 0,-2 4-2 15,-1 3-11-15,-1 6-10 0,0 4-7 0,0 4-20 0,0 3-11 16,0 5-15-16,0 3-19 0,-16 1-8 0,16 4-41 16,0 0-14-16,0 2 16 0,0 0 0 0,0 0 42 15,-15 24 24-15,15-24-19 0,-14 30-13 16,6-10 2-16,-1 7 2 0,1 4 4 0,2 4 10 0,0 6-1 15,4-1-6-15,0 4 3 0,2 4-4 0,0-2-8 16,0 0-9-16,0-2-14 0,0-2-2 0,24-3-14 16,-24-2-12-16,17-3-5 15,-17 0-18-15,21-4-13 0,-8-3-5 0,0-3-9 16,-2-4 7-16,-1-4 14 0,-1-3 21 0,0-3 35 0,0-4 21 0,-2-3-11 16,0-3-40-16,-1 0-60 0,2 0-56 0,0-18-37 15,-1 18-36-15,-2-28-62 16,0 10-78-16,-4-3-62 0,-1-6-60 0,0-2 121 0</inkml:trace>
  <inkml:trace contextRef="#ctx0" brushRef="#br0" timeOffset="40474.96">12068 6528 2246 0,'-7'0'61'0,"3"12"55"0,2-12 71 0,2 0 67 16,0 0-16-16,0 0-36 0,0 0-63 0,0 0-69 15,21 0-45 1,-21 0-16-16,22-15-7 0,-7 15-2 0,3-14-16 0,3 14-49 0,3-11-51 0,4 11-69 16,4-12-63-16,1 12-73 0,5-8-133 0,2 8-130 15,3-5-37-15,0 5 118 0</inkml:trace>
  <inkml:trace contextRef="#ctx0" brushRef="#br0" timeOffset="40868.53">13138 6279 3807 0,'4'-12'16'0,"0"-2"9"16,-1 2 25-16,-1-1 16 0,-1-1 18 0,1 4 37 16,-2 2 21-1,0 3 20-15,0 1-24 0,0-1-51 0,0 2-47 0,0 1-40 0,0 0-13 0,0 2 1 16,-16 0-7-16,16 0 6 0,0 0-12 0,-13 0-4 15,13 21 8-15,-16-21 6 0,8 26 16 0,0-8 6 16,2 5-9 0,2 4-7-16,4 5-2 0,0 2 0 0,0 4 12 0,0 1-4 0,0 3 8 0,23-3-5 15,-23-1-1 1,25-2 0-16,-10-3-9 0,1-2 9 0,1-6 0 0,-2-3 1 0,0-4 4 0,0-5 0 16,-5-1 20-1,1-5 0-15,-4-4 35 0,2-2 3 0,-1-1 2 0,-1 0 17 0,0 0-7 0,0-24 20 16,1 24-17-16,0-29 7 0,1 11-44 0,-1-3-28 15,0-2-12 1,0-3-23-16,0-1 10 0,0-4 19 0,-1 2 4 0,0-1-30 16,-1 1-23-16,0 1-68 0,-1 3-58 0,-1 4-46 0,1 2-65 15,-1 2-75-15,-2 6-80 0,0 3-92 0,3 4-96 16,2 4-46-16,2 0-44 16,0 0 171-16</inkml:trace>
  <inkml:trace contextRef="#ctx0" brushRef="#br0" timeOffset="41324.57">13662 6272 3403 0,'9'-22'34'0,"-2"0"38"0,0 5 41 0,0 1 32 0,0 0 12 0,-3 5 0 15,0 2-6-15,-4 3-12 16,0 2-42-16,0 3-46 15,1-3-43-15,-1 2-13 0,0 2-12 0,0 0 1 16,0 0 15-16,0 0-23 0,0 0 13 16,0 0 5-16,0 19-4 0,0-19 4 0,0 17-16 15,-20-17-4-15,20 24 10 0,-19-12-1 0,19 4 16 16,-21-1 5-16,7 2-18 0,3 0 12 0,-2 1-15 16,1 2-5-16,2 0 7 0,2-1-11 0,0-2 10 15,1 0 3-15,4-3 2 0,1-1 12 0,-1 0-1 16,3-3 2-16,0-2-1 0,0-3 7 0,0 3 7 15,0-3 5-15,26 0 16 0,-26 1 0 0,24-3 18 16,-7 0 8-16,-2 1 9 0,2-2-3 0,-4 0-9 16,4-2 1-16,-2 1-18 0,-1 0-2 0,-3 0-9 15,-1 0-16-15,0 1-4 0,-1-1-10 0,-2 2-11 16,0 0 8-16,1 1-7 0,-3 2 1 0,-3-1 18 16,-1 3-15-16,1 2 6 0,0 1-3 0,1 2-9 15,-2 4 4-15,-1 0 6 0,0 0 4 16,0 6 3-16,0-2-12 0,-19 0-40 0,19 1-38 15,-19-1-43-15,19 1-46 0,-23-2-33 0,9-2-46 16,-3-1-54-16,-1-1-33 0,0-2-51 0,0-4-67 16,-5-1-133-16,-2-5-91 0,1-4 120 0</inkml:trace>
  <inkml:trace contextRef="#ctx0" brushRef="#br0" timeOffset="41732.71">14826 6101 3308 0,'0'0'38'16,"0"0"43"-16,0 0 62 0,0 0 63 0,0-14 13 15,0 14 14-15,0 0-35 0,0 0-48 0,0-10-34 16,0 10-68-16,0 0-24 0,0 0-21 0,0 0-19 16,0-7 14-16,0 7-17 0,0 0 3 0,-26 0-2 15,26 0-9-15,-26 0-4 0,8 0-10 0,-2 24-12 16,1-24-2-16,-5 28 5 0,0-8-3 0,3 0-7 16,0 5-17-16,-1 4-13 0,2 3-13 0,2-1 5 15,2 4 14-15,5 1 18 0,2 0 20 0,5 1 10 16,3-2 6-16,1-3 5 0,0-2-8 0,23-3 4 15,-23-4 9-15,27-2 3 0,-11-4 12 0,2-6 10 16,-1-1-2-16,3-3 4 0,-6-4 1 16,3 0-39-16,1-3-44 0,0 0-60 0,-3 0-57 15,1 0-27-15,-1-18-40 0,3 18-54 0,-1-15-106 16,-2 15-128-16,-3-20-16 0,-1 8 112 0</inkml:trace>
  <inkml:trace contextRef="#ctx0" brushRef="#br0" timeOffset="42440.17">15034 6424 2537 0,'14'0'26'0,"-4"0"56"0,1-21 45 0,-1 21 47 15,-2-23 9-15,-1 23-29 0,-2-24-27 0,-1 13-34 16,-1 11-37-16,-2-20-25 0,-1 9-21 0,0 0-16 16,0 3 6-16,0 1-9 0,-26-2 0 0,26 3-22 15,-25 2-13-15,10-1-2 0,-2 3-10 0,-2 1 20 16,-3 1-8-16,1 0 5 0,-2 0 1 0,1 18 3 15,1-18 5-15,2 24 1 0,-1-9 1 16,5 2-10-16,3 1 9 0,2-1 3 0,4 0 7 16,0 0 9-16,6-1 5 0,0 0-5 15,0-4 14-15,0 1 0 0,0-5 11 0,20 1 24 0,-20-5 22 16,18-1 24-16,-18-3 12 0,19 0 1 0,-19 0-1 16,24-18-5-16,-12 18 1 0,3-23-4 15,0 7 4-15,0-2 24 0,0-2-5 0,0 0 5 0,0 0-3 16,2-2-20-16,-4 1 0 0,-2 3-1 0,1-1-22 15,-3 4-20-15,0 3-14 0,-4 2-26 0,0 3-16 16,-4 3 2-16,0 2-23 0,1-1-10 16,-2 3 0-16,0 0-11 0,0 0 6 0,0 0 15 0,0 22 7 15,0-22 14-15,0 33 4 0,-20-10-6 0,20 2-8 16,0 7-17-16,0 1-13 0,0 2-5 0,0 1-6 16,0-1 3-16,0-3 3 0,0-1 5 15,23-3 12-15,-23-4 6 0,19-2 19 0,-19-4 15 0,26-3 0 16,-8-5 6-16,1-3 1 0,3-3-8 15,2-4 7-15,3 0 13 0,3-17 19 0,2 17 18 16,1-36 13-16,1 13 6 0,1-6-2 0,-2-6 16 16,-1-4-3-16,-2-5-1 0,-2-1-3 0,0-2 12 15,-4-1 9-15,-4 2 21 0,-3 3-19 0,-1 0-1 16,-2 5-21-16,-6 3-17 0,-4 5 18 0,-2 1-36 16,-2 6-9-16,0 2-26 0,0 5-17 0,0 3-18 15,0 4-17-15,-19 3-3 0,19 2-21 0,0 4-3 16,-14 0 22-16,14 0-11 0,-18 0 7 15,6 26-1-15,-3-26-23 0,-1 34 18 0,-2-13-4 0,1 8 14 16,5 2 17-16,1 3-12 0,-1 7-2 0,2 3-11 16,5 6-41-16,-1 3-23 0,5 2-11 0,1 0-14 15,0-1 12-15,0 0-2 0,0-3 2 0,0-3-14 16,22-8 0-16,-22-4 11 0,20-5 7 16,-20-4 24-16,21-4 23 0,-21-4 23 0,27-5 14 15,-13-4 13-15,2-2 12 0,2-5-14 0,-2 0-24 16,6-3-36-16,-4 0-36 0,2 0-44 0,-2-20-56 15,0 20-29-15,0-24-81 0,-1 10-66 16,1-4-84-16,-4-2-70 0,1-3 114 0</inkml:trace>
  <inkml:trace contextRef="#ctx0" brushRef="#br0" timeOffset="42676.18">15488 6394 2598 0,'-9'0'32'0,"2"0"54"0,4 0 47 15,0 0 51-15,3 0 8 0,0 0-33 16,0 0-19-16,0 0-38 0,22-17-30 0,-22 17-15 0,20-17-16 16,-20 4-8-16,29-2-5 0,-10 0 3 15,3-2-18-15,3 2 10 0,-1 3-2 0,3-3-12 16,2 1 6-16,-2 1-14 16,1 3-1-16,2-1 0 0,-5-1 0 0,2 3-8 0,-2-1-20 0,-1 3-33 15,-4-1-62-15,1 1-70 0,-8 3-91 0,-2 1-105 16,-3 2-136-16,-3 1-110 0,-5 0-47 0,0 0 138 15</inkml:trace>
  <inkml:trace contextRef="#ctx0" brushRef="#br0" timeOffset="43778.12">8431 7822 1551 0,'-24'0'38'0,"24"0"33"0,-28 10 49 0,13-10 49 16,2 0 2-16,-2 6-10 0,1-6-25 0,0 4-26 15,3-4-21-15,0 7-14 0,1-4-8 16,3 0-18-16,0 0-8 0,1-1 1 0,2 1-8 16,2 0-4-16,1 0 2 0,1 0 5 0,0-2 16 15,0 1 28-15,0 1 35 0,0-3 15 0,24 2-10 16,-6-1-15-16,9-1-45 0,7 0-26 0,11 0-4 16,10 0 0-16,10 0 7 0,14 0 6 0,13-23-3 15,10 23-15-15,13-20-6 0,16 20-13 0,13-26-5 16,11 15 12-16,13-2 54 0,7-1 40 0,3 0 39 15,1 0 14-15,-14-1-38 0,-10 2-16 0,-10 0-27 16,-17 1-11-16,-17 1 13 0,-18 2 21 0,-15 1 20 16,-18 1 40-16,-9 2 6 0,-13 0-33 0,-11 2-30 15,-9 1-55-15,-8 0-47 0,-7 0-8 0,-2 2-8 16,-1 0-32-16,0 0-50 0,0 0-53 0,0 0-69 16,0 0-32-16,-16 0-3 0,16 0-33 0,0 0-32 15,-18 0-54-15,18 15-79 0,-18-15-80 0,7 0-141 16,11 17-116-16,-16-17 139 0</inkml:trace>
  <inkml:trace contextRef="#ctx0" brushRef="#br0" timeOffset="44313.24">11729 7572 3138 0,'6'0'20'15,"-1"-20"27"-15,1 20 35 0,-2-15 26 0,-1 15 9 16,2-16 12-16,-4 16 0 0,1-11-3 0,-2 11-22 16,0 0-33-16,0 0-37 0,0-8-27 15,0 8-11-15,0 0-15 0,0 0-6 0,0 0 10 0,0 0 5 16,0 0 9-16,-22 0 3 0,22 19-4 0,-17-19-17 15,3 25-8-15,-4-7 5 0,-1 2-7 0,-3 3 17 16,1 1 1-16,-5 3-9 0,1 0-7 0,-1 1-18 16,1-1-16-16,4 1-6 0,2 1 3 0,6-2 2 15,-1-1 23-15,6-1 8 0,4-2 5 16,1 1 13-16,3-4 3 0,0-1 7 0,22-5 5 0,-22 0 9 16,34-3-5-16,-13-4 0 0,2-4 4 15,5-1-9-15,0-2 5 0,-4 0-4 0,2 0-16 16,-1 0-44-16,0-25-55 0,-2 25-63 0,1-16-69 15,-5 16-49-15,1-18-102 0,1 18-129 0,-3-15-91 16,-2 5 97-16</inkml:trace>
  <inkml:trace contextRef="#ctx0" brushRef="#br0" timeOffset="44975.29">12028 7795 2941 0,'13'0'24'0,"-1"-23"33"16,0 23 36-16,-2-18 19 0,4 4 5 0,-5 14 0 15,-2-20-16-15,-1 20-6 0,-4-16-29 16,0 16-33-16,-2-11-25 0,0 11-17 0,0-7-3 0,0 7-1 16,-21 0-3-16,21 0 0 0,-25 0 1 0,9 0-10 15,0 0 0-15,-4 15-1 0,2-15-4 0,-3 16 3 16,3-16 9-16,1 20 5 0,0-9 6 0,1-1-4 16,4 0-9-16,0 0-8 0,3-1-7 0,5-2 15 15,0 0 7-15,2-3 12 0,2-4 7 16,0 6 11-16,0-6-1 0,0 0 6 0,28 0 16 15,-28 0-2-15,23 0 19 0,-8 0 13 0,0-20 2 16,1 20-6-16,1-18-7 0,-1 18-1 0,-2-21-3 16,1 9 11-16,-3 2-12 0,-2 0-16 0,0 0-8 15,-3 3-15-15,-2 1-1 16,-1 0-7-16,-2 2-10 0,-1 4-8 0,0-4 2 0,-1 4-8 0,0 0 0 16,0 0 6-16,0 0-5 15,0 0 14-15,0 21 1 0,0-21-2 0,-18 24 8 16,18-8-10-16,0 1 7 0,0 2-9 0,0 0 5 0,0 3 1 0,0-3-7 15,0 3 1-15,0-3-15 0,23-1 4 0,-23 0 8 16,21-2 12-16,-21-2 7 0,27-5 8 0,-13 0-7 16,5-7-7-16,0-2 10 15,2 0-8-15,3 0 12 0,2-24 18 0,0 9 3 0,1-5 12 16,-1-2 5-16,-3 0 5 0,0-4 23 0,-2-6 10 0,-3 3 6 16,0-3 9-16,-4 0-16 0,-1-3 7 15,-1-2-3-15,-3 0-5 0,-1 0 1 16,-4 1 20-16,0-2-6 0,-4 1 6 0,0 2-9 0,0 4-6 0,0 2-18 15,0 3-25-15,0 4-20 0,0 5-41 16,0 5-7-16,-14 3-26 0,14 4-2 0,0 3-3 16,0 2 0-16,0 0 22 0,-14 30 5 15,14-10 8-15,-8 4-1 0,8 7 6 0,-9 4-7 0,2 5 4 16,4 1 20-16,1 2-6 0,0 1 3 0,2 1-21 16,0-3-1-16,0 0-36 0,0-2-9 15,0-2-9-15,0-2-31 0,0 0 7 0,0-5-11 0,0-1-12 16,19-1-9-16,-19-4-2 0,0-3-1 0,14-4 7 15,-14-2 13-15,14-6 5 16,-5-2-10-16,1-4-1 0,2-2-26 0,0-2-41 0,3 0-27 16,2 0-37-16,-1-17-14 0,-1 17-24 0,-5-23-23 0,-1 7-31 15,-1-2-40-15,-1-2-51 0,-4 0-16 0,-3-1 98 16</inkml:trace>
  <inkml:trace contextRef="#ctx0" brushRef="#br0" timeOffset="45163.69">12420 7798 1788 0,'-12'0'43'0,"4"0"54"16,3 0 58-16,2 0 70 0,1 10 22 0,2-10 23 16,0 0-8-16,0 0-24 0,0 0-31 0,0 0-69 15,0 0-48-15,0 0-48 0,17 0-41 0,-17 0-2 16,16 0-15-16,-16-13-32 0,25 13-30 0,-3 0-58 16,4-13-34-1,6 13-26-15,2 0-12 0,4 0-13 0,3 0-46 0,3 0-52 0,2 0-107 0,-1 0-166 16,0 0 92-16,-4 0 110 0</inkml:trace>
  <inkml:trace contextRef="#ctx0" brushRef="#br0" timeOffset="45573.06">13245 7596 3722 0,'0'-17'27'0,"-9"17"37"15,9-21 49-15,0 21 49 0,0-28 36 16,0 13 43 0,0 1 39-16,0 1 26 0,0 3-13 0,0-2-51 0,0 2-74 0,0 2-70 0,0 0-47 15,0 3-13-15,0 1-22 0,0 2-20 0,0 2-4 16,0 0-22 0,0 0-13-16,0 0-1 0,0 0-3 0,0 0 11 0,0 21 8 0,0-21 20 0,0 29-1 15,0-9 1-15,0 3 4 0,0 5 4 0,0 3 9 16,0 1-9-16,0 2 0 0,0-1 0 0,19 1 11 15,-19-1-19 1,26 0 12-16,-11-4-12 0,-1 0-16 0,0-3 4 0,0-2 8 0,0-6 8 0,-3-2 12 16,0-3 12-16,-1-6 5 0,-2-2 13 0,1-5-2 15,1 0 9-15,3 0 16 0,-1 0 13 0,1-28-8 16,1 28 10 0,2-30-36-16,1 10-26 0,-2-1-5 15,0 0 2-15,-2-3-13 0,1-1 12 0,-2 2-16 16,-1-1-18-16,0 1-28 0,-4 2-71 0,0 1-44 15,0 2-95-15,-2 2-30 0,-2 3-24 16,-2 3-36-16,-1 0-39 0,0 6-88 0,0 0-94 16,0 2-51-16,0 2-15 0,0 0-86 0,0 0 173 15</inkml:trace>
  <inkml:trace contextRef="#ctx0" brushRef="#br0" timeOffset="45967.45">13866 7647 3230 0,'12'-16'48'16,"-5"-1"42"-16,0 0 42 0,-3-1 38 0,3-4-3 16,-3 4 1-16,-3 2 3 0,1 5-27 0,-1 0-42 15,0 3-42-15,-1 0-51 0,0 3-15 0,0 1-11 16,0 3 1-16,0 1 10 0,0 0-2 0,0 0 1 16,-24 0 3-16,24 21-9 0,-21-21 1 0,6 23 0 15,0-9 0-15,1 3-5 0,1 3-5 0,-1-1 4 16,2 1-8-16,1 0 8 0,-1 0 2 15,6-1-1-15,1-2-3 0,-2-1-1 0,1-1 10 16,4-3 7-16,2-3 13 0,0-1-12 0,0-2 16 16,0-2 4-16,20 2 6 0,-20-4 36 0,29 0-5 15,-13 0 17-15,3-2 7 0,-1 1 1 0,4-1 13 16,-2 0-8-16,0 0-9 0,-2 0-15 0,-4 0-23 16,3 0-9-16,-5 0-12 0,0 0-23 0,-5 0 0 15,0 0-12-15,-3 0-1 0,2 0 11 0,-1 0 6 16,-3 0 1-16,0 20 1 0,0-20 4 15,1 20-3-15,-2-6 4 0,1 3-9 0,-2 2-15 0,0 3-36 16,0 1-38-16,0 2-30 0,-22 0-32 0,22 2-24 16,-22 1-56-16,22 1-52 0,-28 1-53 0,11 0-48 15,-2-1-41-15,-1-4-131 0,-1-2-147 16,-2-5 100-16</inkml:trace>
  <inkml:trace contextRef="#ctx0" brushRef="#br0" timeOffset="46269.93">14628 7593 3641 0,'25'-17'7'0,"-6"0"0"0,-7 1 6 0,-4 2 8 16,0-3 7-16,-5 6 13 0,1 3 1 0,-4 4-9 16,0 2-15-16,0 0-16 0,-22 2-14 0,22 0-1 15,-23 0-1-15,7 0-1 0,-5 21 12 0,3-21 5 16,-4 26-2-16,2-8 8 0,-1 1-12 0,1 1 0 15,2 3-2-15,-1-2-18 0,0 2-2 0,0 1-10 16,1-1-16-16,2-1-9 0,1 0 4 0,4-2-17 16,1 0 17-16,2-2 22 0,6 1 4 0,2-2 24 15,0-2 1-15,0-1 1 0,27 1 11 0,-27-4-5 16,31 0 4-16,-10-3 2 0,0-3-49 0,4 0-12 16,2-2-45-16,-2-1-58 0,4-2-33 15,-6 0-90-15,3 0-104 0,-4 0-124 0,-3 0-99 16,-2-15 107-16</inkml:trace>
  <inkml:trace contextRef="#ctx0" brushRef="#br0" timeOffset="46660.56">14833 7722 2862 0,'13'0'15'16,"0"0"34"-16,-1 0 47 0,-1-18 69 0,0 18 53 15,2-14 26-15,-6 14-13 0,0 0-35 0,-1-10-59 16,-5 10-56-16,2 0-39 0,-2 0-34 0,-1 0-17 15,2 0-9-15,-2 0-1 0,0 0 1 0,0 0 4 16,0 0 6-16,0 0 1 0,0 0 6 0,0 15 0 16,-20-15-3-16,20 18 16 0,0-18-15 0,-19 23-2 15,19-11-7-15,-12 3-20 0,2 0-9 0,10 0-22 16,-14 0-10-16,7 1-12 0,0-1-1 0,1 1-17 16,-2-3-2-16,1 0-19 0,0 1 6 0,-2-4 7 15,1-1 14-15,0-3 40 0,-1-1 19 0,0-5 32 16,-1 0 13-16,2 0 2 0,0 0 1 15,2-26 0-15,-1 26 6 0,2-30 10 0,2 11 7 16,2 0 17-16,1-1 2 16,0-3 1-16,0 2-5 0,0 0-10 0,23 0 2 0,-23 2-15 0,26 0-6 15,-26 1-9-15,26 2-17 0,-10 2 2 0,-1 4-5 16,-4 3-7-16,0 0-52 0,0 5-47 0,-11 2-50 16,19 0-41-16,-10 0-34 15,-3 23-38-15,1-23-55 0,-1 30-98 0,1-11-102 0,2 0 49 0,2 1 108 16</inkml:trace>
  <inkml:trace contextRef="#ctx0" brushRef="#br0" timeOffset="47100.48">15064 7770 2951 0,'8'-13'43'16,"-1"0"30"-16,1 0 41 0,2 0 42 0,0-2-8 16,0 0 15-16,-3 2-6 15,-3 2-20-15,-1 1-34 0,1 1-39 0,-2 2-35 0,-1 2-39 0,0 1 5 16,-1 2-15-16,0 0-8 0,0 2 7 0,0 0-9 15,0 0-5-15,0 0 12 16,0 18 2-16,-18-18-11 0,18 18 8 0,0-4-9 0,-18 2-11 16,18 3-4-16,-12 1-5 15,12 4-5-15,0 0-12 0,-8 2-8 0,8 0-5 0,0 0 4 0,0-1 26 16,0 0 3-16,0-3 12 0,20-1 5 16,-20-4-8-16,0-2 34 0,14-6 3 0,-14 0 14 0,0-5 14 15,0-1-16-15,14-3 9 0,-14 0-4 0,0 0-7 16,0 0 8-16,7-20-1 0,-7 20-1 0,0-21 1 15,0 7 0-15,0-1-6 0,0 0-7 16,0-4 0-16,0-2-2 0,-20 0 6 0,20 0 5 0,0 1 1 16,-13-1 13-16,13-2-18 0,0 2 3 0,0-2 5 15,0 2 6-15,0-1 7 0,0 0 8 0,0 3 6 16,0-1-12-16,22 3 7 0,-22 1-5 16,21 2-11-16,-21 3-9 0,26 2-6 0,-13 2-13 0,0 4-6 15,4 2 4-15,-2 1 1 0,4 0 1 0,-1 21 4 16,2-21-5-16,2 34 9 0,1-10-3 15,-2 3 3-15,-1 3-1 0,-2 3-7 0,-1 3-17 16,-3 1-22-16,-4 1-34 0,-3 1-38 0,-3 2-41 16,-2 0-46-16,-2 1-33 0,0 0-40 0,0-1-55 15,-20-2-55-15,20-4-75 0,-19-6-6 16,19-3 117-16</inkml:trace>
  <inkml:trace contextRef="#ctx0" brushRef="#br0" timeOffset="47405.26">15679 7455 3047 0,'24'-38'37'0,"-5"5"28"0,-7 3 18 0,-2 4 12 15,1 0-36-15,-8 9-32 0,-1 5-24 16,0 6-22-16,-2 5-4 0,0 1-1 0,0 0 6 0,0 19 6 16,-21-19-2-16,21 36 9 0,-15-9-2 0,15 4 7 15,-25 9 3-15,25 2-3 0,-23 5 1 0,8 2 2 31,2 3-1-31,-1 0-7 0,2 0 3 0,3-3 3 0,1 1-6 0,1-1 16 0,2-4-8 0,5-4-10 16,0-2-4-16,0-5-3 0,0-4 7 16,0-4 7-1,23-4 9-15,-23-7 2 0,26-5-5 0,-12-3-2 16,0-5 1-16,1-2-25 0,2 0-36 0,-3 0-43 0,2-23-60 0,-2 23-64 0,-2-22-6 16,3 22-16-16,-1-26-9 0,-2 13-58 0,-3 1-16 15,2-4-93-15,-1 2 9 0,-3-3 137 0</inkml:trace>
  <inkml:trace contextRef="#ctx0" brushRef="#br0" timeOffset="47643.61">15440 7802 2594 0,'-9'0'31'0,"5"0"39"15,1 0 45-15,3 0 42 0,0 0 11 0,0 0-12 16,0 0-37-16,18-19-36 0,-18 19-44 0,23 0-25 15,-6-13-11-15,4 13-3 0,3-13 2 0,7 13-2 16,0-10 6-16,4 10-6 0,3-8 4 16,0 3 17-16,4 0-1 0,-2 0 21 0,0 1-2 15,-4-2-17-15,2 2-2 0,0-1-26 0,-7-2 14 16,-1 2-7-16,-4 0 6 0,-3 0 5 0,-4 1-33 16,-2 1-50-16,-7-1-82 0,-4 3-121 0,-2 1-113 15,-2 0-23-15,-2 0-79 0,0 0-38 0,0 19-4 16,0-19 81-16</inkml:trace>
  <inkml:trace contextRef="#ctx0" brushRef="#br0" timeOffset="49034.63">8314 7803 2016 0,'0'-4'33'0,"4"0"29"0,-4 4 41 15,1-3 46-15,0 2 9 0,-1-2 20 16,0 2 4-16,0-1-10 0,0 0-13 0,0 2-14 0,0-1-35 16,0 1-25-16,0 0-23 0,0 0-33 0,0 0-12 15,0 0-15-15,0 0-11 0,0 0-8 0,0 0 2 16,12 0 4-16,-12 0 2 0,0 0-2 15,0 0 8-15,13 19 3 0,-6-19-1 0,3 20 5 0,2-4 6 16,7 2-7-16,4 3 6 0,6 3 0 0,6 6-5 16,4 3 9-16,10 4-1 15,12 6 3-15,9 3-2 0,13 6 5 0,8 3 19 0,15 1 4 16,4 1 12-16,14-1-3 0,1 0-17 0,4-4 14 0,3-4 6 16,-1-4 25-16,-5-3 18 0,-4-5-12 0,-10-3-2 15,-7-5-27-15,-7-3-16 0,-15-4 11 0,-10-4 5 16,-14-3 8-16,-12-3 19 0,-11-2 9 15,-9-3-2-15,-8 0 4 0,-7-3 1 0,-5 0-11 16,-7-2 6-16,1 0 16 0,-1-1-12 0,0 0 19 16,0 0-21-16,0 0-21 0,0 0-3 0,0 0-42 15,0 0 4-15,0 0-21 0,0 0-12 0,0 0 12 16,0 0-16-16,0 0 13 0,0 0-6 0,0-11-15 16,0 11-32-16,0 0-49 0,0 0-41 0,0 0-66 15,0 0-41-15,0 0-37 0,0 0-58 0,0 0-64 16,0 0-83-16,0 0-108 0,0 0-165 15,0 0-78-15,0 0 161 0</inkml:trace>
  <inkml:trace contextRef="#ctx0" brushRef="#br0" timeOffset="50294.71">11493 8611 2970 0,'28'0'28'0,"-13"0"31"16,0 0 45-16,1 0 37 0,-1-16 3 0,-4 16 1 16,-3 0-19-16,-8-14-20 0,0 14-25 0,7 0-33 15,-7 0-27-15,0 0-18 0,0 0-12 0,0 0 0 16,0 0 0-16,-18 0 3 0,18 0 4 0,-21 0-3 15,4 0-11-15,-4 0-12 0,-5 19-10 0,-2-19-3 16,-2 21 6-16,0-7-2 0,-1 1 1 0,1 3-1 16,3 1 3-16,3 2 9 0,2 0 1 0,7 2 4 15,0 1 11-15,7 0-7 0,3 1 9 0,5-1 10 16,0 0-18-16,0-3 16 0,32-4 1 0,-16 1 0 16,7-3 8-16,2-1-8 0,4-2-17 0,1-4-33 15,-1 0-40-15,4-3-58 0,-3 1-61 0,2-2-65 16,-2-4-74-16,0 0-114 0,-5 0-161 0,-3 0 53 15,-3-20 116-15</inkml:trace>
  <inkml:trace contextRef="#ctx0" brushRef="#br0" timeOffset="50656.18">11817 8810 2779 0,'19'0'5'0,"-3"0"-2"0,1 0 32 0,-6 0 48 16,2 0 40-16,-6-15 57 0,-1 15 8 0,-3 0-30 15,-2 0-44-15,-1 0-53 0,0 0-49 0,0-9-17 16,0 9-6-16,0 0-2 0,0 0 8 0,0 0-3 16,0 0 1-16,0 0 3 0,-15 0-3 0,15 19 2 15,0-19 1-15,-15 17 2 0,15-7 1 0,-11 2 3 16,11 3 1-16,-11 0-7 0,11 0 7 0,-8 2-1 16,8-3-5-16,-8 0-11 0,5 1-21 0,-3 0-20 15,1-3-8-15,-3 0-4 0,1-2 1 0,0-1 8 16,-2 0 1-16,3-3 19 0,-4-3 12 15,2-3 8-15,1 0 2 0,0 0 4 0,-3-17 3 0,-1 17 8 16,2-21 14-16,0 7-12 0,1-3 1 16,1-1-3-16,1-1-7 0,2 0 12 0,2 2 0 15,0-2 7-15,2 1 3 0,0 1 0 16,0 2-5-16,23 1-8 0,-23 1-4 0,24 2-3 0,-7 4-2 16,3-1-15-16,-3 3-37 0,1 1-47 0,2 2-58 15,-4 2-58-15,3 0-45 0,-7 0-60 16,4 18-93-16,-5-18-131 0,2 17 82 0</inkml:trace>
  <inkml:trace contextRef="#ctx0" brushRef="#br0" timeOffset="51160.12">12036 8853 3257 0,'11'-25'11'0,"0"12"24"0,0-1 41 0,-2 0 51 15,-1-1 37-15,4-1 28 16,-6 5 2-16,-1 2-24 0,-3 2-24 0,-1 1-55 0,0 1-49 0,-1 1-33 15,0 1-26-15,0 0 0 0,0 2 4 16,0 1 12-16,-16 0-10 0,16 0 3 0,-15 0-3 16,15 16-3-16,-22-16 7 0,10 19-3 0,0-5 4 15,0 1-11-15,2 4 12 0,0 1 6 0,3 4-1 16,3 0 13-16,4 1-10 0,-4 3 0 0,4 1-7 16,0-1-4-16,0 2-10 0,0-1-8 0,0 0 8 15,21-3 2-15,-21 0 5 0,19-1-1 0,-19-5-2 16,26-1-7-16,-13-6 20 0,-2 0-6 0,1-6 10 15,-3-1 5-15,0-2-4 0,-9-4 8 0,9 0-3 16,-9 0 1-16,6-16-11 0,-6 16 3 0,4-27 2 16,-4 8-5-16,0-6 3 0,0-3 14 0,0-1-1 15,0-1 13-15,0-3 6 0,0 1 0 0,0 1-5 16,0 1-1-16,0 1 0 0,0 3-20 0,0 1 17 16,0 0 3-16,0 2 5 0,0 2 10 0,0 1 6 15,15 3-4-15,-15 0-10 0,0 3-5 0,17 0-21 16,-17 2-5-16,12 3-9 15,-5 2-1-15,-7 2-3 0,16 2-13 0,-7 2 2 0,2 1 4 16,2 0 0-16,3 0 4 0,2 24 8 0,3-9-12 16,3 3-3-16,-1 6-16 0,2 3-21 0,-3 5-6 15,0 2-7-15,-3 5-12 0,-2 4-6 0,-2 4-28 16,-3 2-40-16,-3 2-23 0,-2 2-42 0,-3-2-23 16,-4-2-4-16,0-2-26 0,0-5-24 0,0-5-46 15,0-5-96-15,0-3-80 0,-20-9 5 0,20-3 113 16</inkml:trace>
  <inkml:trace contextRef="#ctx0" brushRef="#br0" timeOffset="51365.24">12724 8707 3261 0,'13'-15'-4'0,"-5"2"2"0,2 2-4 0,-6 1 2 0,6-3 0 0,-7 7-8 0,-3 3 0 16,0 3-5-16,0 0 2 0,0 0 6 15,0 18 2-15,-20-18 5 0,20 27 6 0,-20-7-3 16,20 4 13-16,-16 2-16 16,16 5 0-16,0 4 6 0,-18 2-18 0,18 2-21 0,0 5-35 15,0 1-37-15,0 3-45 0,0 0-27 0,0-1-38 0,0 0-89 16,0-4-66-16,0-2-94 16,23-6-41-16,-23-7 122 0</inkml:trace>
  <inkml:trace contextRef="#ctx0" brushRef="#br0" timeOffset="51554.37">12448 9039 2350 0,'0'-8'25'0,"0"-1"5"16,0 3 0 0,22 0 10-16,-22 0-20 0,23 1 3 0,-9 3 6 0,6-1-4 0,1 3-13 0,3 0 0 15,3 0-10-15,5 0 1 0,1 17 6 0,3-17-7 16,2 16-19-1,1-16-42-15,-2 21-64 0,7-21-89 0,-2 17-138 0,-1-17-225 16,4 14 44-16,-7-14 90 0</inkml:trace>
  <inkml:trace contextRef="#ctx0" brushRef="#br0" timeOffset="51927.99">13482 8824 3364 0,'5'-14'2'15,"4"3"32"-15,-2-1 56 0,-1-2 55 0,4 0 42 0,-2 3 32 16,-4 2 3-16,-1 4-23 0,-3 0-32 0,0 1-57 16,0 3-66-16,3-1-42 0,-2 1-16 0,-1 1-14 15,0 0 1-15,0 0 3 0,0 0 7 16,0 0 14-16,0 25-5 0,0-9 19 0,0 4-9 0,0 2-6 16,0 6 16-16,0 1-13 0,0 8 2 0,0 4 3 15,0 4-11-15,0 2 5 0,24 3-1 0,-24 0 0 16,28-3-5-16,-12 2-9 0,1-7 4 15,0-4 2-15,0-8 4 0,-3-6 22 0,-2-6-7 16,0-4 4-16,-2-6 3 0,2-4-12 0,-2-4 10 16,-1 0-3-16,3 0 4 15,-2-21 6-15,2 21 9 0,2-31-13 0,-2 11-2 0,-1-5-11 0,1-4 1 16,-3-1-3-16,1-3 4 0,0-1 10 0,0-2-38 16,-3-2 0-16,1 3-30 0,-2 1-29 0,1 5-12 15,-1 1-50-15,-1 3-44 0,1 5-61 0,-2 4-56 31,-1 5-58-31,1 1-75 0,-1 6-124 0,1 1-48 0,2 3-58 0,1 0 143 0</inkml:trace>
  <inkml:trace contextRef="#ctx0" brushRef="#br0" timeOffset="52378.33">14145 8984 3332 0,'8'-20'18'15,"-1"-3"27"-15,-1 3 52 0,1-3 43 0,2 2 17 16,1 1 21-16,-3 1-7 0,-3 5-4 0,0 2-25 16,-1 2-36-16,-3 1-51 0,0 2-40 0,0 3-16 15,0 0-17-15,0 2 0 0,0 2-7 0,-19 0 10 16,19 0 9-16,-21 0 5 0,21 20 8 0,-25-20-16 16,9 21-7-16,1-6-9 0,-2 1-6 0,3 3 5 15,-1 0 13-15,3 2-1 0,0 3 1 0,2 0-2 16,3-1-14-16,3 3 9 0,0-3 8 0,2-2 1 15,2 0 15-15,0-3 2 0,0-3-10 0,0-2 22 16,20-3-14-16,-20 1 1 0,23-5 19 0,-7 1 5 16,2-2 34-16,4-1 26 0,0-3 14 15,1-1-15-15,1 0 12 0,1 0-9 0,-2 0-6 0,0 0 10 16,-1 0-27-16,-4 0-1 0,0 0-19 0,-3 0-15 16,0 0-12-16,-4 0-26 0,-4 0-9 0,-1 0-4 15,0 0-7-15,-2 0 11 0,-1 14 12 0,-1-14 1 16,1 17 4-16,-3-4 6 0,0 3-15 0,0 2 3 15,0 2-3-15,0 2-5 0,0 2 19 0,-23 0-32 16,23 2-15-16,-19-2-43 0,19 2-49 0,-27-2-24 16,10 1-12-16,0-1-29 0,-4-2-12 15,0-3-19-15,0 0-38 0,-2-4-6 0,2-3-35 16,-3-3-29-16,0-4-94 0,1-3-163 0,4-2-86 16,0 0 101-16</inkml:trace>
  <inkml:trace contextRef="#ctx0" brushRef="#br0" timeOffset="52657.23">14842 8872 3743 0,'33'-23'2'15,"-5"3"13"-15,-7 1 28 0,-4 2 40 0,1 0 31 16,-10 6 28-16,-3 3-10 0,-4 3-45 0,-1 2-34 16,0 0-37-16,0 2-23 0,0 0 1 0,0 1-13 15,-25 0 4-15,25 0 8 0,-28 0-2 0,13 22 26 16,-4-22-19-16,0 22-16 0,0-5-2 15,-2 0-22-15,1 4 4 0,2 0-1 0,1 1-6 0,3 3-3 16,1 3-16-16,-1 1-18 16,4 2-11-16,2 3-1 0,5 0 13 0,0-1 21 0,2 3 18 0,1-4 9 15,0-1 15-15,0-1 11 0,0-6 3 16,29-2 2-16,-29-3-14 0,34-2 11 0,-12-4 1 16,3-2-3-16,3-3-7 0,-1-5-42 15,-2-2-33-15,1-1-55 0,-3 0-59 0,-2 0-68 0,-1-25-103 16,-3 25-187-16,-1-30-97 0,-4 10 100 0</inkml:trace>
  <inkml:trace contextRef="#ctx0" brushRef="#br0" timeOffset="53029.28">15147 8971 2878 0,'8'0'16'0,"0"0"51"15,2 0 73-15,-1-15 55 0,3 15 50 0,0-19 11 0,-4 19-25 16,-1-13-26-16,0 13-55 0,-1-11-53 0,-2 11-48 15,2-7-32-15,-5 7-16 0,2 0-17 16,-3 0-3-16,1 0-3 0,-1 0 2 0,0 0 1 0,2 0 11 16,-2 0-2-16,3 0 7 0,1 22 15 15,0-22-12-15,2 32 4 0,0-11-5 0,0 5-11 0,-1 1 13 16,1 2-15-16,-4 3-26 0,0 1-15 16,-2-2-41-16,0 2-19 15,0-5-16-15,0 1-24 0,-26-4-14 0,26-1-2 0,-25-5-8 0,7-3 18 0,-1-6 11 16,-2-1 17-16,-2-8 30 0,2-1 16 0,-4 0 33 15,2-22 20-15,-1 5 12 0,5-5 20 16,2-3 2-16,6-3 4 0,1-5 30 0,3 1-17 0,7-1 12 16,0-2 15-16,0 0-41 0,24 3 36 0,-24 1-6 15,31 4-15-15,-11 3 15 0,4 0-22 0,-2 6-6 16,2 3 0-16,3 3-23 0,-1 4-51 16,0 2-59-16,0 6-81 0,-1 0-65 0,-1 0-100 0,-2 19-68 15,-3-19-62-15,-2 26 92 0</inkml:trace>
  <inkml:trace contextRef="#ctx0" brushRef="#br0" timeOffset="53494.79">15417 9085 2885 0,'21'-29'40'0,"0"11"57"0,-1 2 55 0,-2-2 50 16,4 1 16-16,-4 1-1 15,-5 5-9-15,-3 1-24 0,-1 3-44 0,-4 1-57 0,0 0-54 16,-1 1-23-16,-4 2-11 0,0 0-2 0,0-1 3 15,0 4-15-15,-21 0 1 0,21 0 4 0,-24 0-4 16,10 0 17-16,-2 22-7 0,1-22-14 0,1 25 2 16,-2-4-2-16,3-1 2 0,3 6 12 0,0 3-13 15,-1 3-10-15,5 2-10 0,1 2-10 0,1-1 12 32,4-1 2-32,0-1 9 0,0-4 3 0,0-1 5 0,0-5 9 0,19-1 0 0,-19-4 2 0,19-3 4 15,-19-3-3-15,15-4 10 0,-15-2 6 0,14-2 2 31,-14-2-1-31,0-2-8 0,11 0 0 0,-11 0-3 0,0 0-2 0,0-26 3 0,0 26-4 0,0-31-4 16,0 12 7-16,0-2 2 0,0-5-3 16,0-1 7-16,-20-3 5 15,20 1-6-15,0-2 5 0,-13 3 3 16,13-3-1-16,0 0 5 0,0 2 8 0,0 1 4 0,0 6 0 0,0-3 8 0,26 7-5 16,-26-2-6-16,20 5-8 0,-3 3-6 0,-2 2-15 15,5 2-5-15,1 1-3 0,0 4-5 0,4 1 4 16,0 2 6-1,-2 0 2-15,-1 0-10 0,2 32 14 0,-2-15-5 0,-3 7 2 0,1 6 12 16,-3 4-17 0,-3 5-25-16,0 2-36 0,-5 7-45 0,-5-1-63 15,-4 2-39-15,0-2-40 0,0-2-49 0,-19-2-59 16,19-4-75-16,-29-3-130 0,12-6-32 0,-5-5 131 16</inkml:trace>
  <inkml:trace contextRef="#ctx0" brushRef="#br0" timeOffset="53809.4">15859 8980 2744 0,'27'-26'34'0,"-8"1"48"0,2 3 57 0,-4 5 45 16,-4 3 1-16,3 0-35 0,-11 5-56 16,-2 5-47-16,-1 1-50 0,-2 3-18 0,0 0-4 15,0 0 4-15,0 0 14 0,-23 25 7 0,23-25-3 16,-21 27 0-16,21-6-1 0,-27 5-4 0,14 5 7 15,13 5 5-15,-22 4-5 0,22 3 0 0,-14 4 4 16,14 3-5-16,0-3 6 0,0-2-4 0,0-2-1 16,0-4-1-16,0-2 5 0,0-6 11 0,0-7-8 15,0-1 3-15,16-5-6 0,-16-6 2 0,0-2 9 16,0-4 35-16,0-2 7 0,11-4-1 16,-11 0-2-16,10 0-40 0,-10 0-6 0,14 0-4 0,-5 0-1 15,4-18-10-15,-1 18-27 0,2-14-43 0,0 14-64 16,-1-17-73-16,2 17-71 0,-1-18-74 0,-2 8-140 15,-3-3-149-15,1 0 5 0,-3-1 117 0</inkml:trace>
  <inkml:trace contextRef="#ctx0" brushRef="#br0" timeOffset="53951.25">15740 9257 2530 0,'-7'-5'46'15,"7"-1"25"-15,0-1 49 0,0 1 43 0,0-2-8 16,26-1 6-16,-26 1-32 0,29-1-38 0,-10 2-42 15,1 0-31-15,2 4-16 0,1-1-13 0,1 4-18 16,0 0-47-16,0 0-63 0,1 0-63 0,-3 18-94 16,4-18-143-16,-2 19-152 0,0-19-83 15,2 18 118-15</inkml:trace>
  <inkml:trace contextRef="#ctx0" brushRef="#br0" timeOffset="54130.23">16539 9140 3427 0,'19'0'43'0,"1"-22"53"0,-1 22 68 16,-2-21 44-16,3 21 7 0,-7-18-32 0,-2 18-61 15,-2 0-54-15,-4-14-58 0,-2 14-85 0,-2 0-103 16,-1 0-104-16,0 0-66 0,0 0-41 0,0 0-37 16,-20 0-111-16,20 29-236 0,0-12 100 0,-19 1 134 15</inkml:trace>
  <inkml:trace contextRef="#ctx0" brushRef="#br0" timeOffset="57632.13">3182 10357 3726 0,'0'0'18'0,"22"-29"62"16,-22 13 54-16,22-1 41 0,-11-3 11 0,-11 4-37 15,16 2-25-15,-16 4-19 0,8 10-18 0,-8-15-23 16,0 15-32-16,0-9-25 0,0 9-12 0,0 0-5 16,0 0 3-16,0 0 2 0,-26 20-2 0,26-20 7 15,-27 33-7-15,13-11 7 0,-3 4-4 0,3 5 4 16,2-1 2-16,12 3-12 0,-15 1 13 0,15 2-3 15,0-2 2-15,0-1 3 0,0 0-2 0,0 1-1 16,26-3-3-16,-26-1 17 0,24-3-13 0,-24-5-7 16,25-3 10-16,-25-6-13 0,19-3 15 0,-19-5-1 15,14-5 5-15,-14 0-7 0,12 0-10 0,-12-28 2 16,5 11-12-16,-5-3 6 16,0-5 3-16,0-4 3 0,0-2-2 15,0-1-12-15,-19-2-8 0,19-1-2 0,-20-1 3 0,20 0 12 0,-21 0 9 16,21 0 3-16,-16 1-5 0,16-1 4 0,0 3 5 15,0 0-10-15,0-1 9 0,0 3-10 0,0 1-3 16,0 3 5-16,21 0 3 16,-21 4 11-16,20 3-2 0,-20 2 3 0,23 5-5 0,-23 4-13 0,25 5 6 15,-9 1 2-15,1 3-4 0,3 0 5 0,2 25-5 16,2-7 4-16,4 3 2 16,0 5-2-16,4 2 1 0,0 4-4 0,0 1 3 0,-5 1 0 0,-1 1 2 15,-1-1-8-15,-2 1 2 0,-2-1 4 0,-4 0-5 16,-2-1 0-16,-2-2-16 0,-4-2-17 0,-1-1-6 15,-2-3-7-15,-6-3-1 16,0-2 12-16,0-3 11 0,0-4 8 0,-22-3 19 0,22-3 4 0,-23-3 1 16,23-4 1-16,-23 0 0 0,8 0-1 0,1 0-3 15,-1-28 9-15,0 28-9 0,4-30 0 0,-3 13-2 16,3-5-6-16,2-1 9 16,2-2-2-16,3-1 6 0,4-1 1 0,0-3-4 0,0 0 10 0,23-1 9 15,-23 0 5-15,26 2 12 0,-8-2 7 16,2 4-7-16,1 0 8 0,2 4-14 15,-3 2-17-15,1 4-3 0,0 4-14 0,0 3 4 16,-2 4-5-16,1 5 2 0,0 1-1 0,-1 0 1 0,3 27 10 16,-2-7-10-16,1 2 3 0,3 7-7 0,-4 2-4 15,1 3-20-15,-3 4-29 0,-1 0-34 16,-5 2-54-16,-3-2-55 0,-2 5-67 0,-4-3-69 0,-3-2-75 16,0 2-68-16,0-1-138 0,-19-4-128 0,19-2 125 15</inkml:trace>
  <inkml:trace contextRef="#ctx0" brushRef="#br0" timeOffset="58624.49">4088 10308 3561 0,'23'-31'18'16,"-4"2"12"-16,-1 2 40 16,-4 0 42-16,-2 1 9 0,-3 2 15 0,-2 6-18 0,-4 8-38 0,-2 1-31 0,1 4-37 15,-2 2-17-15,0 3-9 0,0 0 3 0,0 0 11 16,0 30 0-16,-20-16-2 0,20 6 3 15,0 4-2-15,-20 2-5 0,20-1 5 0,0 4-10 16,-12-3-6-16,12 1-3 0,0-1 2 0,0-1 1 16,0-3 12-16,0-3 5 0,0-2-5 15,0-3 6-15,23-4 1 16,-23-1 0-16,22-4 4 0,-8-4 4 0,1-1-8 0,3 0 2 0,0 0-5 0,1-21 10 16,2 21 0-16,0-27-1 0,-1 11 20 0,-2-2-3 15,-3-2 11-15,0-2 27 0,-4 0-3 0,4-2 11 31,-7 0-7-31,-1 1-3 0,-3-2 10 0,0 1-10 0,0 3 14 0,-2 3-28 0,-1 1-17 0,-1 2-18 16,0 3-14-16,0 3 2 0,0 2-8 0,0 3 0 16,0 1-15-16,0 3-1 0,0 0 3 0,0 0 17 31,0 24 0-31,0-24 5 0,0 36-1 0,0-13-9 0,0 5 16 0,0 3-7 0,0 2 0 0,0 0 0 16,0 1-27-16,0-1-5 0,0-1-3 0,16 0-18 15,-16-4 17-15,0-2-6 0,19-3 7 16,-19-2 6-1,15-5 5-15,-15-2 26 0,19-4-7 16,-6-3 13-16,0-5 2 0,5-2-15 0,-1 0 6 16,1 0 3-16,3-28-5 0,2 14 7 0,-1-6 9 15,0-1-1-15,0-4 7 0,-5-1 24 0,0-3 1 16,-1-2 18-16,-3-1 21 0,-1-3-2 0,-1-1 11 16,-4 0 4-16,-2 0 7 0,1-1 9 0,-2 0-6 15,-2-1-25-15,2 1-18 0,-3 0-37 0,-1 2 28 16,0 3 1-16,0 4 3 0,0 2 3 0,0 4-46 15,0 3-1-15,0 6-16 0,0 5-14 0,0 3 5 16,0 0-19-16,0 4-11 0,0 1 22 0,0 0-5 16,0 0 17-16,0 20 5 0,-18-20-24 0,18 32 20 15,-16-8-8-15,16 5 5 0,-17 4 23 0,17 3-20 16,-10 6 8-16,10 1 1 0,0 1 6 0,0 0-7 16,0 1 0-16,0-1-4 0,0-1-19 0,0 0 19 15,0-5-25-15,22-1-7 0,-22-2-22 0,14-3-17 16,-14-3 17-16,21-4 27 0,-9-4 21 0,2-2 21 15,0-4 1-15,1-4-9 0,2-7-2 16,3-2-7-16,1-2 7 0,0 0 4 0,0-21 3 16,2 5 10-16,1-4-10 0,0-1-4 0,0-5-7 15,-2 0-7-15,-1-6 7 0,-2 0 6 0,-2-4 24 16,-2 0 4-16,-4-3 14 0,0-2 3 0,-3-1-6 16,-1-2 10-16,-2 3 57 0,-1-3 12 0,2 2 24 15,-4-2-2-15,2 6-62 0,-1 2-10 0,-1 2-4 16,-1 5-4-16,-1 1 18 0,1 4-8 0,-1 6-24 15,0 3-17-15,0 1-36 0,0 6 1 0,0 1-24 16,0 5-7-16,0 1-2 0,0 1-25 16,0 0 26-16,-14 0 12 0,14 24 23 0,0-24 15 0,-12 33-22 15,12-9 10-15,-6 6-8 0,6 8-2 0,-7 1 15 16,7 6-15-16,-5 5 4 0,3 2-6 0,1 4 5 16,-2-2 5-16,0 3-18 0,2-4-10 0,-1-2-12 15,1-1-10-15,1-2 5 0,0-5 9 0,0-3-23 16,0-3-5-16,0-6 6 0,25-1-2 0,-25-8 31 15,18-5 23-15,-18-4 10 0,19-4 7 16,-19-5 5-16,23-2-20 0,-12-2-24 0,1 0-33 0,2 0-53 16,-1-26-62-16,3 26-39 0,-2-25-41 15,0 9-30-15,-2-1 8 0,0 0-17 0,1-3-8 16,-6 0-25-16,-3 1-50 0,0-2-49 0,-4 3-69 16,0-2-134-16,0-2-147 0,-32-2 126 15</inkml:trace>
  <inkml:trace contextRef="#ctx0" brushRef="#br0" timeOffset="58970.94">4952 10345 2927 0,'0'0'25'0,"0"16"34"0,0-16 57 15,0 0 61-15,30 0 28 0,-30 0 9 0,28 0-25 16,-13-17-40-16,3 17-43 0,-1 0-41 16,3-20-31-16,1 20-21 0,1-18-3 0,3 18 3 15,1-19-7-15,2 9-5 0,2 0-6 0,4-2-10 0,-1 1 12 16,1 1 4-16,2 0-2 0,-3 0 9 0,-1 0-2 15,-3 0-5-15,-2 0-2 16,-3 3 0-16,-5-1-4 0,-3 2 8 0,-2 0 19 0,-4 1 12 16,-2 3 27-16,-2-2 10 0,-5 2-8 0,0 1-16 15,0 1-8-15,-1 0-22 0,0 0-8 0,0 0-3 16,0 0-30-16,0 0 9 0,0 0-6 0,0 0 6 16,0 0 12-16,0 0 8 0,0 23 2 0,0-23-2 15,0 24-3-15,0-7-6 0,-15 4 8 0,15 3 2 16,0 2-2-16,0 2 4 0,0 1-5 0,0 2 2 15,0 2 3-15,0 0-17 0,16-2-22 16,-16 0-47-16,0-1-52 0,0-2-59 0,17-1-61 16,-17-2-51-16,0-2-48 0,0-5-57 0,0-2-41 0,8-3-127 15,-8-7-110-15,0-6 129 0</inkml:trace>
  <inkml:trace contextRef="#ctx0" brushRef="#br0" timeOffset="59080.86">5732 9915 3226 0,'11'-34'-48'16,"-1"5"-57"-16,-3 6-39 0,-7 4-34 0,9 4-12 16,-9 4-14-16,0 5-14 0,0 6-80 0,0 0-73 15,0 0-127-15,0 17 53 0</inkml:trace>
  <inkml:trace contextRef="#ctx0" brushRef="#br0" timeOffset="59441.8">5855 10201 3161 0,'8'-24'27'16,"0"24"14"-16,1-27 59 0,-2 10 61 0,2 0 19 15,-1 1 33-15,-2 1-27 0,-2 2-36 0,-1 3-23 16,-3 0-61-16,0 10-26 0,0-12-36 16,0 12-25-16,0-5 12 0,0 5-4 0,0 0 4 0,-16 0 0 15,16 28-1-15,0-12-4 0,-19 4 8 16,19 5 3-16,0 4 8 15,0 2-2-15,-11 3 3 0,11 3-4 0,0 1-7 0,0 1-14 0,22 0-15 16,-22-2-7-16,18-1-10 0,-18-2 8 0,22-1 0 16,-22-3 4-16,21-5 13 0,-21-3-1 0,21-3 19 15,-11-5 8-15,1-4 4 16,0-4 9-16,0-5-3 0,1-1-4 0,2 0-2 0,-1-18 2 0,2 18-1 16,0-29 0-16,2 11-9 0,-3-4 4 0,0 0-9 15,0-3-11-15,-2-2-16 0,0 0-36 0,-2-1-39 16,0 0-38-16,-2-1-39 15,-1 2-44-15,-1 0-46 0,-2 1-41 0,-1 3-101 0,0 2-132 0,-1 3-76 16,2 2 92-16</inkml:trace>
  <inkml:trace contextRef="#ctx0" brushRef="#br0" timeOffset="60259.04">6471 10309 2616 0,'10'-30'2'16,"-1"13"4"-16,-1-2 20 0,-2 1 2 0,-1-5 11 16,-3 4 19-16,-2 2-10 0,0 2-4 15,0 3-22-15,0-1-16 0,-24 5-14 0,24 2 14 0,-28 3-2 16,11 3-9-16,-3 0 4 0,1 0-11 16,-6 0 5-16,0 23 1 0,0-23-8 0,1 25 4 0,0-11-15 15,2 4-3-15,2 0 10 0,2 0-8 16,4 1 18-16,5 1-3 0,3-2-6 0,5 1 11 0,1-2-9 15,0-1 16-15,21-2-1 0,-21-3-1 16,32-2 7-16,-11-2 4 0,0-5 8 0,3-2 3 16,2 0 16-16,1 0 3 0,-4 0 11 0,2-26 4 15,-1 26-4 1,-2-27 8-16,0 12 4 0,-2-2 14 0,-3-2 9 0,-2 0-10 0,-1-1 9 16,-2 1-5-16,-4 0 5 0,-1 2-18 0,-2 1-19 0,-2 4-22 15,-1 2-26-15,-2 2 5 0,0 4-18 0,0 2-2 16,0 2-1-16,0 0 0 0,0 0 8 0,-19 23-3 15,19-7 9-15,-16 1-9 0,16 4 11 0,-17 3 2 16,17 2-8-16,-14 2 10 0,14 2-6 0,0 1 2 16,-11-3 2-16,11 2-9 0,0-4-14 0,0 0-10 15,0-3-9-15,0-5 7 0,0-2 13 0,16-3 10 16,-16-3 12-16,17-3 5 0,-5-5 0 16,2-2-2-16,3 0 0 0,-2 0 2 0,3-26-7 15,-3 10 15 1,3-2 4-16,2-2 4 0,-4-3 16 0,0-3 0 0,-2-1 4 0,2-1 7 0,-5-1 2 15,3 0-4-15,-4-1-5 0,-3-2-4 0,0 5-14 16,-1 0-2-16,-4 1 5 16,0 2-6-16,-2 4 4 0,0 2-16 15,0 7-2-15,0 1-6 0,0 3-19 0,0 4 1 0,0 1-1 0,0 2-3 0,0 0 11 16,0 0 1-16,0 28 4 0,0-12 3 0,0 4 2 16,0 3 13-1,0 4-15-15,0 3 4 0,0-1-4 0,0 4-16 0,18-1 16 0,-18-1-2 0,17 2 6 16,-17-3 7-16,20 1-10 0,-9-1-1 15,0-1-14-15,2 2-15 0,-4-2-15 0,2 0-24 0,-2-1-11 16,-3 0-6 0,-1-1-12-16,-1-1 4 0,-4-3-4 0,0-3 8 0,0-5 24 0,0-2 19 0,0-6 37 15,0 1 20-15,-20-6-1 0,20-2 7 0,0 0 1 16,-16-26 4-16,16 26 21 0,-12-33 3 16,12 13-12-16,-10-4 3 15,10-3-6-15,-9 0-14 0,9 0 8 0,0 0-7 0,0-2-2 0,0 0 17 16,0-1 4-16,0 0-4 0,0-4 1 0,0 2-4 15,19-1-12-15,-19 0 1 0,18-1-7 0,-18 2-13 16,26 2-1-16,-11 0 1 16,2 3-2-16,2 3 7 0,0 5-21 0,3 2-23 0,1 6-28 0,-3 4-35 15,1 6-11-15,0 1-24 0,-1 0-18 0,-2 26-26 16,-1-9-17-16,-1 4-42 16,-4 3-41-16,0 1-63 0,-4 2-77 0,-1 1-76 0,-1-1 88 0</inkml:trace>
  <inkml:trace contextRef="#ctx0" brushRef="#br0" timeOffset="60479.65">7226 10357 3274 0,'26'-14'9'0,"-12"-2"28"16,0 0 45-16,-2-1 18 0,1-3 31 16,-1 2 40-16,-3 5 18 0,-3 4 19 0,-6 1-38 0,5 2-76 15,-5 1-69-15,0 4-36 0,2 1-14 0,-2 0 9 16,0 0 10-16,0 22-1 0,-20-22 8 0,20 33 3 15,0-10-8-15,-20 6 4 0,20 2 5 16,0 3-6 0,-16 3-10-16,16 3-25 0,0 0-42 0,0 0-55 15,0 2-54-15,0 0-49 0,0-2-48 0,0-1-24 16,0-1-37-16,0-4-44 0,0-2-102 0,0-7-174 16,0-8 101-16</inkml:trace>
  <inkml:trace contextRef="#ctx0" brushRef="#br0" timeOffset="60620.76">7356 9992 3131 0,'11'-38'-9'15,"-1"6"-58"-15,-1 5-41 0,-1 4-41 0,-5 6-40 16,4 3-28-16,-7 4-4 0,0 9-22 16,0 1-73-16,0 0-118 0,0 0-21 0,0 27 65 15</inkml:trace>
  <inkml:trace contextRef="#ctx0" brushRef="#br0" timeOffset="61360.45">7718 10371 2680 0,'10'-27'10'0,"1"11"12"0,-4-1 21 0,-2-1-2 15,0-2-4-15,-5 1 0 0,0 2-14 0,0 4 9 16,-24-1-14-16,24 1-13 0,-29 3-9 0,11 0-6 15,-2 4 10-15,-3 4 1 0,-1 2 3 0,-3 0-13 16,0 0-3-16,-2 18-9 0,2-18-18 0,0 24 8 16,2-9-10-16,4 3-4 0,4 2 19 15,5 0 3-15,3 0 0 0,7 0 19 0,2 1-5 16,0-3-2-16,0-2 19 0,29-1-6 0,-11-3 8 16,1-3 16-16,3-5 14 0,3-1 20 0,0-3 19 15,1 0 5-15,-2 0 8 0,-1-17 1 0,0 17-7 16,-1-22 10-16,-3 22-7 0,-1-28 11 0,-1 12 10 15,-1-1 6-15,-2-2-6 0,2 2-18 0,-5 0-4 16,-3 1-26-16,2 1-13 0,-3 2-14 0,-2 3-23 16,-4 2-9-16,2 2-12 0,-3 3-4 0,1 3-4 15,-1 0 2-15,0 0 7 0,0 23 8 0,0-7-2 16,0 3-2-16,-20 6 0 0,20 2-8 0,0 4 12 16,0 3-1-16,-14 2 0 0,14 1 3 0,0 1-8 15,0 2 9-15,0-2-3 0,20 2-7 16,-20-3 0-16,17-3-17 0,-17-4 3 0,20-2 6 15,-7-3-1-15,0-5 14 0,3-8 4 0,0-5 4 16,3-5 1-16,3-2 4 0,1 0-8 0,1-21-1 16,3 1 3-16,0-4-5 0,2-3 18 0,-4-7 3 15,2 0 16-15,-1-5 8 0,-1-3-3 0,-2-2 20 16,-3-4-2-16,0-1 8 0,-2-1 4 0,0-2-11 16,-3-2-10-16,-1-3-21 0,-1 3 6 0,-2-1 15 15,-1 3 20-15,1 4 22 0,-5 6 2 16,1 5-32-16,-3 6-12 0,-1 7-38 0,-2 7-10 0,1 6-13 15,-2 5-30-15,0 4 14 0,0 2 0 0,0 0 8 16,-19 26 22-16,19-4-3 0,-18 9-10 0,18 10 14 16,-26 8-12-16,11 8 4 0,1 4-3 0,0 8-11 15,1 1 18-15,-2-1-2 0,2-1 6 16,0-1 4-16,0 0-32 0,1-4-18 0,1 1-15 16,2-4-7-16,5 0 4 0,0-4 12 0,4-3 6 15,0-5 1-15,0-8 22 0,24-4 7 16,-24-7 13-16,32-8 6 0,-13-7-3 0,1-7 1 0,2-3-2 15,2-4 3-15,-1 0-8 0,1 0-15 0,1-23-37 16,-3 23-27-16,1-29-55 0,0 12-45 0,-2-2-56 16,-2 1-63-16,0-2-49 0,-2 1-33 15,-4-1-81-15,1-1-147 0,-4-3-52 0,-7 4 97 0</inkml:trace>
  <inkml:trace contextRef="#ctx0" brushRef="#br0" timeOffset="61564.97">8076 10597 2744 0,'-6'0'31'0,"2"0"49"16,2 0 50-16,0 0 48 0,2-17 20 0,0 17-7 0,0-14-15 15,0 14-25-15,0-13-38 0,0 13-42 0,0-12-31 16,0 12-25-16,19-15-9 0,-19 8-5 0,17-2-2 16,-4 1 5-16,4-1-7 0,5 0 5 15,4 1-5-15,4-1-3 0,5 2 3 0,5-1-11 16,1 2-7-16,4 0-35 0,-1 2-38 0,1 1-38 15,0-1-67-15,-7 4-44 0,-4-2-68 0,-5 2-94 16,-6 0-140-16,-8 0-184 0,-4 0 106 0</inkml:trace>
  <inkml:trace contextRef="#ctx0" brushRef="#br0" timeOffset="62241.6">2589 11166 2921 0,'17'0'4'0,"-4"-7"-3"15,-6 7 0-15,-3-8 4 0,-1 2-3 0,-2 6 20 16,1-3 21-16,-2 3 18 0,0 0 24 0,0 0-1 15,0 0-11-15,-17 17-14 16,17-17-28-16,0 13-13 0,-14-13-8 0,14 13-6 0,0-13 1 0,-11 11 5 16,11-11 2-16,0 13 3 0,0-13 3 0,35 10-4 15,-7-10-3-15,14 8-1 0,16-8-2 0,18 0 21 16,20 0 12-16,21 0 10 16,15-23 8-16,22 23-11 0,21-31-2 0,19 11 0 0,18-1 16 15,13-3 8-15,16 0 5 16,13 0 1-16,9-3-24 0,8 1-11 0,2 0-13 0,3 2-17 15,4 0-1-15,-3 3-7 0,1 1-8 0,-8 4 3 0,-4 2-4 0,-7 1-6 16,-10 3 8-16,-11 3 3 0,-21-2 5 0,-22 4 1 16,-24 0-20-16,-23 2-62 0,-25 3-81 15,-25 0-111-15,-27 0-99 0,-24 0-23 16,-20 0-42-16,-24 20-121 0,-3-20-124 0,-50 13 80 16</inkml:trace>
  <inkml:trace contextRef="#ctx0" brushRef="#br0" timeOffset="62618.96">3629 11078 3211 0,'0'3'0'15,"0"0"-5"-15,23-3 2 0,-23 0 2 16,18 0 2-16,-18 0 23 0,16-17 30 0,-16 17 22 0,17 0 26 15,-4 0 8-15,0 0-9 0,6 0-11 0,2 0-18 16,7 17-10 0,4-17-12-16,5 0-9 0,9 17-14 0,7-17-18 0,11 10-6 0,11-10-8 15,13 10 7-15,11-10-2 0,15 0 2 0,13 0 5 16,17 0 13-16,16 0 11 0,14 0 11 0,13 0 13 16,12-22 6-16,17 22 4 0,11-15 10 0,8 15 5 15,6-17 5-15,2 17 7 0,3-12-1 0,-1 12-3 16,-6 0 11-16,-13-9 5 0,-7 9-16 15,-12 0-22-15,-19-4-18 0,-21 4-42 0,-20 0 0 0,-18-5 24 16,-22 4-8-16,-20-2 1 0,-21 1 1 0,-21 0-62 16,-11 0-95-16,-14 1-46 0,-12 1-71 0,-8 0-34 31,0 0-4-31,-20 0-64 0,20 18-77 0,-38-18-97 0,13 17-187 0,-3-17-83 0,0 13 141 0</inkml:trace>
  <inkml:trace contextRef="#ctx0" brushRef="#br0" timeOffset="63373.72">8509 10402 2618 0,'19'0'2'16,"0"8"19"-16,-2-8 24 0,2 0 32 0,-1 6 33 16,-1-6 13-16,-3 3 15 0,-4-2-3 0,-1 3-21 15,-2-2-29-15,-1-1-38 0,-2 1-28 0,-2-2-12 16,0 3 0-16,3 0-9 0,-4-2 11 16,4 1 3-16,-1 0 11 0,-1-2 22 0,1 2 5 15,2-2 3-15,0 0-1 0,-1 0-14 0,3 0-10 16,1 0-12-16,0-17-11 0,2 17-1 0,0-20-5 15,-1 6 16-15,3-2-10 0,-1-3 17 0,-2-2 22 16,0 1-15-16,-2-2 18 0,-1 2-2 0,-1-2-27 16,0 0 11-16,-3 3-2 0,-1 2-9 0,-2 2 1 15,2 3-7-15,-2 2-11 0,0 2-7 0,0 3 5 16,0 5-7-16,0 0-2 0,-24 0 1 16,24 0 5-16,-27 25-1 0,5-9 4 0,2 1-2 15,-3 6 2-15,-2 1 1 0,0 3 5 0,0 0 1 0,0 2-10 16,4 0-11-16,0-1-17 0,1-1-13 0,1-2-14 15,4 0 6-15,3-1 0 0,3-3 6 0,3-1 9 16,3-1 21-16,3-2-3 0,0-1-1 16,30-2 1-16,-10 0-42 0,4-3 0 0,0-1-23 0,5-1-31 15,6-4-29-15,-4 1-37 0,3-6-36 0,-4 0-44 16,-3 0-91-16,2 0-131 0,-3 0-146 16,-2-23 85-16</inkml:trace>
  <inkml:trace contextRef="#ctx0" brushRef="#br0" timeOffset="83359.78">2610 2815 1473 0,'-1'0'3'0,"0"0"44"0,1 0 25 15,0 0 36-15,0 0 44 0,0 0-2 0,0 0-6 16,0 0-19-16,0 0-35 0,0 0-38 16,0 0-7-16,0 0-12 0,0 0 0 0,0 0 8 15,0 0-4-15,0 0 3 0,0 0 4 0,0 0-2 16,0 0 6-16,0 0 7 0,0 0-11 0,0 0 3 15,0 0 3-15,0 0 0 0,0 0 9 0,0 0 6 16,0 0-4-16,0 0 7 0,0 0 7 0,0 0 3 16,0 0-19-16,0 0-17 0,0 0-23 0,0 0-16 15,20 0 6-15,-20 0 4 0,19-20 13 0,-6 20 5 16,1-11 8-16,4 11 2 0,1-14 4 16,-1 14 9-16,0-11-3 0,-2 11 2 0,-3-9-13 0,3 9-12 15,-4-9-5-15,-3 9-3 0,-2-4 7 0,-1 3 2 16,-1-1 0-16,-1 2-2 0,-1-1-10 15,-2 1 2-15,-1 0-3 0,2-2-6 0,0 2 1 0,-2 0-1 16,0 0-4-16,0 0-3 0,0 0-5 16,0-1-5-16,0 1 4 0,0 0 2 0,0 0-28 15,0 0-39-15,0-2-60 0,0 1-78 16,0 1-72-16,0 0-68 0,0 0-67 0,0 0-66 16,-15 0-93-16,15 0-68 0,-15 0 125 0</inkml:trace>
  <inkml:trace contextRef="#ctx0" brushRef="#br0" timeOffset="84004.09">2722 2784 1188 0,'-2'0'68'0,"1"0"41"16,-3 0 27-16,3 0 25 0,1 0-23 0,0 0-21 15,0 0 3-15,0-7-11 0,0 7-23 0,0 0-9 16,0 0-7-16,0 0-6 0,0 0-9 0,0 0-1 16,0 0-2-16,0 0-5 0,0 0 2 0,0 0-8 15,0 0-15-15,0 0 7 0,0 0-3 0,0 0 1 16,0 0-3-16,0 0-5 0,0 0-2 0,0 0 2 15,0 0 6-15,0 0 0 0,0 0 2 0,15 0 6 16,-15 0-3-16,0 0-1 0,0 0 1 16,0 0-2-16,14 0 9 0,-4 0 11 0,0 0 3 15,3 0 8-15,2 0 3 0,2 0-1 0,4-18 4 16,0 18-4-16,-1 0-5 16,1-16 9-16,0 16-2 0,1-13 2 0,-2 13 0 0,0-10-9 0,-3 10-15 15,0-10-10-15,-1 6-4 16,-4 4-8-16,-2-4 7 0,-3 1-3 0,-1 2-2 0,-2-1-9 0,0 0-8 15,-2 2-1-15,-1-1 2 0,-1 1-6 0,0-1-1 16,0 1-3-16,0 0-7 0,0 0 6 0,0 0 0 16,0 0 0-16,0 0-22 15,0 0-30-15,0 0-48 0,0 0-50 0,0 0-42 0,0 0-35 0,0 0-10 16,-13 0-12-16,13 0-24 0,-9 0-69 0,0 0-137 16,-1 0-181-1,-4 0 71-15,0 0 135 0</inkml:trace>
  <inkml:trace contextRef="#ctx0" brushRef="#br0" timeOffset="86056.02">7557 5508 2135 0,'20'0'40'0,"-20"0"5"16,13 0 24-16,-13 0 30 0,0 0-9 0,14 0 28 15,-14 0 11-15,0 0 2 0,7 0 1 0,-7-6-6 16,0 6-22-16,0 0-11 0,0 0-18 0,0 0-14 16,0 0 2-16,0 0-9 0,0 0-2 0,0 0 0 15,0 0-6-15,0 0 4 0,0 0 4 0,0 0-1 16,0 0 0-16,0 0-13 0,0 0-15 0,23 0-2 15,-23 0-11-15,20 0 5 0,-20 0 2 0,26 0-3 16,-12-18-4-16,1 18-3 0,1-14-6 0,2 14 1 16,0-21 9-16,-6 10-7 0,2-2 7 0,-2 3-6 15,-2-4-7-15,-1 1 0 0,-4 0 3 0,-1 1-5 16,0 2 6-16,-1 1 5 0,-2-1-10 16,-1 2 5-16,0 0-3 0,0 0-9 0,0 3 13 0,0-2-13 15,-21 1-6-15,21 2-5 0,-20 0-18 0,6 1 8 16,-3 2 1-16,0 1 6 0,-1 0 0 0,-2 0 4 15,1 16 4-15,-1-16 4 0,2 24 0 0,1-5 0 16,1 3-3-16,1 3 2 0,3 4 6 16,1 4-8-16,5 1 9 0,2 1-4 0,1 3-2 15,3-2 9-15,0-1-4 0,0-3 2 0,20 0 0 16,-20-2 1-16,24-3 0 0,-24-2 2 16,25-4 3-16,-9-1 1 0,0-2-6 0,3-4 2 0,-4-1-9 15,2-3-17-15,0-2-12 0,5-1-29 0,-7-2-33 16,1-3-32-16,-2 0-56 0,-1-1-58 0,-1-1-79 15,-2 0-114-15,-2 0-183 16,2 0-25-16,-3-24 119 0</inkml:trace>
  <inkml:trace contextRef="#ctx0" brushRef="#br0" timeOffset="71698.28">17662 2129 2386 0,'0'-25'29'0,"20"25"50"0,-20-23 46 15,17 10 22-15,-17-1 5 0,21 2-18 0,-21 1-23 16,14 1-1-16,-14 3-27 0,0-3-29 0,0 10-30 16,0-9 1-16,7 9-36 0,-7-4-14 0,0 4 1 15,0 0-41-15,0 0 27 0,0 0 20 0,0 0-6 16,0 24 31-16,0-24-8 0,-18 26-31 16,18-11 22-16,0 3-13 0,-25 1 1 0,25 2 22 15,-24 1-15-15,8 1-5 0,3-3 2 0,0 1 5 16,0-1-12-16,0-1 21 0,3 1 2 0,10-6-2 15,-6 1 10-15,6-3-30 0,0-1 30 0,0-4-5 16,24-1 10-16,-24-2 33 0,31-2-25 0,-31-1 20 16,32-1 5-16,-13 0-18 0,0 0 13 0,-3 0-12 15,2-24-2-15,1 24 8 0,-8-23-6 0,2 23 2 16,2-24 22-16,1 11-7 0,-8 2-14 0,1 1 10 16,0 0-25-16,-4 3-7 0,2 7-11 0,-7-11-30 15,0 11-32-15,0 0 3 0,0 0 31 16,0 0-8-16,0 0 30 0,0 21-13 0,-30-21-16 15,30 30 16-15,0-12-22 0,-19 3 7 0,19 1-2 16,-17 2-13-16,17-1 14 0,0 0 15 0,0-1-8 16,0-1 18-16,-9-3-6 0,9-4-5 0,0 2 19 15,0-6 10-15,0-4 26 0,0-2 12 0,0-4-1 16,0 0-3-16,18 0 3 0,-18 0 3 0,20-26 16 16,-20 26 2-16,27-30-8 0,-10 8-28 0,0 4-28 15,-3-6-2-15,0-2-1 0,0 1 22 0,0 2-4 16,-1-1-5-16,-5 1-22 0,4 3-14 0,-2 1-16 15,-3 2-45-15,-2 3-43 0,1 3-78 16,-4 2-126-16,-2 4-136 0,2 3-107 0,-2 2-56 16,0 0 152-16</inkml:trace>
  <inkml:trace contextRef="#ctx0" brushRef="#br0" timeOffset="72130.37">18037 2361 2454 0,'14'0'47'0,"-5"-20"38"0,0 20 49 0,1-20 47 16,0 20 1-16,-3-21-14 0,0 21-17 0,-3-16-30 16,-4 16-56-16,7-11-16 0,-4 11-21 0,-1 0-22 15,-2-6 6-15,0 6-23 0,0 0-11 0,0 0 5 16,1 0-6-16,-1 0-2 0,2 0 18 0,-1 0-13 16,2 0 24-16,1 0 13 0,2 0-21 15,0 0 4-15,4 16-19 0,-1-16 17 0,1 0-6 16,1 0 13-16,0 10 22 0,2-10-25 0,-3 0 23 15,1 0-10-15,-1 0-28 0,-4 0 23 0,5 0-4 16,-3-21 1-16,-2 21 18 0,-2-20-10 0,2 20-5 16,-2-22 7-16,-1 11-1 0,0-3-5 0,-3 2 5 15,0-2 0-15,0 2-15 0,0 0-18 0,-17 0 15 16,17 1-26-16,-18 2 15 0,18 3 10 0,-26 1-43 16,10 2 12-16,1 0-7 0,-4 3 4 0,3 0 2 15,-3 18 1-15,4-18 1 0,-2 21-13 16,0-5 30-16,4 1 9 0,2 1-4 0,2 2 17 0,1 0-17 15,4 0 4-15,-1 1 0 0,5-1 15 0,0 1-17 16,0-2 16-16,0 1-4 0,22-2-28 16,-22-2 28-16,22 0-21 0,-22-1 7 0,24-3 4 15,-8 0-32-15,-2-3 1 0,0-1-27 0,2-3-21 16,2 1-21-16,-2-6-50 0,-1 0-52 0,3 0-79 16,-3 0-140-16,1-23-91 0,-1 23-31 0,-4-30 113 15</inkml:trace>
  <inkml:trace contextRef="#ctx0" brushRef="#br0" timeOffset="72348.19">18403 2127 2291 0,'7'-7'39'15,"0"2"62"-15,0 0 48 0,-1-1 32 0,-2 1 28 16,-2 1-34-16,3-2-11 0,-3 4-32 0,-1 0-75 16,-1 2-49-16,0 0-33 0,0 0 2 0,0 0-4 15,0 0 19-15,0 0 3 0,0 0 1 0,-17 27 17 16,17-27-11-16,-13 26 9 0,13-7-24 0,0 2-18 15,-12 0 13-15,12 4-29 0,0 0 3 0,0 0-21 16,0 2-32-16,0 0-19 0,0 0-42 0,18-2-1 16,-18 5-107-16,16-2-99 0,-16-2-95 0,16-2-149 15,-16-3 138-15</inkml:trace>
  <inkml:trace contextRef="#ctx0" brushRef="#br0" timeOffset="73226.84">18409 2230 1479 0,'0'0'65'0,"0"0"50"15,0 0 66-15,0 0 54 0,0 0-14 0,0 0-1 16,0 0-32-16,0 0-30 0,0 0-17 0,0 0-28 15,0 0-15-15,0 0-25 0,0 0-28 0,0 0-19 16,0 0-6-16,0 0 7 0,0 0-16 0,0 0-3 16,0 0-12-16,0 0-7 0,0 0 21 0,0 0-5 15,0 0-3-15,0 0 0 0,0 0-14 0,0 0 10 16,0 0 6-16,0 0-2 0,23 0-10 0,-23 0-3 16,0-14 12-16,22 14-12 0,-22 0 24 0,17-17-6 15,-17 17-23-15,18-17 21 0,-18 7-22 16,13 0 29-16,-13-3-6 0,8 2-4 0,-8 0 13 15,0-2-14-15,5 1 1 0,-5 1 7 0,0-1-6 16,0 1 9-16,0 2-2 0,0 1-13 0,0 1 6 16,0 1-30-16,0 2 30 0,0-1-4 0,-17 4-11 15,17 1 3-15,0 0-28 0,-22 0 6 0,9 0 10 16,13 24-11-16,-21-24 25 0,6 26 2 0,0-9-3 16,-5 0 9-16,9 3-10 0,-2 1-10 0,3-1 5 15,0 1 5-15,2-2 11 0,3 3 6 0,2-4-3 16,3 2 6-16,0-2-31 0,0 1 2 0,28-2 13 15,-28-1-16-15,30-2 14 0,-13 0-11 16,-1-2-28-16,3-3-21 0,-3 1-5 0,0-2-31 0,-3-3-45 16,0-1-3-16,0-2-111 0,-1-2-53 15,-1 0-98-15,-6 0-157 0,5 0 118 0</inkml:trace>
  <inkml:trace contextRef="#ctx0" brushRef="#br0" timeOffset="73431.29">18618 2037 2372 0,'0'-12'20'0,"18"1"59"0,-18 2 34 0,0 3 33 16,14-2 22-16,-14 4-39 0,0 1-11 0,0 0-54 15,0 3-49-15,0 0-15 0,0 0-42 0,0 0 36 16,0 0-6-16,0 19 2 0,0-19 13 0,0 27-2 16,-19-8-6-16,19 4-13 0,0 3-12 0,-17 1-15 15,17 2 7-15,-18 2-28 0,18 0 16 16,0 0-56-16,0 1-43 0,0-1-43 0,0-1-121 15,0 0-78-15,0-1-107 0,17-2-16 0,-17-3 120 16</inkml:trace>
  <inkml:trace contextRef="#ctx0" brushRef="#br0" timeOffset="73782.35">18854 2025 2780 0,'13'-17'33'0,"-3"1"33"0,-2 4 10 16,-1 0 29-16,-1 3-49 0,-1 1-25 0,-5 5-17 16,0 1-34-16,0 2 11 0,0 0-20 0,0 0 10 15,0 0 10-15,0 21 11 0,0-21 3 0,0 21 0 16,-18-5-2-16,18 4-21 0,0 0-2 0,-13 0-11 16,2 1-18-16,11 0 44 0,-14 1-17 0,4-1 1 15,1-1 13-15,-6-3-45 0,5-1 28 0,0-1-18 16,0-2 11-16,2 0 28 0,1-4-12 0,-1-1 27 15,1-2 4-15,4-2-34 0,0-1 36 0,-1-3 18 16,2 1 24-16,2-1 56 0,0 3-23 16,0-3-16-16,0 0-38 0,0 0-24 0,0 0-6 15,0 0-14-15,0 0 6 0,0 0-29 0,0 0 17 16,19 0 7-16,-19 0-17 0,16 0 25 0,-16 0-32 16,22 17-14-16,-7-2-10 0,0 2-35 0,-2 3-50 15,7 3-62-15,0 3-56 0,-5 1-198 0,0 5-150 16,-3-1 60-16,-2 0 78 0</inkml:trace>
  <inkml:trace contextRef="#ctx0" brushRef="#br0" timeOffset="74948.32">17847 3184 2535 0,'0'-7'35'15,"17"7"25"-15,-17-7 36 0,0 7 35 0,13-4-12 16,-13 1 7-16,0 1-10 0,0 2-12 0,10-1-28 16,-10 0-31-16,0 1-30 0,0 0-13 0,0 0-13 15,0 0-5-15,0 0 5 0,0 0-19 0,0 0 9 16,0 17 20-16,0-17 1 0,0 16 11 15,0-16 11-15,-18 22-22 0,18-11-3 0,0 3 4 16,0-2-7-16,0 4-1 0,-14-4 0 0,14 3-10 16,0-2-29-16,0-2 9 0,0 0 3 0,0-3 1 15,17 0 42-15,-17-2-7 0,0-4 5 0,0-1 5 16,0 1-22-16,0-1 22 0,0-1-5 0,0 0-9 16,0 0 9-16,0 0-11 0,0-23 3 0,0 23 5 15,0-25 4-15,0 11-4 0,0 3-17 0,0-4 6 16,0 0-1-16,0-1 9 0,0-1-5 15,0 2 12-15,0 0 6 0,0-2-5 0,0 3 32 16,0 0-7-16,0 2-11 0,0 1 11 0,0 2-16 0,0 1-6 16,18 2 2-16,-18 3-30 0,0-1 2 15,0 3-9-15,0 0 7 0,0 1 18 0,0 0-20 16,0 0 14-16,23 20 0 0,-23-20 1 0,23 24 10 16,-23-11-17-16,26 3-18 0,-10 1-10 0,2-1 5 15,-3 0-20-15,-3-1 10 0,-1-1-9 0,-4-1 8 16,3-1-22-16,-3 0-22 0,-7-3 7 0,0-2-6 15,0-3 42-15,0 0 25 0,0-1 6 0,0-2-11 16,0-1 17-16,0 0 17 0,0 0-1 0,-19 0 38 16,19-18-6-16,0 18 9 0,0-20 18 0,0 20-7 15,0-27-3-15,0 13 3 0,0 0-14 0,0 0-11 16,0-2-1-16,19 4 7 0,-19-1-16 0,20 2 3 16,-20 1 0-16,25 4-24 0,-12 1 2 0,0 5-14 15,-1 0-1-15,4 0-7 0,0 0 3 16,0 19 1-16,0-19-26 0,-2 30-10 0,2-12-19 15,-2 5-31-15,0 0-12 0,-5 4-65 0,0-2-54 16,-3 3-71-16,-2-3-112 0,-1 0-146 0,-3-3 54 16,0-2 105-16</inkml:trace>
  <inkml:trace contextRef="#ctx0" brushRef="#br0" timeOffset="75297.4">18327 3202 2433 0,'23'-12'9'0,"-1"-1"44"0,0 2 43 16,-6 0 18-16,-1 2 27 0,0-1-28 0,-4 4-34 16,-3 4-27-16,-1 0-35 0,-5-1-30 0,-2 3-1 15,0 0 17-15,0 0-16 0,0 0 19 0,0 19-5 16,0-19 0-16,0 20-4 0,0-8 1 0,0 2-5 16,0 2 5-16,0-2 16 0,0 1-9 0,0 0 7 15,0 1-12-15,0-3-24 0,0 2-7 16,0-4 6-16,0 0-26 0,0 0 6 0,0-3 6 0,0 1-24 15,-17-3 34-15,17-2 7 0,0-2 4 0,-24 1 22 16,24-3-41-16,-28 0 15 0,14 0 5 16,1-18 8-16,-5 18 18 0,-1-22-18 0,2 7 12 15,3-2-13-15,3 0 8 0,3 0 32 0,4-1-15 16,-2-1-5-16,6-1 21 0,0 3-33 0,0-1 5 16,23 2 20-16,-23 0-26 0,26 2 20 0,-10 1-19 15,2 0-15-15,-3 4-12 0,4 2-28 0,-4 5-8 16,3 0-80-16,-3 2-77 0,-1 0-122 0,1 0-119 15,-2 19-76-15,3-19 93 0</inkml:trace>
  <inkml:trace contextRef="#ctx0" brushRef="#br0" timeOffset="75662.44">18616 3174 2602 0,'0'0'46'0,"21"-18"37"0,-21 18 53 0,19-20 33 16,-19 10-21-16,17 0 10 0,-17 10-35 0,13-13-9 15,-13 13-9-15,0-9-42 0,0 9-29 0,0 0-38 16,0-5-15-16,0 5-13 0,0 0 6 0,0 0 16 16,0 0-16-16,0 0 17 0,0 25 3 0,0-25-13 15,0 26 8-15,0-8-18 0,0 1 7 0,0 2-7 16,26 0-3-16,-26 0-6 0,0 0-21 0,18-3 5 16,-18-2-7-16,0 0 11 0,16-5 9 0,-16-2 21 15,0-1 18-15,0-4 10 0,0-3 9 0,0-1-1 16,0 0-1-16,0 0 1 0,0-25-8 15,0 25-6-15,0-33-12 0,0 12-10 0,-20-2 7 16,20-2 25-16,-17 0 15 0,17-1-29 0,0-1 24 16,0 3-7-16,0-1-4 0,0 4 34 0,0-1-11 15,25 5-24-15,-25 2 10 0,0 4-31 0,20 3-5 16,-20 4 0-16,25 4-3 0,-25 0 24 0,32 22-30 16,-14-3-46-16,0 5-33 0,0 6-55 0,-2 4-36 15,-5 5-51-15,0 4-102 0,-5 5-132 0,-6 0-140 16,0 1 99-16</inkml:trace>
  <inkml:trace contextRef="#ctx0" brushRef="#br0" timeOffset="75944.3">17978 3798 2912 0,'21'-13'24'0,"-1"-2"61"16,-3 1 50-16,-7 0 45 0,2 1 13 0,-1 1-32 16,-4 5-31-16,-2-1-24 0,-5 5-40 0,0 2-29 15,0-2-32-15,0 0-35 0,0 3 8 0,0 0 2 16,0 0 0-16,0 23 19 0,0-23 1 0,-16 27-3 16,16-6 16-16,0 5 3 0,-11 0-25 15,11 2 1-15,-13 2-37 0,13 3 0 0,0 1-1 16,-7-1-48-16,7-3-15 0,-6 0-78 0,6 2-53 15,0-4-52-15,0 0-75 0,0-5-117 0,0-2-157 16,0-5 45-16,-21-4 128 0</inkml:trace>
  <inkml:trace contextRef="#ctx0" brushRef="#br0" timeOffset="76146.76">17734 3818 3075 0,'0'-17'29'16,"0"3"69"-16,20 0 42 0,-20 2 56 15,17-3-23-15,-17 4-36 0,12 4-31 0,-12 2-56 16,0 2 9-16,0-2-43 0,0 4-16 0,0-1-5 16,0 2-22-16,19 0 16 0,-19 0 9 0,17 0 2 15,-2 0 6-15,-2 0-22 0,6 0-24 0,6 0-13 16,-3 0-21-16,6 0-22 0,3 0-21 0,0 0-59 16,-2 0-47-16,4 0-71 0,-2 0-97 0,-7 0-92 15,-4 0-203-15,-2 0 83 0,-5 0 140 0</inkml:trace>
  <inkml:trace contextRef="#ctx0" brushRef="#br0" timeOffset="76544.69">18089 3895 3123 0,'0'0'12'0,"19"0"73"0,-19 0 60 0,21-23 35 15,-21 23 29-15,23-23-47 0,-23 23-21 0,20-17-35 16,-20 17-35-16,13-13-16 0,-13 13-29 0,0-9 0 15,8 9-11-15,-8 0-28 0,0 0-48 0,0 0-7 16,0 0-4-16,0 0 13 0,0 0 31 0,0 19 6 16,0-19-15-16,-18 25 0 0,18-9-8 0,0 3-14 15,-12-1 25-15,12 1-11 0,0 1-27 0,0-2 21 16,0 2-10-16,0-2 16 0,0-2 41 0,16-1-1 16,-16-1-6-16,30-3 11 0,-12-1 18 0,0-3-11 15,2 0 36-15,0-4-6 0,0-1-8 16,0-2 31-16,-2 0-11 0,-1 0 14 0,-5-18 17 15,0 18-31-15,3-20 16 0,-8 20-8 0,4-25-25 16,-5 9 14-16,-3 2-34 0,-1 0 10 0,2-2 8 16,-4 2-13-16,0 1-3 0,0 0-6 0,0 5-26 15,0 1-3-15,0 3-4 0,0 1-40 0,0 3 37 16,-18 0-6-16,18 0 10 0,0 25 8 0,0-25-56 16,0 34-3-16,0-9-35 0,0 3-38 0,0 2-21 15,0 3-65-15,21-2-50 0,-21 3-58 0,0 2-77 16,0-5-77-16,16-3-117 0,-16-5 114 15</inkml:trace>
  <inkml:trace contextRef="#ctx0" brushRef="#br0" timeOffset="76897.75">18458 4152 3242 0,'28'-20'57'0,"-9"0"44"0,-2 3 51 0,-2 0 53 16,2-1-4-16,5 2 4 0,-6 3 18 0,-5 1-32 15,6 4-57-15,-7 2-32 0,-2 0-52 16,0 3-39-16,-1 0-23 0,-7 1-16 0,0 2-26 15,0 0 34-15,0 0 30 0,0 0-7 0,21 19 17 0,-21-19-61 16,21 18 25-16,-21-18 4 0,25 22-13 0,-25-22 46 16,22 22-31-16,-22-22 24 0,18 15-17 15,-18-15 6-15,9 7 6 0,1-7-25 0,-10 0 6 16,17 0 0-16,-3 0 7 0,-6-21-9 0,-1 21 49 16,5-22-28-16,-2 8-2 0,-9-2 8 0,6 0-45 15,-4-1 13-15,-3 0 15 0,0 0-2 0,0 0 39 16,0 1-7-16,0 4-40 0,0-1-7 0,0 0-36 15,-21 5 1-15,21 1 7 0,-15 3 1 0,15 2-3 16,-14 2 20-16,1 0-1 0,2 0 17 0,-1 27 25 16,1-9-3-16,-4 5-14 0,0 4-19 0,-3 4-29 15,-1 2-28-15,0 4-16 0,1 2-6 0,-1 4-33 16,-4-2-21-16,5 3-33 0,3 2-30 0,2-2-23 16,4 4-58-16,1-1-2 0,4 1-57 15,3-1-23-15,1-2-45 0,0-3-74 0,0-5 108 16</inkml:trace>
  <inkml:trace contextRef="#ctx0" brushRef="#br0" timeOffset="77479.41">17819 4696 3187 0,'0'0'57'0,"0"0"11"0,0 0 48 0,18 0 38 16,-18-21-23-16,17 21 29 0,-17-18-21 0,0 18-27 15,0-15-26-15,15 15-25 0,-15-17-24 0,0 17-15 16,0-10-10-16,0 10-21 0,0-7 2 0,0 7-6 16,0 0 9-16,0 0-5 0,-21 0-37 0,21 21 7 15,-16-21-14-15,16 23 4 0,-15-8 7 0,4 0 1 16,0 3 4-16,3 2 10 0,-1 2 11 15,3 1-7-15,6 0 3 0,0-1-23 0,0-1 23 0,0-1 25 16,0-1-11-16,0-3 18 0,26-2 2 16,-26-3-20-16,18-3 14 0,-18-1 4 0,0-4 15 15,25-2 12-15,-25-1 14 0,20 0 2 0,-9 0-23 16,1 0 0-16,0-19-7 0,-2 19 24 0,-2-20-25 16,-8 20-2-16,10-25-6 0,-6 10-19 0,-4 1-2 15,0 0-7-15,0 1 30 0,0 1-21 0,0 1 19 16,0 0 9-16,0 5-47 0,16 6-6 0,-16-6-3 15,0 6-9-15,0 0 10 0,0 0 1 0,0 26 5 16,0-26-15-16,0 33-14 0,0-11 8 0,0 3 0 16,0 2-25-16,0 1 1 0,0-1-5 0,0 0-23 15,0 1 43-15,0-6 13 0,0 0 19 0,0-4 14 16,0-3 10-16,17-2 28 0,-17-6-7 0,12-2 39 16,-12-5 4-16,16 0-14 0,-16 0 17 0,15 0-3 15,-1-27 1-15,-4 27-4 0,1-29 21 16,-1 11-33-16,-1-2-36 0,2-1 35 0,1 1-59 15,-3-2 18-15,-2 1 8 0,2-2-44 0,1 2 10 16,-3 0-24-16,0 2-22 0,0 2-47 0,-3 2-45 16,0 2-80-16,2 4-84 0,-3 4-84 0,0 3-115 15,-1 2-131-15,2 0-11 0,-1 0 139 0</inkml:trace>
  <inkml:trace contextRef="#ctx0" brushRef="#br0" timeOffset="78079.81">18203 4971 3033 0,'20'0'26'16,"-20"-27"38"-16,22 11 34 0,-22 0 57 0,23-3 24 15,-10 0 10-15,-1 2-8 0,-2 3-29 0,-4 2-45 16,1-1-54-16,-3 4-23 0,-1 1-30 0,-1 2-11 16,0 2 12-16,-2 1-13 0,0 3 3 0,0 0 3 15,0 0-35-15,0 0 15 0,-17 24-21 0,17-24 5 16,0 25 39-16,-16-9-18 0,16-2 19 0,0 2-28 15,-10 1-15-15,10-3-4 0,0-2-4 0,0 0 12 16,-9-3 11-16,9-2 21 0,0-2 15 0,-3-5 11 16,3 0-8-16,-4 0 7 0,1 0-18 15,3-17 10-15,-1 17 13 0,-3-23-23 0,2 9 36 16,-2-1-6-16,2-3-1 0,2 2 21 0,0-2-23 16,-3 1-3-16,0 1-2 0,2 2-6 0,0 1-1 15,-1 2-17-15,1 1-1 0,-3 3-3 0,-2-1-1 16,2 5-5-16,0 1 17 0,-3 2-16 0,1 0 10 15,-5 0 7-15,1 20-8 0,0-20 1 0,1 30-8 16,-3-11-2-16,3 2-13 0,1 3-2 0,1 2-9 16,3 0-9-16,4 0-16 0,0 1 2 0,0-2-1 15,22-1-15-15,-22-1-13 0,27-3-10 0,-8-2-3 16,5-6 17-16,-3 2 14 0,5-9 23 0,4-2 5 16,1-3 23-16,0 0 17 0,0-19-1 0,-1 19-4 15,-1-35 0-15,-4 11-5 0,5-1 3 16,-8-4 41-16,1 2 3 0,-10-3 53 0,2-3 6 15,-2 3 7-15,-2-1 26 0,-3 1-17 0,-4 0 22 16,1-3 2-16,1 3 6 0,8 3-4 0,-13 2-18 16,5-1-4-16,-2 4-22 0,6-1 10 0,-3 3 2 15,-3 6-42-15,-4 2-22 0,0 7-31 0,0-7-43 16,0 10 14-16,0 2 1 0,0 0-4 0,0 26 18 16,0-8-2-16,0 5 10 0,0 5-24 0,0 11 4 15,-21 1 33-15,21 4-30 0,0 2-21 0,0 1 11 16,0 2-66-16,0-1-11 0,0-2-17 15,0-1-52-15,0-2-55 0,-18-5-40 0,18-2-32 16,0-5-45-16,0-7-18 0,0-1-57 0,-15-10-92 16,15-7-92-16,-13-6 104 0</inkml:trace>
  <inkml:trace contextRef="#ctx0" brushRef="#br0" timeOffset="78311.2">18525 4985 2929 0,'0'-17'31'0,"0"1"42"15,16 2 56-15,-16 1 31 0,0-3-1 0,0 5-20 16,0-1-53-16,0 1-8 0,0 3-40 0,0 1-21 15,0 3-13-15,0-1-15 0,-24 5 13 0,24-1-5 16,-32 1 7-16,10 0-23 0,-2 0 8 16,-2 25 5-16,2-25 7 0,-4 28 13 0,-3-11-12 15,3 4-9-15,2 0-8 0,3 3-1 0,1-3-31 16,3 5 3-16,3-2-11 0,6 0-21 0,6 1 20 16,0-2 8-16,4-3 12 0,0 1 3 0,27-2 17 15,-6-4-14-15,3-2 4 0,2-2-4 0,8-2-40 16,-1-3-14-16,1-1-38 0,2-4-68 0,-1 1-61 15,-6-1-120-15,-3-1-235 0,-3 0-5 0,-5 0 99 16</inkml:trace>
  <inkml:trace contextRef="#ctx0" brushRef="#br0" timeOffset="78615.38">17942 5545 3077 0,'12'-9'49'0,"-12"-1"46"0,4 3 51 0,-4 1 28 0,0 3-7 15,0 1-7-15,0 0-33 0,0-2-17 0,0 4-40 16,0 0-34-16,0 0-4 0,0 0-17 0,0 19 8 15,0-19 0-15,-18 26-3 0,18-5 2 16,0 0-30-16,-20 6 13 0,6 1-16 0,14 5 7 16,-19 5-3-16,19-1-51 0,-15 3-12 0,15 3-59 15,-8-1-44-15,8 1-51 0,0-1-97 0,0 1-70 16,18-6-70-16,-18-1-129 0,0-6-101 0,0-7 126 16</inkml:trace>
  <inkml:trace contextRef="#ctx0" brushRef="#br0" timeOffset="79163.91">17581 5744 3263 0,'-1'-17'60'0,"1"4"43"15,0-1 45-15,0 2 41 0,0 1-43 0,0 2-26 16,0 2-25-16,0 2-45 0,0 2-18 0,0 0-5 16,0 0-30-16,0 3 0 0,0-2-13 0,0 2-16 15,20-1 22-15,-20 1-13 0,0 0 4 0,27 0 2 16,-11 0-30-16,3 0 12 0,5 0-9 0,-1 0 17 15,5 0 12-15,0-20-15 0,5 20 20 0,-1-23-9 16,-1 10 2-16,0 1 17 0,0-4 11 0,-2 1 13 16,-3 1 29-16,0 0 14 0,-4-1-9 0,-4 4-11 15,0-2-18-15,-4 3 0 0,-1 4-7 0,-3-1 17 16,-2 1-16-16,-1 6-27 0,-2-3 9 16,-2 1-41-16,-2 2 19 0,2 0 7 0,-3 19 0 15,0-19 20-15,0 32-5 0,0-10 5 0,0 5 0 16,0 6-4-16,0 1-12 0,0 3 19 0,-21-1-21 15,21 2 7-15,0 0 2 0,-16-1-18 0,16 2 24 16,-17-1-11-16,17 0 14 0,-13 0 0 0,13-4-4 16,-8-2-6-16,8-4-1 0,-7-1 0 0,7-4-28 15,0-3 17-15,0-3-5 0,0-6-6 16,0-5 26-16,0-1 10 0,0-3 2 0,0-2 11 0,0 0-6 16,0 0-19-16,0-25-1 0,0 25-12 0,0-25 29 15,0 7-12-15,0 0-7 0,0-3-11 16,0 0-20-16,0 0 14 0,-16-1 16 0,16-2 15 15,0 1 12-15,0 3-1 0,-14-1-13 0,14 2-3 16,0-1 8-16,0 2-27 0,0 1 24 0,0 5 3 16,20-1-26-16,-20 4 26 0,26 1-8 0,-8 4-13 15,3 2 3-15,3 2-8 0,0 0 6 0,2 0 6 16,-2 28-4-16,2-12 5 0,-3 1-7 0,-1 4 0 16,-3 2 20-16,-4 1-17 0,-4 1-34 0,-3 4-35 15,-4-2-65-15,-1-2-60 0,-3 2-72 0,0 1-90 16,-19 0-91-16,19-3-181 0,-23-1-138 0,23-8 131 15</inkml:trace>
  <inkml:trace contextRef="#ctx0" brushRef="#br0" timeOffset="79499.01">18295 5900 3449 0,'21'-12'26'0,"-6"1"21"16,2-1 43-16,-4 0 19 0,-2 2-13 0,2-1 5 15,-6 5-31-15,0 2-13 0,-7 1-11 16,4 3-28-16,-4 0-13 0,0 0-17 0,0 0 4 0,0 20-2 16,0-20 15-16,0 27 2 0,-17-10 2 0,17 2-13 15,0 0-8-15,0 4 20 0,-16-3-15 0,16 5 33 16,0-6-14-16,0 3-14 0,0 2 17 0,0-4-37 16,0 0 18-16,0-1 2 0,0-4-9 0,0-2 22 15,0-2-4-15,0-2-2 0,0-3 20 16,0 1 12-16,16-7 31 0,-16 0-31 0,0 0-5 15,0 0-14-15,13 0-37 0,-13-23 50 0,0 23-24 16,10-26-9-16,-10 13-5 0,8-2-22 0,-5 1 7 16,0 1-9-16,-3-4-2 0,2 4 3 0,0 0-33 15,-2 2-31-15,0 2-66 0,0 4-93 0,0 5-91 16,0-5-30-16,0 5-56 0,0 0-104 0,0 19-130 16,0-19 81-16</inkml:trace>
  <inkml:trace contextRef="#ctx0" brushRef="#br0" timeOffset="79998.69">17842 6581 3425 0,'15'-16'40'0,"-15"2"46"0,19-4 64 16,-19 0 46-16,18 1 16 0,-7-2-9 15,-3 5-28-15,0 1-10 0,-8 5-69 0,4 2-40 16,-4 2-31-16,4 2-71 0,-4 2 35 0,0 0-1 15,0 0 6-15,0 32 33 0,0-13-8 0,-24 5-17 16,24 6-7-16,0 4-16 0,-23 4-38 0,23 2 33 16,0 4-24-16,0 0-8 0,-24-2-10 0,24 0-94 15,0 1-47-15,0-3-86 0,0-3-89 16,0-1-48-16,0-5-108 0,0-5-138 0,-17-6-25 0,17-6 131 16</inkml:trace>
  <inkml:trace contextRef="#ctx0" brushRef="#br0" timeOffset="80180.19">17816 6558 3157 0,'0'-11'18'15,"21"-2"23"-15,-5 2 49 0,-16 1 30 0,26-1 3 16,-14 4-6-16,0 1-39 0,-1 2-24 0,2-1-26 16,0 4-25-16,-1 0-9 0,1 1 7 0,-1-1-3 15,3 1 4-15,3 0-17 0,0 0-40 0,-2 0-27 16,1 0-54-16,-1 17-45 0,3-17-65 0,-5 0-78 15,2 15-105-15,-5-15-262 0,-1 0 28 0,-2 10 113 16</inkml:trace>
  <inkml:trace contextRef="#ctx0" brushRef="#br0" timeOffset="80360.4">17804 6834 3317 0,'0'6'2'0,"31"-5"38"15,-12-1 41-15,2 0 17 0,3 0 5 0,5 0-39 16,-6-21-47-16,-2 21-17 0,-2 0-9 0,-4-16-21 16,3 16-67-16,-1 0-58 0,-3-15-86 0,-3 15-96 15,-1-9-109-15,-1 9-229 0,2-7-8 0,-1 7 116 16</inkml:trace>
  <inkml:trace contextRef="#ctx0" brushRef="#br0" timeOffset="80679.66">18110 6759 3405 0,'20'13'47'0,"-20"-13"38"0,15 0 59 16,-15 0 48-16,18 0-24 0,-18 0 4 0,0 0-47 16,14 0-48-16,-14 0-26 0,0 0-42 0,0 0-14 15,0 0 2-15,0 0 5 0,0 0 8 0,0 0 1 16,0 17-8-16,0-17-8 0,0 28 4 0,0-10 4 16,-14 3-20-16,14 1 7 0,0 2-26 0,0 0-14 15,0 0 11-15,0 3-12 0,0 0-6 16,0 0 12-16,22-2 9 0,-22-2-8 0,18-3 20 15,-18-2 8-15,17-2-5 0,-17-5 26 0,15-3-6 16,-15-6-10-16,13-2 16 0,-13 0-16 0,12 0-7 16,-12 0-11-16,8-21-48 0,-5 21-17 0,-3-27-9 15,0 10-9-15,0-1 25 0,0-5 15 0,0 0 9 16,-18-3 14-16,18 2 3 0,0 0 16 0,0 2 14 16,0 0 10-16,0 3 6 0,0 1 5 0,0 1-20 15,0 2-30-15,0 4-29 0,22 0-23 0,-22 2-32 16,26 5-18-16,-10 0-30 0,-1 4-100 0,3 0-70 15,-2 0-173-15,1 18-33 0,-1-18 117 16</inkml:trace>
  <inkml:trace contextRef="#ctx0" brushRef="#br0" timeOffset="80882.12">18469 6982 3422 0,'0'-25'52'0,"26"25"39"0,-26-22 63 0,15 22 9 15,-15-22 36-15,25 9-11 0,-25 13-64 0,14-16-4 16,-14 16-78-16,0-8-25 0,9 8-13 0,-9 0-36 16,0 0 5-16,0 0 5 0,0 19-9 0,0-19 17 15,-21 29-54-15,21-7-49 0,0 1-41 0,-16 4-69 16,16-2-34-16,0 5-63 0,-11-1-54 0,11 1-99 16,0-4-179-16,-11-4-33 0,11-6 119 0</inkml:trace>
  <inkml:trace contextRef="#ctx0" brushRef="#br0" timeOffset="81012.77">18510 6596 3157 0,'18'-25'2'0,"-18"3"10"0,20 5-10 16,-20 2 2-16,16 2-17 0,-16 4-33 0,7 6-16 0,-7 3-31 16,0 0-67-16,0 27-125 0,0-6-217 15,0 4-198-15,0 2 82 0</inkml:trace>
  <inkml:trace contextRef="#ctx0" brushRef="#br0" timeOffset="81479.52">18067 7495 3251 0,'11'-13'29'16,"-4"-1"47"-16,0-1 78 0,-2 1 25 16,-5-1 27-16,7-2-15 0,-7 2-62 0,0 3-8 15,0 3-50-15,0 0-31 0,-19 2 10 0,19 2-41 16,-17 1-1-16,17 3-14 0,-20 1-35 0,5 0 30 16,-1 0 8-16,-1 23 0 0,1-23 11 0,-3 25-17 15,5-8 9-15,-6 2 3 0,2 2-22 0,2 1 32 16,1 1-46-16,1 1-3 0,-1 0 18 0,-1 1-13 15,4-3-8-15,3 1 24 0,3 0-4 0,3-1 9 16,2-2 25-16,0-3-13 0,1-1 4 0,0-2-15 16,20 0 32-16,-20-3 6 0,21-3 16 0,-21-1 14 15,29-1-3-15,-7 0 27 0,-2-2-5 0,3 0 5 16,-2-1 10-16,-1 1-20 0,2-1 21 0,-1 0-10 16,-8 0-49-16,-1-3 38 0,0 2-42 15,-6 0-26-15,-3 1 8 0,-1-2-45 0,-2 4 19 16,0 0 15-16,0 0 20 0,0 5-10 0,-17 0-7 15,17 2-4-15,-25 0-28 0,25 6 9 0,-30 0-32 16,10-1-45-16,1 5-27 0,-2-3-63 0,1 1-13 16,3 1-35-16,-4-1-49 0,0-1-68 0,3-4-89 15,-2 1-118-15,3-4-237 0,2-4 42 16,0-2 137-16</inkml:trace>
  <inkml:trace contextRef="#ctx0" brushRef="#br0" timeOffset="82078.07">18224 7711 2951 0,'10'-11'25'15,"-3"-1"48"-15,-2 1 12 0,-1-1 0 0,0 0-24 16,-4 2-47-16,0 0 2 0,0 1-6 0,0 4-12 16,-24 1 2-16,24 2-25 0,-19 2-23 0,19 0 15 15,-22 0-11-15,8 20-1 0,1-20 12 0,1 23-6 16,0-8 2-16,1-1 11 0,2 1 9 0,-1-1 0 15,2 2 0-15,0-4 7 0,5 1 12 0,-2-3-12 16,2 0 10-16,2-3-7 0,1-1 13 16,0 0 21-16,0-2 9 0,19 1 12 0,-19-3-8 15,22-2 14-15,-22 0-10 0,27 0 16 0,-13 0-7 16,3 0 1-16,-3-20-5 0,1 20-12 0,-4-20 13 16,0 20-1-16,1-20 9 0,-1 9-10 0,-1-1 21 15,-4 0-29-15,4 0 24 0,-4 2 29 0,2 0-49 16,-2 2 31-16,-4-1-25 0,1 2-42 0,-2 2 25 15,0 1-24-15,-1 2-29 0,0 2 5 0,0 0-10 16,0 0 14-16,0 0-1 0,0 19 10 0,0-19 9 16,0 26-22-16,-15-10 26 0,15 0-14 0,0 5-17 15,0-1-1-15,0 0 2 0,0 1-6 0,0-1-7 16,0-3-3-16,0 2-5 0,15-4 16 0,-15-3 16 16,21-2 1-16,-8-5 10 0,7-5 13 0,-3 0-17 15,5 0 18-15,-1-19-23 0,3 19-4 16,0-32 33-16,0 12 17 0,-3-4 7 0,-2 0 25 15,0-3-22-15,-5 1 3 0,-2-2 17 0,-3-1-19 16,-3-1 13-16,1 2-3 0,0-1-4 0,-5 2-9 16,-2 1 0-16,1 1-16 0,-1 4-4 0,0 2-28 15,0 5 4-15,0 3-14 0,0 5 3 0,-20 5 22 16,20 1-27-16,0 0 6 0,0 22 0 16,-17-2-20-16,17 6 21 0,-17 4 4 0,7 6 3 0,10 6 27 15,-11 4-23-15,11 4-4 0,-9-2-27 0,9 7-40 16,0-1-34-16,0 2-60 0,0 0-75 0,0 2-40 15,0-4-53-15,0-3-28 0,0-2-17 16,15-11-68-16,-15-5-107 0,0-9-69 0,16-11 110 16</inkml:trace>
  <inkml:trace contextRef="#ctx0" brushRef="#br0" timeOffset="82227.67">18466 7794 3370 0,'0'-17'20'0,"0"1"39"16,21 2 45-16,-21 0 23 0,29 3-2 0,-13 0-27 15,-16 3-58-15,27 3-1 0,-12 3-18 0,0 1-17 16,1 1 8-16,2 0-26 0,2 0-24 16,-3 23-26-16,3-23-31 0,2 27-64 0,-8-11-42 15,4 5-80-15,-1 0-97 0,0 3-212 0,-6 0-180 16,5 3 112-16</inkml:trace>
  <inkml:trace contextRef="#ctx0" brushRef="#br0" timeOffset="82710.38">17886 8548 3728 0,'0'-14'26'0,"23"1"50"0,-11 1 62 15,-12 0 56-15,15-1 47 0,-8 3-44 0,-7 5-14 16,7 2-45-16,-3 0-86 0,-4 3 28 0,0 0-65 16,0 0-21-16,0 0-10 0,0 0-17 0,0 15 35 15,-25-15 5-15,25 16 43 0,-23-16-21 0,5 24-42 16,1-8 7-16,-3-2-26 0,-3 3 7 16,3 3 4-16,1 1 12 0,-2 1-21 0,7 0-26 0,-1 2 19 15,-1 0-18-15,1 1 9 0,5 1 37 0,2-2-3 16,-4-1-23-16,4-1 28 0,-1-2-20 15,3-4 17-15,6 0 44 0,0 0-32 0,0-3 36 16,20-1-7-16,-20-2-3 0,31 0 41 0,-14-2-16 16,6 0 29-16,-4-4 54 0,5-1-21 0,-5-1 17 15,3-1 6-15,-4 0-44 0,-1-1 55 0,2 0-23 16,-8 2-4-16,4-2-40 0,-7 0-90 0,-1 0 12 16,-2 0-25-16,1 1 2 0,-4 2 21 0,-2 3-3 15,0 2-9-15,-22 5 0 0,22 4 13 0,-25 5-64 16,7 4-55-16,-7 2-23 0,2 2-94 15,5 2-16-15,-6-3-24 0,-1 2-53 0,2-4 25 0,-1-1-47 16,0-2-36-16,5-6-34 0,-1-3-30 16,-2-7-153-16,2-5-146 0,3-3 127 0</inkml:trace>
  <inkml:trace contextRef="#ctx0" brushRef="#br0" timeOffset="83160.19">17872 8800 3197 0,'20'-15'19'15,"0"2"31"-15,-1 0 58 0,-4 3 40 16,-3-3 15-16,3 2-13 0,-8 5-52 0,-2 1-37 0,-1 2-34 16,-2 0-33-16,-2 3 0 0,0 0-1 0,0 0-10 15,0 0 25-15,-24 17-10 0,24-17 1 0,-16 21 20 16,16-6-24-16,-18-2-1 0,18 4 5 0,-13 1-23 16,13-1 11-16,-12 3 13 0,12 1-10 0,0-1-1 15,0-3-12-15,0 2-15 0,0-2 4 16,0-2-4-16,30 0 7 0,-30-5 27 0,27-5-8 15,-8 1 10-15,0-5 2 0,-1 1 5 0,4-2-6 16,0 0 19-16,1 0 0 0,-3-20-5 0,1 20 16 16,-6-20 12-16,1 20 16 0,-1-31-9 0,-1 14 38 15,-5 0-26-15,0-2 28 0,-4 3 0 16,2-4-19-16,-2 1 0 0,-2 4-7 0,0 5-2 0,-3-6 0 16,0 5-9-16,0 0-39 0,0 1-5 0,0 2-36 15,0 2 27-15,0-1-1 0,0 4-27 0,0 3 17 16,-19 0 4-16,19 0 8 0,0 0 8 15,-19 28 19-15,9-28-43 0,10 34 4 0,-17-11 8 0,9 4 9 16,8 3 2-16,-6 1 7 0,6 5-1 16,0 2-26-16,0 1 23 0,0 0-8 0,0 1-6 15,22-2 2-15,-22-1-2 0,0-2-6 0,23-3-14 16,-23-7-4-16,20 0-45 0,-20-2-2 0,18-5-32 16,-10-2-55-16,-8-5-42 0,12-1-63 0,-12-2-71 15,7-2-71-15,-7 0-84 0,0-3-203 0,0-3 18 16,0 0 125-16</inkml:trace>
  <inkml:trace contextRef="#ctx0" brushRef="#br0" timeOffset="83915.61">18296 8750 4004 0,'28'13'-3'16,"-28"-13"27"-16,26 0 18 0,-26 0 33 0,22 0 14 15,-22 0-4-15,15 0 6 0,-15 0-25 0,0 0-1 16,0 0-28-16,0 0-47 0,0 0 39 0,0 0-34 15,0 0 32-15,0 0-10 0,-17 24-30 0,17-10 12 16,0 2-27-16,-22 7 49 0,22-3-39 16,-12 0 20-16,12 6 4 0,-9-5-19 0,9 7 12 0,0-2 4 15,0 0-5-15,0-2-17 0,0 0 22 16,0-3-26-16,0-5 11 0,0 0 29 0,0-8-18 16,0-6 14-16,16-2-30 0,-16 0-15 0,0-24-7 15,0 7-15-15,12-2 17 0,-12-7 7 0,0 1-6 16,0-5 3-16,0 0-6 0,-27-1 6 0,27-2 11 15,-18 1 11-15,18 0 9 0,-14-2 2 0,14 0 26 16,0 4 12-16,0 0 2 0,0 3 9 0,25 3-18 16,-8 3-11-16,6 2 22 0,5 6-4 0,0 3 22 15,6 4-30-15,7 6-31 0,4 0 9 0,0 19-5 16,-4-3 22-16,4 6-12 0,-7 6-30 0,-2 6-23 16,-6 1 1-16,-10 3 37 0,-4 7-14 15,-8 4-51-15,-3 4-69 0,-5 5-168 0,0-2-146 16,-25 2-174-16,25 2-358 0,-37-6 150 0</inkml:trace>
  <inkml:trace contextRef="#ctx0" brushRef="#br0" timeOffset="87861.56">19227 3171 2090 0,'0'0'16'0,"0"0"10"0,0 0 10 15,0 0 3-15,0-14 16 0,0 14 5 0,0 0 21 16,0 0 20-16,0 0-20 0,0 0-11 0,0-8-34 15,0 8-13-15,-14 0-20 0,14 0-4 0,0 0 6 16,0 0-12-16,0 0 12 0,0 0 4 16,0 0 3-16,0 0 6 0,0 0 10 0,0 0 13 0,0 0 18 15,15 0-5-15,-15 0 6 0,18 0-5 16,-7 11-12-16,8-11 16 0,4 0 0 0,7 0 20 16,5 0 5-16,4 0 30 0,3 0-1 0,-3 0-11 15,3 0 11-15,-3 0-13 0,4 0-5 0,-11-18 5 16,0 18-4-16,-5 0-14 0,-3-14 5 0,0 14-39 15,-8 0 0-15,1-12-10 0,-14 12-29 16,4 0 31-16,-1-7-30 0,-3 7-9 0,0 0-39 0,-3-3-69 16,0 1-59-16,0 1-102 0,0 1-88 0,0 0-52 15,0 0-66-15,-22 0-21 0,22 0-72 0,0 18-68 16,0-18 130-16</inkml:trace>
  <inkml:trace contextRef="#ctx0" brushRef="#br0" timeOffset="88647.13">20333 2989 1681 0,'8'-6'41'0,"1"1"21"0,-3-1-3 0,1 0 28 15,0 2-24-15,-2 0 4 0,0 2 41 0,0-1-6 16,-2 2-20-16,-2 1-5 0,0-1-41 0,1 1-33 15,-1 0-4-15,1 0-7 0,-2 0-18 0,0 0 7 16,0 0 24-16,0 0-12 0,0 14 16 0,0-14-13 16,0 17-3-16,0-4-6 0,18 2-6 0,-18 1 36 15,0 2-25-15,17 1 34 0,-17 0-19 16,0-1-12-16,0 0 21 0,0 0-63 0,0 1 77 0,0-4-32 16,0 0-13-16,0 0 49 0,-20-2-42 0,20-2 34 15,-28-4 5-15,9 0-15 0,-4-3-5 16,0-1 1-16,-7-3-13 0,1 0-1 0,-2 0 5 15,-5-18-14-15,3 18 27 0,-2-24-18 0,5 8-5 16,4-3 5-16,0-1-33 0,5-2 63 0,5-1-13 16,9 0-1-16,2-2 18 0,5 0-27 0,0 1 30 15,0 0-13-15,28-2-22 0,-10 5 22 0,5-1-46 16,3 3 19-16,6 1 43 0,3 4-92 0,2 7 6 16,0 1-19-16,5 6-90 0,-5 0-29 0,-1 0-57 15,-1 32-146-15,-6-11-90 0,-1 1 43 0,-9 3 76 16</inkml:trace>
  <inkml:trace contextRef="#ctx0" brushRef="#br0" timeOffset="89145.8">20195 3873 2609 0,'3'-5'46'0,"1"-1"56"0,-3 2 56 0,-1-3 46 16,3 2 13-16,-1 1 10 0,-1-3-16 0,-1 2 18 15,0 2-40-15,0-1-32 0,0-2-8 0,0 3-77 16,0 1-14-16,0 2-42 0,0 0-32 0,0 0-4 16,0 0-10-16,0 0 8 0,0 0-7 15,0 0-4-15,0 18 21 0,0-18-7 0,0 25-14 16,-20-5-23-16,20 4-51 0,-16 4-48 0,16 7-69 16,-21 2-60-16,9 1-98 0,2 4-92 0,0 3-156 15,10-1-133-15,-13 1 129 0</inkml:trace>
  <inkml:trace contextRef="#ctx0" brushRef="#br0" timeOffset="89678.57">19847 4995 2542 0,'-4'0'45'0,"4"0"-5"0,0 0 33 0,0-19 18 16,0 19-29-16,0-14 23 0,0 14-42 0,18-18-6 15,-18 18-7-15,14-19-37 0,-14 8 20 0,17 2-21 16,-17-1 8-16,20 1 8 0,-9 0-5 0,3 3 13 16,-3 0-19-16,0 1 11 0,2 1-3 0,2 1-9 15,6 1 0-15,-5 2-18 0,1 0 16 0,2 0 8 16,-1 0-2-16,-3 0 0 0,4 19-13 0,-5-19-1 16,-1 14 5-16,-1-14 8 0,-2 20 1 15,-5-7 1-15,0-2-16 0,-1 3-1 0,-4 2 2 16,0 1-8-16,0 1-4 0,0 1 4 0,-19 1-11 15,19 0-19-15,-22 1 19 0,22 1 0 0,-22 0-14 0,3 0 29 16,6-1-27-16,-4-2-1 0,0 2-1 16,4-3 17-16,-3-1 17 0,3-3 16 0,3-3 9 15,4-1-21-15,-1-2 12 0,3 2 5 0,4-6 17 16,0 0 21-16,0-2-30 0,24 1 4 0,-24-1-13 16,36 2-44-16,-12-1 60 0,8-3-28 0,1 4 12 15,5-3 10-15,0 4-35 0,0 3-18 0,-4 1-12 16,3 1-67-16,-5 5-94 0,-7-1-132 0,-4 2-229 15,-10 0 35-15,-4 0 95 0</inkml:trace>
  <inkml:trace contextRef="#ctx0" brushRef="#br0" timeOffset="90159.29">19778 5797 2616 0,'9'0'4'15,"0"-18"-27"-15,-9 18 27 0,6-15 46 0,4 15 7 0,2-14 46 16,-6 14-4-16,0 0-34 0,-2-15-4 0,2 15-25 16,2 0-23-16,-1-8 6 0,-2 8-14 0,0 0 1 15,0-5 7-15,0 5-25 0,-1 0-5 0,0 0 13 16,2 0 11-16,2 0-10 0,1 0-17 15,1 0 22-15,-2 0-34 0,2 15 24 0,5-15 36 16,1 13-33-16,0-13 10 0,1 16-1 0,-3-16 3 16,1 19-3-16,2-6 15 0,-4 0-23 0,-1 1-9 15,-7-1 7-15,0 1-11 0,-5 0 9 0,0 2 0 16,0-2-17-16,0 0-6 0,-25-2-22 16,25 3-8-16,-27-3 36 0,12-1-9 0,-4-4 33 15,1 4 12-15,1-5-40 0,2 0 26 0,0-1-20 16,1-4-1-16,6 4 33 0,-1-4 4 0,9 3 41 0,0-3 24 15,0 3 16-15,0-3-11 0,22 5-5 16,-5-2-20-16,2 1-11 0,5 1 7 0,-1 0 11 16,2-1-17-16,0 1-14 0,0 2-20 0,1-2-15 15,-8 1-8-15,1-1 7 0,-6 1 5 0,0 3-9 16,-6 4 14-16,0 3-47 0,-7 2 13 0,0-1-47 16,0 6-51-16,-24 3 11 0,24 4-103 0,-36 2-47 15,10-1-52-15,-3-2-104 0,-1 7-48 0,-3-1-68 16,0-1 108-16</inkml:trace>
  <inkml:trace contextRef="#ctx0" brushRef="#br0" timeOffset="90531.3">19964 6525 3139 0,'11'-8'3'0,"-2"-2"-20"15,-4 3 22-15,3 0 2 0,-1-1-6 0,-5 2 29 16,-1 6-41-16,-1 0-2 0,0 0 14 0,0 0-4 16,0 21-3-16,-26-21 16 0,26 28-9 15,-20-4-6-15,4 2 13 0,1 1-6 0,3 1-13 0,-3 2 2 16,1-1-5-16,3-1-11 0,-1-4-3 0,4-2-20 16,-4-2 17-16,2-3-6 0,3-3 16 15,2-1 19-15,5-6 1 0,0-3 2 0,0-2-7 16,0-2 1-16,32 0-1 0,-15 0 16 0,3-19 23 15,5 19 27-15,-1-25 24 0,-2 10 12 0,6 0 14 16,-2-2 11-16,-1 0-11 0,-5 1 27 0,0 3 3 16,-6 0-22-16,1 6-3 0,-5-2-54 0,-3 3-26 15,-2 1-21-15,0 5-24 0,-2 0 15 0,-3 0-8 16,0 0-3-16,0 0 30 0,0 29-52 16,-19-12-3-16,19 6-21 0,-23 4-90 0,8 4-22 15,-2 3-130-15,-1 5-88 0,1 0-129 0,2 5-306 16,1-1 104-16,1-6 114 0</inkml:trace>
  <inkml:trace contextRef="#ctx0" brushRef="#br0" timeOffset="91177.57">20067 7346 2642 0,'1'0'44'0,"-1"0"35"0,0 0 54 16,2 0 33-16,-1 0-11 0,-1 0-17 0,0 0-34 15,0 0-12-15,0 0-39 0,0 0-2 0,0 0-47 16,0 0 11-16,0 0-7 0,0 0-30 0,-28 0 46 15,28 0-35-15,-30 0 19 0,11 0-6 0,-6 16-18 16,-4-16 3-16,2 0 0 0,2 16-11 16,0-16-3-16,-2 14-23 0,5-14-19 0,4 12 30 0,-1-12 11 15,10 10 15-15,2-10 14 0,3 7 1 16,-3-7-5-16,4 0 10 0,0 0 23 0,3 0 12 0,0 0-8 16,0 0 16-16,0 0-5 0,0 0 4 0,0 0 1 15,21 0 3-15,-21 0 17 0,24 0-13 16,-24 0 21-16,25 0-12 0,-25 0-49 0,22 0 3 15,-22 15-17-15,15-15-10 0,-15 0 17 0,0 0-14 16,8 14 0-16,-8-14-3 0,0 13 2 0,0-4 10 16,0 2-7-16,0 4 2 0,0 0-4 0,0 2 4 15,0-1 2-15,-19 1 10 0,19-1-16 0,0 1 7 16,-14-3 4-16,14-2-13 0,-10-1 0 0,10-1-11 16,-10-2 1-16,10-3-5 0,0 0 20 0,-10-3 14 15,10-1-6-15,-4-1-9 0,1 0 7 0,3 0-12 16,0 0 7-16,20 0 9 0,-20-17 7 15,0 17 10-15,21 0-22 0,-2-18 21 0,5 18-35 16,-8 0 9-16,0-16 51 0,7 16-10 0,6 0 34 16,-2 0-7-16,-3-8-11 0,-2 8 16 0,-4 0-3 15,1 0-25-15,1 0-31 0,-7 16-28 0,-1-16 4 16,-4 14-2-16,1-14 4 0,-5 21 12 0,-4-7-1 16,0 1 15-16,0 3 3 0,-23 1-12 0,23-1-19 15,-33 2-27-15,13-2-35 0,-7 3-52 0,-2 2-94 16,-3-4-97-16,-3 6-85 0,-4 1-153 0,-2 1-158 15,1-3-82-15,-6 2 125 0</inkml:trace>
  <inkml:trace contextRef="#ctx0" brushRef="#br0" timeOffset="92076.16">19859 8600 2858 0,'0'-9'41'0,"0"3"36"15,14 0 51-15,-14 0 75 0,15 0 22 0,-15-3 8 16,0 2-27-16,10 1-34 0,-10 2-47 0,0 1-44 16,8-1-17-16,-8 1-44 0,0 2-12 0,0 0-10 15,0 1 0-15,0 0 4 0,0 0-3 0,-24 0 12 16,24 0-5-16,-38 0-8 0,20 0 3 0,-6 20-17 16,4-20 12-16,-4 25 13 0,1-8-12 15,1 3 5-15,0 5-23 0,2-2-1 0,0 3-5 16,1 3 5-16,3 0-10 0,2 6 0 0,2-4 3 15,5 1 10-15,6-4 27 0,1 3 14 0,0 2-32 16,0-6 9-16,20-2-26 0,-3-6-4 0,-17-1 33 16,28-6 2-16,-28-1 45 0,28-7-40 0,-9-3 25 15,-4-1-14-15,0 0-5 0,-15 0 23 0,26-18-14 16,-11 18 12-16,-2-16 4 0,-2 16-21 0,-4-18 15 16,-1 18-21-16,-6-22-33 0,0 10 33 15,0-4-12-15,0 1-7 0,-19 3 11 0,19-5-6 16,-22 1-23-16,1 3-25 0,-3 3-29 0,6 2-56 15,-9 3-52-15,1 1-84 0,-1 3-88 0,-2 1-85 16,3 0-120-16,9 21-159 0,1-21 32 0,8 25 136 16</inkml:trace>
  <inkml:trace contextRef="#ctx0" brushRef="#br0" timeOffset="97693.74">11878 9867 2222 0,'21'0'-5'0,"-21"0"8"16,18 0 7-16,-18 0-13 0,20 0 27 0,-20-16-6 0,22 16 4 15,-22 0 24-15,20 0-9 0,-6 0 22 16,0-9-8-16,3 9 17 0,4 0-3 0,3 0-4 15,4-7 17-15,3 7-20 0,5 0 10 0,5-5-15 16,3 5 7-16,7 0 16 0,3 0-17 0,2 0 6 16,7 0-24-16,9 0-33 0,7 0 8 0,11 0 0 15,9 0-1-15,12 0 17 0,13 0-8 0,12 0-9 16,14 0 10-16,12 0 5 0,13 0-11 0,6 0 17 16,11-16-12-16,11 16-21 0,8-14 11 0,13 14-16 15,6-15-4-15,6 15 12 0,9-16-14 0,8 7-3 16,7 3 11-16,3-2-17 0,5-3 24 15,6 1 1-15,3 2-8 0,6-2 8 0,5 3-10 16,-2-3 4-16,6 0-11 0,3 1 8 0,3 3-9 16,-2 0 2-16,1-1 17 0,3-2-9 0,-11 3 8 15,5 1-9-15,-4 1-14 0,-2 2 13 0,-11-2-24 16,-5 0 23-16,1 4 11 0,-14-1 1 0,-7 0 22 16,-12-1-49-16,-12 2 1 0,-14 0 13 0,-8-1-7 15,-14 1 18-15,-27-3-19 0,-15 1-5 0,-14 0-7 16,-19 2-12-16,-20-5-16 0,-17 2-34 0,-20 0-32 15,-18-1-46-15,-8 1-84 0,-17 0-149 0,-16 1-210 16,-1-6-46-16,-26 1 113 0</inkml:trace>
  <inkml:trace contextRef="#ctx0" brushRef="#br0" timeOffset="98478.19">12126 9810 2749 0,'0'-21'38'0,"19"0"61"0,-19 0 40 0,0 2 31 15,0 1-2-15,0 2-30 0,0 4-23 0,0 5-17 16,0 1-34-16,0 2-32 0,0 1-28 0,0 2-18 15,0 1-2-15,0 0 1 0,0 0 2 0,0 22 31 16,0-4 24-16,0 8 25 0,0 10 25 0,-14 11-15 16,14 17 2-16,0 9-23 0,0 10-4 0,0 10-7 15,0 8-17-15,18 6 50 0,-18 8 11 16,0 7 6-16,16 8 42 0,-16 4-18 0,0 0 24 0,0 4 49 16,0 3-37-16,-27 10-10 0,27 0-31 0,-34-3-106 15,13-5 20-15,-3 2-29 0,-1-2 24 16,-2 4 29-16,0 1-37 0,-1-6 29 0,0-4-64 15,-1-5 9-15,3-4 18 0,-2-2-47 0,-16 61 31 16,30-136-69-16,-8 57-65 0,0-5-51 0,3-7-111 16,2-7 5-16,3-4-64 0,4-11-60 0,7-9-29 15,3-5-78-15,0-8-115 0,0-10-145 0,24-9 133 16</inkml:trace>
  <inkml:trace contextRef="#ctx0" brushRef="#br0" timeOffset="99694.23">14826 9817 1788 0,'6'0'56'16,"0"0"28"-16,1 0 51 0,-7 0 28 0,3-15-14 15,-2 15 15-15,2 0-21 0,-3 0 16 0,1-9-12 16,-1 9-25-16,2 0 0 0,-1 0-32 0,-1 0-21 15,0 0-11-15,0 0-20 0,0 0-16 0,0 0-10 16,0 0-10-16,0 0-8 0,0 0 0 0,0 0-2 16,0 0-8-16,0 0 8 0,0 0 16 0,0 0 9 15,0 24 26-15,0-24-5 0,0 34-8 0,-20-4 3 16,20 5 4-16,0 8-7 0,0 4 12 0,-15 4-8 16,15 6-5-16,0 5-9 0,0-1-5 0,0 2 9 15,0-2-4-15,0 3 37 0,0-2-2 16,0 4 7-16,0 4 17 0,20 6-24 0,-20 5 6 15,0 4 6-15,0 4-20 0,14 3 0 0,-14 4 14 16,0 0-32-16,0 3 26 0,9 1-12 0,-9 8-30 16,11 0 28-16,-11 2-28 0,7 2 6 0,-3 4-10 15,-4-1-13-15,4 1 51 0,-1-2-17 0,0 0 28 16,-3 0-28-16,0-1-43 0,0-2 25 0,0-2-17 16,0-3 7-16,0-4 13 0,0-5-22 0,0-3 22 15,0-5 15-15,-19-1-17 0,19-2 13 0,0-1 17 16,0-5-27-16,-17-4-5 0,17-2-9 0,0-7-18 15,-12-8 57-15,12-5-57 0,-12-7 28 0,12-1-22 16,-10-6-62-16,10-2 95 0,-9-5-24 16</inkml:trace>
  <inkml:trace contextRef="#ctx0" brushRef="#br0" timeOffset="101210.03">12003 10502 2069 0,'-7'-3'37'16,"3"3"8"-16,2-2-7 0,1 2 5 0,1-1-24 15,0 1-1-15,0 0 33 0,0 0 10 0,0 0 10 16,0 0 28-16,15 0-15 0,-15 0 13 0,15 0-1 0,-15 0-9 15,22 0 13-15,-6 0-21 0,1 0-3 16,3 0-18-16,1 12-15 0,5-12-2 0,1 0-16 16,4 0 2-16,5 0 4 0,4 8-7 0,6-8-2 15,5 0 1-15,12 4-16 0,0-4-1 0,13 3 11 16,10-1 12-16,9 0 13 0,13 0 5 0,10-2 4 16,8 0-10-16,3 2-13 0,13-2 1 0,7 0-6 15,9 0-13-15,6 0 2 0,7 0 0 16,3 0-15-16,8 0 10 0,11 0 1 0,7-14-5 15,6 14-2-15,2 0 0 0,5-13-4 0,8 13-1 16,6-13 10-16,1 13 4 0,6-13-3 0,4 6 4 16,4 1-8-16,5 0-12 0,2 0 10 0,2-1-21 15,5 0 20-15,3 0 16 0,-1-1-5 0,2 0-2 16,2-2-12-16,-2 0-9 0,3 2 0 0,-1-2 21 16,0 0-5-16,5 1-8 0,-2-1-4 0,-1 2 1 15,-1-1 17-15,5 1 3 0,-3 0-4 0,1 2-17 16,-5-2-9-16,-5 1 3 0,-4 0 6 0,-1 1 11 15,-5 0-3-15,-3 0-18 0,-5 0 17 0,108-5 3 16,-8 1-19-16,-21 2 39 0,-10 2-43 0,-114 4 8 16,-8-1 28-16,7-2-36 0</inkml:trace>
  <inkml:trace contextRef="#ctx0" brushRef="#br0" timeOffset="102357.83">16887 9714 2375 0,'0'-5'45'0,"0"3"39"15,0-1 40-15,0 0 16 0,0-2 2 0,0 2-11 16,0-1-31-16,0 2-8 0,0 1-41 0,0 1-5 16,0-3-17-16,0 3-4 0,0 0-22 0,0 0-20 15,0 0 10-15,0 0 13 0,0 0 13 0,0 20 9 16,0-20 18-16,0 31 8 0,0-11 3 0,0 8-10 15,-15 6-9-15,15 10-16 0,0 7 28 0,0 4-1 16,-12 8-5-16,12 4 9 0,0 8 6 0,0 2 19 16,0 2 19-16,0 0-16 0,0 4-15 0,22 4-18 15,-22 8-10-15,20 3-24 0,-20 5 1 16,23 5-2-16,-7 3-11 0,0 8 66 0,3-1-23 16,1 4 5-16,1 3 9 0,-1-1-59 0,1 1 11 15,-3 2 10-15,2 0-12 0,1-3 36 0,-4 10-5 16,3-3-14-16,-1-2-1 0,1-3-26 0,-1-2 5 15,2 1-4-15,-4-1 11 0,1-4-30 0,-3-5 8 16,-1-6 27-16,-2-4-20 0,-1-3 47 0,-1-5-57 16,-4-7-19-16,-1-5-18 0,-2-9-40 0,-2-4 1 15,2-6-72-15,-3-9-45 0,0-5-69 0</inkml:trace>
  <inkml:trace contextRef="#ctx0" brushRef="#br0" timeOffset="103143.25">18884 9691 2417 0,'8'-15'48'16,"3"0"44"-16,0 1 46 0,-1 0 27 0,-3 0-18 15,3 3-32-15,-6 3 2 0,4 3 2 0,-5 1-39 16,-3 2-19-16,0 1-41 0,0 1-15 0,0 0-7 16,0 0 47-16,0 0 15 0,0 28-12 0,0-12 35 15,0 4-26-15,0 11-8 0,0 4 8 0,0 14-8 16,0 7 5-16,0 6-23 0,0 11 29 0,0 7-7 16,0 8-11-16,0 4 39 0,-19 1-35 15,19 8 0-15,0 4 1 0,0 12-4 0,0 4-17 0,21 3 6 16,-21 3 2-16,24 2-32 0,-10 8 11 15,2 5 23-15,2 5-21 0,4-4 22 0,-3 0-19 16,2-2-32-16,1 3 76 0,1 5-50 0,1 2 12 16,0-4-23-16,1-8-31 0,-1-2 27 0,7 68 14 15,-20-150 50-15,18 139-119 0,-22-139-27 0,8 57-84 16,0-6-58-16,-3-5-30 0,-4-8-59 0,4-8-9 16,-2-2-114-16,2-13-62 0,1-12-211 0,6-11 8 15,4-8 145-15</inkml:trace>
  <inkml:trace contextRef="#ctx0" brushRef="#br0" timeOffset="103794.66">21128 9256 2433 0,'19'0'0'0,"1"0"26"0,-3 0 27 16,2 0 5-16,-2 0 32 0,-1 0-10 0,-5 0-29 16,1 27 75-16,0-10-24 0,-3 3 20 0,-1 1 35 15,0 4-57-15,-1 2 24 0,-4 5-16 0,5 4-11 16,-7 0-23-16,0 3 8 0,-1 3-19 0,0 5 30 16,0 4-1-16,-17 4-18 0,17 12 4 0,-17 6-9 15,17 7-4-15,-17 7-19 0,17 5 8 0,0 3-60 16,-13 4 24-16,13 2 21 0,0 5-21 0,0 8 20 15,0 5-27-15,0 3-33 0,29 3 31 0,-29 8-3 16,30 7 15-16,-12 7 6 0,2-3-32 0,2 1 13 16,3-5 4-16,-2 1 20 0,-2-3-18 15,3 4-5-15,-1-3-25 0,6-3-32 0,-9-4 26 16,2-7-63-16,2-3-17 0,10 65-29 0,-19-139-67 16,8 59-15-16,0-7-61 0,-5-3-15 0,3-7-17 15,0-2 1-15,-4-8 35 0,4-5-33 0,-2-6-36 16,2-8-43-16,-1-7-120 0,4-12 72 0,0-10 119 15</inkml:trace>
  <inkml:trace contextRef="#ctx0" brushRef="#br0" timeOffset="104342.88">24362 9083 2298 0,'0'20'7'0,"-18"-20"6"15,18 25 51-15,0-12 26 0,0-13 60 0,0 27-26 16,0-10-8-16,0 3-15 0,-15 1-48 0,15-2 49 15,-13 2-40-15,2 1 47 0,2 3-6 0,-1 0-12 16,2 3 20-16,-5 4-53 0,4 3 5 16,-4 4-2-16,0 6 26 0,3 4-9 0,1 8-2 15,-2 9-10-15,2 12-19 0,1 8 1 0,-4 8-25 16,7 9 7-16,0 4-8 0,-1 11 13 0,-2 1-3 16,2 8-11-16,3 2 1 0,-1 2-47 0,3 5 29 15,-5-1-12-15,0 2-5 0,-5 4 22 0,2 4-32 16,-3-3 31-16,-3-1-10 0,0-3-2 0,-1 0-28 15,-4-1-8-15,-1 2-54 0,0-5-61 0,-3-5 7 16,-4-3-72-16,-3-4-19 0,-3-4 24 0,0-7-54 16,-3-4 1-16,-2-11-9 0,-6-8-68 0,0-7-175 15,0-9-35-15,-6-8 75 0</inkml:trace>
  <inkml:trace contextRef="#ctx0" brushRef="#br0" timeOffset="105878.02">12791 10088 3244 0,'0'-16'42'0,"19"16"63"15,-19 0 41-15,0-17 40 0,16 17 6 16,-16-17-42-16,0 17-28 0,14-10-14 0,-14 10-57 16,0 0-7-16,0-11-17 0,0 11-42 0,0 0 17 15,0 0-13-15,0 0-3 0,0 0 29 0,0 0-25 16,0 0-10-16,0 24 18 0,0-24-2 0,0 29 11 15,0-10 3-15,0 4 3 0,0 1-8 0,0 2-7 16,0 1-2-16,0 2 1 0,18-2-16 0,-18 3 20 16,15-4 3-16,-15 0-18 0,15-4 27 0,-15 0-18 15,15-4 11-15,-15-4 7 0,11-2-6 0,-11-5 17 16,8-3-8-16,-3-4-8 0,-5 0-1 16,0 0-10-16,3 0-1 0,-3-24-3 0,0 8-5 0,0-1 8 15,0-6 1-15,0-1-1 0,0-6 1 0,0 0-9 16,0-4 6-16,-19 3-5 0,19-4 4 15,0 2 5-15,0 0-6 0,0 1 21 0,0 5-21 16,0 2 3-16,0 3 2 0,0 1-5 0,0 4 2 16,23 4 8-16,-23 3-5 0,21 5-1 0,-21 0 0 15,23 4 11-15,-7 1-9 0,-1 0-1 0,5 21 27 16,-3-4-40-16,3 3 9 0,0 0 4 0,-2 4-22 16,-1 3 32-16,0 2-2 0,-2 1-12 0,-3 0-2 15,-1-3-15-15,-2 1-15 0,-2 0-4 0,-1-3 2 16,0-1-15-16,-2-5 16 0,0-2-6 0,-2-3 7 15,-1-4 12-15,1-3 29 0,-2-1 19 0,0-4-13 16,0-2 12-16,0 0-27 0,0 0-11 0,0-26 21 16,0 26-11-16,-16-30-4 0,16 11 18 0,0-4-8 15,-14-1 11-15,14 0 16 0,0-2 13 16,-14-1-6-16,14-1 0 0,0 0 18 0,0-1-26 16,0 0 9-16,0 1 19 0,0-1-38 0,18 7 14 15,-18-1-8-15,19 4-22 0,-19 4 10 0,27 4 16 16,-13 2-19-16,4 3-2 0,1 6-3 0,-1-3-14 15,2 3 16-15,2 0-8 0,-5 18 0 0,4-18-1 16,-1 32 3-16,-1-12 11 0,-3 7 6 0,0 3-16 16,2 5 3-16,-4 0-25 0,-2 2-14 0,0 0-12 15,-6 1-51-15,-2 1-34 0,-3-1-51 0,-1-4-69 16,0-2-38-16,-22 0-61 0,22-5-100 16,-24-2-75-16,24-6-158 0,-22-4 119 0</inkml:trace>
  <inkml:trace contextRef="#ctx0" brushRef="#br0" timeOffset="106242.04">13631 10139 2958 0,'16'-19'-7'0,"-1"2"32"0,1 1 47 16,0 0 35-16,-3 0 68 0,-2 2 13 0,0 4 5 16,-1 2-9-16,-1 3-54 0,-3 3-42 15,-2-2-51-15,0 4-23 0,1 0-4 0,0 0-23 16,-1 0 12-16,1 25-9 0,0-25-6 0,2 26 26 15,0-8-8-15,-3 3 3 0,2 2 1 0,0-1-3 16,-1 1-10-16,-3-2 7 0,-1 3 5 0,4 1-2 16,-3-1 7-16,0-1 1 0,-2 0-13 0,0-1-9 15,0-2-19-15,0 0-8 0,-21 0-20 0,21-4-17 16,-19-2 7-16,6-1-14 0,13-6 0 0,-25-1 1 16,15-1 9-16,-6-5 0 0,1 0 24 0,-2 0 27 15,-1-20 1-15,4 20 12 0,3-24 8 0,-2 10 0 16,1-4 0-16,7 0 14 0,0-2 2 0,3-1-1 15,2-1 12-15,0 1-10 0,0-1-9 0,21 1 1 16,-21 2-1-16,22 0-14 0,-22 3 6 0,28 1-3 16,-28 3-38-16,27 3-28 0,-16 3-50 15,4 3-61-15,-1 1-55 0,0 2-72 0,-2 0-118 16,0 19-169-16,1-19-19 0,-2 21 113 0</inkml:trace>
  <inkml:trace contextRef="#ctx0" brushRef="#br0" timeOffset="106693.83">13914 10277 3519 0,'17'-26'3'0,"4"26"21"0,-5-25 38 0,2 25 44 16,-3-28 26-16,0 15 6 0,-4 13 9 16,-4-17-34-16,2 17-36 0,-6 0-16 0,0-8-50 15,-3 8-14-15,0 0 2 0,0 0-8 0,0 0 4 16,0 0 25-16,0 17-28 0,-22-17 10 0,22 23-2 15,0-9-10-15,-18 2 21 0,18 3-23 0,0 1 13 16,-15 1-22-16,15 0 10 0,0-1 14 0,0 1-10 16,0 2-3-16,18-4 11 0,-18-1-16 0,16-1 3 15,-16-3 10-15,19-1-7 0,-19-2 14 0,18-2-7 16,-7-5 4-16,-11-2 7 0,16 0-12 0,-9-2-1 16,-1 0-15-16,-6 0-31 0,5-18 25 0,-5 18-6 15,0-24 5-15,0 9 31 0,0-3-31 16,-19-3 16-16,19 0 10 0,-23-2-24 0,23-3 28 15,-24 1-9-15,24 0 5 0,-22-2 14 0,22 1-2 16,-12 1-22-16,12-1 4 0,0 2 12 0,0-2-25 16,0 4 49-16,0 2-14 0,0 0-1 0,27 5 21 15,-27-2-18-15,27 6-1 0,-8 3-16 0,-3 5-11 16,6 3 15-16,2 0-1 0,0 18-3 0,3-18 3 16,2 34-6-16,0-8-10 0,-3 1 1 0,2 4 14 15,-3 2-20-15,-5 1 13 0,2 3 4 0,-7 4-36 16,-4-5-59-16,-1 4-58 0,-4-3-85 0,-5-2-95 15,-1 1-60-15,0-2-130 0,0-2-156 0,-24-4-4 16,24-3 121-16</inkml:trace>
  <inkml:trace contextRef="#ctx0" brushRef="#br0" timeOffset="108192.57">15238 9962 2553 0,'0'-10'18'0,"18"-4"39"0,-18 0 69 15,14 2 67-15,-14 1 43 0,14 0 25 0,-14 1-10 16,9 2-12-16,-9 4-47 0,0 4-45 0,7-1-50 16,-7 1-43-16,0 0-11 0,0 0-28 0,0 0-19 15,0 0 0-15,0 0-12 0,0 0 7 0,0 0 12 16,0 27-9-16,0-9 0 0,0 6 20 0,-14 5 0 16,14 5-5-16,0 1 13 0,0 3-32 0,0 2 0 15,0 1-34-15,0-3-31 0,21 3-10 0,-21-4-67 16,15 0-21-16,-15-2-44 0,0-3-65 0,0-3-39 15,0-5-52-15,0-3-62 0,0-6-137 0,0-7-69 16,-22-7 107-16</inkml:trace>
  <inkml:trace contextRef="#ctx0" brushRef="#br0" timeOffset="108457.86">15019 9889 2439 0,'-6'-18'26'16,"3"4"45"-16,0 1 34 0,2 6 40 0,0 0 25 15,1 0-28-15,0 1-20 0,0 6-44 0,0-3-49 16,0 3-20-16,0 0-23 0,0 0 10 0,0 0 2 16,0 0 3-16,0 0 10 0,0 16-9 0,20-16 7 15,-20 14-7-15,31-14 0 0,-10 0 10 0,4 18 0 16,2-18 24-16,5 0 14 0,2 0 12 16,4 0 6-16,0 0-9 0,2 0-7 0,2 0 1 15,3 0 0-15,0 0-19 0,-2 0 8 0,-1-17-25 16,-1 17-15-16,-7-15 5 0,-3 15-11 0,-7-11-14 15,-4 11-54-15,-4-10-48 0,-9 10-118 0,-3-7-69 16,-3 7-38-16,-1 0-136 0,0 0-91 0,-19 15-77 16,19-15 91-16</inkml:trace>
  <inkml:trace contextRef="#ctx0" brushRef="#br0" timeOffset="109357.45">15544 10078 3260 0,'25'0'-8'0,"1"-22"33"16,-4 22 26-16,1-22 40 0,-1 8 42 0,-5 14 18 16,-3-21 4-16,-4 21-25 0,-3-13-35 0,-4 13-53 15,-1 0-23-15,-2-7-19 0,0 7-9 0,0 0-4 16,-19 0 12-16,19 0-18 0,-25 16 1 0,5-16-10 16,3 17-19-16,0-17-2 0,-1 26 11 0,3-14-3 15,0 5 0-15,4 0 13 0,4 2-5 0,7-2 7 16,0-1-6-16,0 1 5 0,0-2-1 0,0 0 8 15,18-2 1-15,-18-4 22 0,26-1-1 0,-4-3-2 16,-5-2-8-16,0 0 9 0,5-3 20 16,-3 0 18-16,2 0 14 0,-6-23-2 0,8 23-1 15,-12-22 2-15,5 6 19 0,-2-1-4 0,-2-2-20 0,2-2 11 16,-5 2-5-16,2-3-3 0,-6 0 10 16,2 0 0-16,-1 2-19 0,-3 1 15 0,-2 2 5 15,0 1-35-15,0 6 20 0,-1 3-22 0,3-3-43 16,-3 7 7-16,0 2-18 0,0 1-2 15,0 0 26-15,0 20-6 0,0-20 22 0,0 31-34 0,0-8 40 16,0-1 6-16,0 7-27 0,0 3 7 0,0-1-34 16,0 2-8-16,0-1 2 0,0 1 8 0,0-1-30 15,0-1 9-15,0-5-23 0,0-1-13 0,0-2-9 16,0-3-28-16,0-3 3 0,0-3 4 0,14-4 31 16,-14-3 17-16,15-4 16 0,-15-2 20 15,21-1-1-15,-9 0 16 0,2-18 7 0,-2 18 2 16,1-26 15-16,1 9-3 0,-1-1 6 0,0-3-5 15,-1 0-3-15,-1-1 2 0,-1-2-7 0,-1-1 4 16,-2 1 5-16,0-2-11 0,-2 2 7 0,-3 0 4 16,-2 3-15-16,1 1 3 0,-1 1-18 0,0 6-12 15,0 0-5-15,0 3-11 0,0 3-32 0,0 4-39 16,0-2-13-16,0 4 3 0,0 1 26 0,0 0 55 16,0 0 17-16,0 0 27 0,-13 17 3 15,13-17-5-15,0 17 6 0,0-17-5 0,0 20 15 16,0-20-1-16,0 17 3 0,0-17 3 0,0 14 23 15,0-14 24-15,0 10 24 0,0-10 15 0,0 4 6 16,0 0-5-16,0 1-9 0,0-2 12 0,0 1-8 16,0 1-10-16,0 1 12 0,0 1-35 0,0 2-30 15,0 0-11-15,0 3-16 0,0 1 5 0,0 1-3 16,0 3 22-16,0 0-22 0,0 1-6 0,0 1 17 16,0-1-20-16,0 0 5 0,0 0 2 0,0-3-12 15,0-1-1-15,0-1 5 0,0-3-1 0,0-2 16 16,0-1-11-16,0-4 5 0,0 0-6 0,0-3-8 15,21 0 2-15,-21 0-7 0,26 0 9 0,-12-24 4 16,1 24-6-16,-1-24 24 0,-2 8-22 0,-1 1 7 16,-2-2 4-16,-1-1-15 0,-2 1 26 15,1-2-12-15,-3 0 4 0,-4 0 8 0,0-1 4 16,0 2-6-16,0 1 2 0,0 1-4 0,0 2-17 16,-22 4 3-16,22 1 9 0,0 4-7 0,-23 4-5 15,23 1 6-15,-18 0-5 0,18 20-14 0,-12-20 21 16,12 31 0-16,-12-7-4 0,12 1 7 0,0 3 5 15,0 4-12-15,0-1 0 0,0 1 8 0,0 2-41 16,0 0-10-16,20-4-14 0,-20 0-37 0,21-4-7 16,-21 0-14-16,29-4-26 0,-13-2-7 0,1-6-41 15,4 0-35-15,4-1-60 0,-1-6-127 0,3-1-160 16,4-6 68-16</inkml:trace>
  <inkml:trace contextRef="#ctx0" brushRef="#br0" timeOffset="109991.77">17506 10002 2741 0,'0'-10'18'0,"0"-1"21"0,9 2 25 0,-9-3 5 15,0 4-23-15,0 1-24 0,0 0-19 0,0 1 8 16,0 2-10-16,0-2-2 0,-21 5 1 0,21 1-8 15,-18 0 17-15,18 0-8 0,-18 0-13 0,18 17 0 16,-16-17-8-16,16 22 18 0,-14-22 22 0,14 26-21 16,-11-11 9-16,11 0-5 0,0 0-30 0,-5 0 30 15,5-1-9-15,0 2 5 0,0-3 9 16,0 0-12-16,0-2 2 0,17-2-6 0,-17-1 8 16,0-5-2-16,16 3 0 0,-16-5 9 0,14-1-15 15,-14 0 8-15,20 0 9 0,-7 0-11 0,-2 0 3 16,3-21 5-16,-2 21 4 0,3-16 6 0,-1 16 21 15,-4-24 5-15,-2 24-3 0,0-22 19 0,-2 10-6 16,-1 2-18-16,-3 0-13 0,0 3-8 0,-2 7-24 16,0-8-4-16,0 3-13 0,1 5-9 0,-1 0 10 15,0 0 8-15,0 0 15 0,0 24-24 0,-18-24 8 16,18 28-4-16,0-9-2 0,0 2 24 16,0 1 5-16,0 1-19 0,0-1-7 0,0 2-4 15,0-2-18-15,0-4 7 0,0-3 27 0,0-1 1 16,0-6 5-16,0-1 28 0,17-3-23 0,-17-4 5 15,20 0 0-15,-20 0 12 0,21-18 18 0,-6 18 3 16,1-25 10-16,0 7-25 0,-1-1-5 0,5-6-9 16,-1 2 2-16,1 1-3 0,0-3-15 15,-4-1-36-15,-3 3-44 0,2 2-68 0,0 2-30 0,-6 2-69 16,-5 1-82-16,0 0-63 0,-4 2-186 0,0 0 105 16</inkml:trace>
  <inkml:trace contextRef="#ctx0" brushRef="#br0" timeOffset="110426.59">17804 9850 2807 0,'0'-8'31'0,"17"3"26"0,-17-3 46 0,0 2 48 15,19-3 4-15,-19-1 16 0,9 2-1 0,-9 1-17 16,0 3-35-16,0 1-49 0,0 2-46 0,0 0-51 16,0 1 19-16,0 0-1 0,0 0-6 0,0 26 33 15,0-26-6-15,0 34-11 0,0-7 13 0,0 3-3 16,0 6 4-16,0 4-9 0,0 1-7 0,-14 2-11 15,14 4-3-15,0-5 6 0,-16-3 7 0,16-3 3 16,-14-3-5-16,14-7-3 0,-10-3 11 0,10-6-16 16,-5-6 10-16,-3-1 2 0,7-7-3 0,1-3 15 15,0 0 1-15,0 0 3 0,0-26-11 16,0 9-1-16,21-2-17 0,-21-4 28 0,0-3-12 16,21-3-3-16,-21 2 2 0,23-4-8 0,-23 4 29 15,22-4-5-15,-10 2 33 0,7 0-11 0,-5 0-8 16,1 4 1-16,-2 3-40 0,-7 4 36 15,5 1-4-15,-3 5-19 0,1 3 13 0,-1 5-59 0,-2 4 17 16,0 0 20-16,-2 0-8 0,6 0 31 0,-2 21-3 16,0-21-11-16,-1 32 6 0,-2-10-14 0,2 2-28 15,0 4 32-15,1 2-10 0,-4 2-4 0,-3 1 12 16,3 4-33-16,-4-1-16 0,0-2-17 16,0 0-50-16,0 0-43 0,0-1-15 0,-24-5-11 15,24-1-25-15,-23-3-15 0,23-2 2 0,-29-4-44 16,11-1-14-16,6-7-49 0,-2-2-131 0,2-4-43 15,2-4 82-15</inkml:trace>
  <inkml:trace contextRef="#ctx0" brushRef="#br0" timeOffset="111211.32">19575 9769 2105 0,'0'-5'41'0,"0"2"11"15,0-2 10-15,0 3-2 0,20-2-37 0,-20 1-7 16,0 3-22-16,13-1 3 0,-13 1-11 0,0 0 5 16,0 0 27-16,0 0-9 0,0 0 53 0,0 25 2 15,0-25-37-15,0 22 30 0,-20-5-40 0,20 6 6 16,0 1 33-16,-20 3-44 0,20 4-4 0,-12 0-7 15,12 5-31-15,-7 3 42 0,7 0-59 0,0 2-35 16,0 0-21-16,-6-2-112 0,6 0-31 0,-4-3-121 16,2-4-183-16,2-4 93 0,0-5 87 0</inkml:trace>
  <inkml:trace contextRef="#ctx0" brushRef="#br0" timeOffset="111774.82">19201 9843 2533 0,'0'-14'5'0,"0"4"11"0,19-1 33 16,-19-1 10-16,0 2 9 0,23 5 12 15,-23 0-26-15,0 2-6 0,15 1-8 0,-15-1-52 0,14 2 4 16,-14-2 8-16,18 3 3 0,-5 0 19 0,2-3 6 16,6 3-13-16,-1 0-23 0,6 0 4 15,3 0-12-15,2 0-12 0,2 0 2 0,5 0 25 16,2 0 11-16,-1 0 6 0,1-15 7 0,2 15 3 15,-5-23 4-15,7 9 22 0,-8 2 35 0,-3-3 8 16,-6 2 15-16,1 3 14 0,-8 0 0 0,0 0 0 16,-4 0-29-16,-7 10 3 0,2-7-46 0,-10 7-20 15,4-7-9-15,-5 5-42 0,5 1 7 0,-5-1-12 16,0 2 7-16,0 0 6 0,0 0 20 0,-17 0-14 16,17 25-8-16,0-25-1 0,-22 31 19 0,22-11-1 15,-15 3-1-15,15-1 9 0,0 4-17 16,0 1 22-16,-9 6-21 0,9 2 9 0,0 0-13 15,0 5 3-15,0 2 8 0,0 0 3 0,0 2-41 16,0-2-27-16,0-2 32 0,0-3-36 0,0-1 21 16,0-8 3-16,0-4-34 0,0-1 25 0,0-7 9 15,0-6 4-15,0-1 13 0,0-5 24 0,0 0 6 16,0-4 26-16,0 0 16 0,0 0-57 0,0-18 0 16,0 18-17-16,0-25-14 0,0 8 29 0,0-6-14 15,19 1 31-15,-19-5-7 0,0 1 8 0,0-8 42 16,0 4-33-16,0 0 21 0,17 1 12 0,-17 1-3 15,13 5 1-15,-1 2-12 0,0-2-8 0,0 10-36 16,3-2 20-16,-5 2-17 0,4 6 12 0,-3-1-9 16,1 6 0-16,-5 2-4 0,3 0-7 15,-2 25-8-15,3-5-30 0,-1 5-15 0,-4 7-52 16,-2 3-14-16,3 1-27 0,-4 6-16 0,-2-4-36 16,-1 2-5-16,0-2-58 0,0-1-43 0,-27-6-52 15,27-2-89-15,-23-6 18 0,23-3 97 0</inkml:trace>
  <inkml:trace contextRef="#ctx0" brushRef="#br0" timeOffset="112110.93">20120 10093 2642 0,'26'-28'4'0,"-3"2"17"0,0 1 47 0,-2 3 5 16,-2-1 9-16,0 6 15 0,-8 4-31 0,-2 3 1 16,-5 5-10-16,1-1-34 0,-4 5-26 15,0-5-24-15,-1 4 12 0,0 2-16 0,0 0 12 16,0 0 20-16,0 0-13 0,0 27 11 0,0-11-1 15,0 1 1-15,0 3 5 0,0 0-15 0,0-1 5 16,0 3-4-16,0-6-12 0,25-1 26 0,-25-3-11 16,29-2-25-16,-11-3 32 0,1-1 11 0,-2-6-7 15,5 0 38-15,-2 0-19 0,7 0-29 0,-1-17 38 16,-2 17-31-16,4-26-7 0,-1 10 41 0,1-2-37 16,-3-1 67-16,-1 2 25 0,-4-1-10 15,-3-2 38-15,0 3-53 0,-6 1 1 0,-1 3-23 0,-4 6-40 16,0 2-8-16,-4-1-30 0,-2 6-2 15,0 0 7-15,0 0 10 0,0 17 1 0,0-17 0 16,-18 31 17-16,18-7 13 0,0 10-3 0,0 2-8 16,0 6-33-16,0 2-44 0,0 3-30 0,0 1-31 15,0-4-38-15,0-1-72 0,0-3-50 0,0-3-131 16,0-3-222-16,0-8 84 0,0-4 88 0</inkml:trace>
  <inkml:trace contextRef="#ctx0" brushRef="#br0" timeOffset="112510.78">22247 9817 3320 0,'9'-9'31'0,"-4"-3"22"16,0 3 38-16,0 0 7 0,2 4-1 0,-7 2-48 15,3 1-55-15,-3 1 8 0,0 1-33 0,0 0 9 16,0 0 31-16,0 0-28 0,0 0 1 0,0 26 28 16,0-26-24-16,-18 28 27 0,18-6 2 0,0 3-10 15,-15 9 15-15,15 2-49 0,-8 1-19 0,8 0-40 16,0 7-43-16,-7-1-42 0,7-3-81 0,0-2-66 16,0-4-109-16,0-2-118 0,0-4-75 15,0-7 106-15</inkml:trace>
  <inkml:trace contextRef="#ctx0" brushRef="#br0" timeOffset="112726.2">22274 9793 2931 0,'0'-12'-12'0,"25"1"4"0,-13 0 27 16,0 6 28-16,-1-5 47 0,-2 4 28 0,-9 2-5 15,11 1-31-15,-5-1-33 0,-6 2-27 0,5 1-51 16,-1 1 20-16,2 0 5 0,4 0-9 0,0 0 31 15,4 0-27-15,-3 17-23 0,6-17-20 0,1 0-9 16,0 18-2-16,1-18-43 0,-1 15 12 0,1-15-9 16,-5 0-6-16,11 10 8 0,-5-10-49 0,2 0-87 15,0 0-104-15,1 0-124 0,-2 0-118 16,-5-21 101-16</inkml:trace>
  <inkml:trace contextRef="#ctx0" brushRef="#br0" timeOffset="112906.71">22294 9842 2560 0,'-8'9'0'0,"6"-9"5"0,2 10 6 15,0-6 41-15,0-4-2 0,30 0 45 0,-30 0-8 0,31 3-17 16,-12-3-2-16,-1 0-40 0,5 0 4 0,-1 0-64 16,0 0-56-16,0 0-86 0,1 0-122 15,-1 0-116-15,-1 0-158 0,4 0-24 0,-4 0 121 16</inkml:trace>
  <inkml:trace contextRef="#ctx0" brushRef="#br0" timeOffset="113241.82">22730 9874 2826 0,'18'0'-20'0,"-18"0"39"0,0 11 12 0,22-11 47 16,-22 0 66-16,12 0-23 0,-12 0 29 0,0 0-39 15,0 0-52-15,0 0-36 0,10 0-30 0,-10 0-17 16,0 0 12-16,0 0 19 0,0 0-11 15,0 0 8-15,0 19-6 0,0-19-29 0,0 35 24 16,0-15-15-16,0 3 4 0,0 1 22 0,0 5-15 16,0-7 2-16,0-2-7 0,0 2 15 0,0-7-3 15,0 0-20-15,0-4 26 0,0-5-10 0,0-6-14 16,0 7 57-16,0-7-43 0,0 0 19 0,0 0 18 16,0 0-40-16,0-19 16 0,0 19-8 0,0-20 4 15,19 20 10-15,-19-28 13 0,0 11-23 0,12-2-36 16,-12-2 16-16,0-2 4 0,0-4 9 0,0 1 33 15,0 5-14-15,0-6-13 0,0 3 9 0,0 2 2 16,19 6 0-16,-19 1-13 0,16 3 0 0,-16 0-40 16,0-2-44-16,18 8-17 0,-6 4-78 15,0-2 21-15,-3 2-25 0,0 2-69 0,3 0-20 16,1 21-97-16,5-21-59 0,-3 29-61 0,0-29 95 16</inkml:trace>
  <inkml:trace contextRef="#ctx0" brushRef="#br0" timeOffset="113655.7">23147 9875 3044 0,'0'-8'11'16,"0"0"11"-16,19 8 34 0,-19-8 14 15,11-2-8-15,-11 5 28 0,0 0-28 0,0 5-12 16,0 0-11-16,0 0-41 0,0 0-23 0,0 0 17 16,0 0-10-16,0 0-1 0,0 0 21 0,0 0-56 15,0 0 63-15,-16 27-17 0,16-11-1 0,0 4 33 16,-14 8-41-16,14 8 11 0,-8-6-9 0,8 10-42 16,-7-1-25-16,7 0-54 0,0-3-73 0,0-2-78 15,0-3-104-15,0-3-140 0,-21-1-91 0,21-7 122 16</inkml:trace>
  <inkml:trace contextRef="#ctx0" brushRef="#br0" timeOffset="113802.33">23145 9750 3056 0,'16'-22'-3'0,"0"1"12"16,-1 4 6-16,0 0 41 0,4 2 15 0,-8 3 19 15,-5 5-10-15,1 1-28 0,-4 1-57 0,-1 3-70 16,-1 1-74-16,-1 1-74 0,0 0-32 0,0 0-23 15,0 17-112-15,0-17-110 0,-18 19-73 0,18-19 65 16</inkml:trace>
  <inkml:trace contextRef="#ctx0" brushRef="#br0" timeOffset="116605.79">13572 10735 2856 0,'7'-8'57'0,"-2"-1"70"0,2-3 82 0,-1 3 88 16,1-2-5-16,-1 2-19 0,-2-1-23 0,2 0-47 15,-3 1 7-15,2 1-7 0,-1 2 0 0,-1 0 7 16,0-1-26-16,0 3-43 0,-1 1-50 0,0 2-71 16,2 1-19-16,-4 0-39 0,0 0-11 0,0 0 58 15,0 22 8-15,0-22 43 0,0 29 20 0,0-9-47 16,0 1-1-16,0 5-32 0,0 5 7 16,0 2 9-16,0 5 14 0,0-2-32 0,0 1 5 0,0 2 5 15,0-2-23-15,0-3 57 0,0-2-28 0,0-5-19 16,0-1 10-16,0-6-16 0,0-3 2 15,-22-5-40-15,22-1-33 0,0-3-27 0,0-3-41 16,0-1 32-16,0-4-71 0,-11 1-53 0,11-1-31 16,0 0-116-16,0 0-78 0,-11-24-75 0,11 24-177 15,-8-21-222-15,8 6 152 0,0-2 174 0</inkml:trace>
  <inkml:trace contextRef="#ctx0" brushRef="#br0" timeOffset="117207.18">16137 10650 2566 0,'22'0'23'0,"0"0"23"16,-3 0 34-16,-2 0 37 0,-1 0 4 0,-2 0 14 15,-6 0-11-15,3-13-3 0,-6 13-7 0,-1 0-35 16,-1 0-20-16,-2 0-37 0,2 0-32 0,-3 0 7 16,0 0 23-16,0 0-4 0,0 20 29 15,0-20-8-15,0 17-25 0,0-6 24 0,-17-1-30 16,17 6-1-16,0-3 3 0,0 2-29 0,-12-3 32 0,12 6 3 15,-9-1-3-15,9-2-5 0,-13 2-11 16,0-2-5-16,0 4-8 0,-5-1-6 0,-6 0-32 16,-2-6-37-16,-5-2-31 0,-5-1-9 0,1-6-33 15,-2-2 13-15,0-1 29 0,3 0 36 0,5-31 66 16,-1 31 29-16,10-27 20 0,3 8 16 0,4 5 10 16,10-7 12-16,1 3 13 0,2-3-8 0,0 1-2 15,29-3-1-15,-10 2-18 0,6 1-9 0,6-1-13 16,0 1-23-16,5 3-1 0,4 3-2 0,1 1-14 15,3 4-17-15,-3 3-27 0,0 3-60 0,-2 3-55 16,-5 0-51-16,-1 0-98 0,-2 21-111 0,-1-21-88 16,-2 28-70-16,1-11 125 0</inkml:trace>
  <inkml:trace contextRef="#ctx0" brushRef="#br0" timeOffset="117642.02">17727 10724 2720 0,'12'-6'44'0,"3"0"11"0,-6 3 17 16,-1-1 34-16,-4 0-12 0,4-2 30 15,3 3 8-15,-6-1-13 0,-2 4-5 0,-3 0-29 16,0 0-15-16,0-2-40 0,0 2-32 0,0 0-8 15,0 0-25-15,0 0 36 0,0 0 29 0,0 0 1 16,0 19 40-16,18-19-16 0,-18 17-13 0,0-17-4 16,25 24-24-16,-25-24 1 0,17 19 8 0,-17-19-16 15,13 17-12-15,-13-7 9 0,9 0-17 0,-9 2 14 16,0-1 28-16,0 4-24 0,0 2-7 0,0 1-18 16,-26-1-28-16,5-3-26 0,-3-1-1 0,-2-1-31 15,-3 1-32-15,-5-10-4 0,-9 6-20 16,-1-9 20-16,3 0 43 0,3 0 46 0,5 0 28 15,4-24 30-15,2 9 22 0,12-4 8 0,4-3 24 16,9 2 30-16,2-1-3 0,0-3-1 0,33 1-10 16,-9-4-38-16,8 7-13 0,1 5-24 0,3-4-8 15,5 6 7-15,1-1 1 0,3 2 11 0,0 7-11 16,-4 4-58-16,0 1-36 0,-1 0-46 0,2 0-67 16,-4 0-59-16,-5 22-79 0,3-22-154 0,-3 24-166 15,-3-24 112-15</inkml:trace>
  <inkml:trace contextRef="#ctx0" brushRef="#br0" timeOffset="118190.55">19873 10716 2474 0,'16'-10'43'15,"-2"-1"5"-15,1-1 53 0,-1 3 48 0,-2-1-6 16,2 4 44-16,-5-1-42 0,1 3-19 0,-2 1-36 16,-1 0-39-16,0 1 7 0,0 2-29 0,-4 0 1 15,-1 0-23-15,7 0 12 0,-5 0 9 0,5 0 4 16,-1 0 24-16,2 16-36 0,2-16-6 16,3 0-1-16,-1 19 3 0,0-8-22 0,-4-1 9 15,1 2 11-15,1 1-11 0,-4 2 14 0,1-2-27 16,0 1-4-16,1 4 7 0,-6-4 13 0,3 6 14 15,-5-1-14-15,-2 3-11 0,0-1-5 0,0 0-18 16,0-2-14-16,-30-4-16 0,30-1-23 0,-42-5-9 16,15-3-9-16,-4-5 14 0,-4-1 9 0,3 0 9 15,-7-22 39-15,9 22 3 0,1-33 29 0,4 16 13 16,6-3-18-16,6-2 32 0,4 0 11 0,9 2 25 16,0-5-16-16,0 4-14 0,24 1-24 0,1 0-25 15,-2 2 20-15,8 3-15 0,8 0-2 0,1 4 14 16,8 4-4-16,2 5-28 0,1-1-25 0,0 2-60 15,2 1-76-15,1 0-60 0,-4 0-146 0,1 30-228 16,3-30-59-16,2 28 88 0</inkml:trace>
  <inkml:trace contextRef="#ctx0" brushRef="#br0" timeOffset="118707.75">22066 10610 2175 0,'14'-8'56'0,"-1"-1"8"0,1 1 41 16,0-1 31-16,-2-1-28 0,-1 2-1 0,0 1-10 15,0 2-31-15,-2 0-4 0,0 0-2 0,-1 4-33 16,1-4-18-16,0 4-11 0,-1 1-4 16,0 0-7-16,-1 0 17 0,0 0 14 0,1 0-26 15,2 0 2-15,0 20 5 0,0-20-32 0,2 23 41 16,-1-9-16-16,0 0 4 0,1 2 4 0,-1 2-14 15,-3-2 25-15,-2-1-8 0,-3 4-33 0,2-1 32 16,-1 0-10-16,-4-2-24 0,0 3 49 0,0-8-41 16,0 4-5-16,-24-3 32 0,24-6-17 0,-26 1 13 15,11-6 15-15,-2-1-18 0,1 0 12 0,-3 0-20 16,2 0 24-16,2-26-2 0,0 11-17 0,3-4 1 16,2 1 14-16,3-1 6 0,7 0 19 0,0-4 21 15,0 0-57-15,0 1 23 0,31 2-14 0,-11 0-25 16,1-3 41-16,9 6-35 0,3-1 8 0,2 3 3 15,5 1-58-15,2 7-20 0,4 0-46 0,2 7-78 16,2 0-99-16,-4 0-62 0,-8 21-78 0,3-4-57 16,-4 0 91-16,-9 3 98 0</inkml:trace>
  <inkml:trace contextRef="#ctx0" brushRef="#br0" timeOffset="122158.57">17937 11317 2574 0,'0'-1'89'0,"0"-1"49"0,0 1 73 0,0 0 100 15,0 0-33-15,0-2 26 0,0 2 0 0,0-3-49 16,0 2 23-16,0-1-12 0,0 1-10 0,0 0 15 16,0-3-6-16,0 1-34 0,0 2-28 0,0-2-24 15,15 2-76-15,-15 0 4 0,0-1-45 0,0 2-21 16,0 0 1-16,0 1-54 0,0 0 29 0,0 0-53 16,0 0-9-16,0 0 49 0,0 18-17 0,0-18 16 15,0 26 25-15,0-4-42 0,-17 2-2 0,17 4 17 16,0 4-10-16,0 5-14 0,0-2 21 15,0 3 3-15,0 4 8 0,0-2 23 0,0 3-8 16,16 1-4-16,-16-1-19 0,0-5 21 0,0 0-13 16,0-5-8-16,0-6 9 0,0-5 10 0,0-6-32 15,0-4 53-15,0-8 24 0,0-2 7 0,0-2 40 16,0 0-63-16,0 0-26 0,0-18-70 0,0 18-56 16,-13-25-73-16,13 8-146 0,0 0-143 0,0-6-92 15,0-1-64-15,0 1-51 0,0-1-75 0,0 3-204 16,0 1-30-16,19 2 195 0</inkml:trace>
  <inkml:trace contextRef="#ctx0" brushRef="#br0" timeOffset="123503.69">13736 11602 2669 0,'12'-14'19'0,"2"14"8"0,0-15 36 0,0 15 27 15,-1-17 14-15,3 17 11 0,-3-11-6 0,-1 11-6 16,-3-5-16-16,0 2-18 0,-6 3-30 0,1 0-13 15,2 0-14-15,-3 0 10 0,-2 0 15 0,3 15 18 16,-1-15-2-16,-1 19-12 0,3-6 8 16,-2 0-32-16,-2 4 5 0,2 0-9 0,-3 5-19 15,3 1 23-15,-3 4-13 0,0-1 5 0,0 2 17 0,0 4-41 16,-22 0-8-16,22 0-9 0,-25-4-37 16,25-1-19-16,-33-3-9 0,10-5-12 0,1-4 2 15,-6-6 27-15,0-5-3 0,-4-4 20 0,3 0 28 16,-5-26 8-16,5 8 23 0,5-5 8 0,2-2-5 15,8-9-8-15,3 2 21 0,8-3-2 0,3 3-8 16,0 1 35-16,33 1-31 0,-11 0 6 0,4 4 1 16,3 7-25-16,6-2 24 0,2 4-10 0,4 2-3 15,3 3 16-15,-2 3-43 0,-1 3-25 0,3 5-71 16,-2-1-86-16,1 2-108 0,1 0-188 0,-3 0-158 16,2 22 83-16</inkml:trace>
  <inkml:trace contextRef="#ctx0" brushRef="#br0" timeOffset="123989.38">15744 11534 2802 0,'9'0'1'16,"1"0"25"-16,4 0-27 0,-5 0 33 0,5 0 20 0,-5 0 7 15,3 0 87-15,-4 0-13 0,4 0 3 0,-4 0-16 16,1 14-56-16,0-14-8 0,-1 0-16 16,0 0-11-16,2 14 25 0,-1-14-10 0,-1 10 8 15,-1-10 1-15,3 12-22 0,-1-12 8 0,1 11-23 16,-2-2-3-16,-4-1-26 0,3-2 1 15,0 0 14-15,-4 2-1 0,-1 3 10 0,2 1-2 0,-1 3-18 16,0-1 11-16,1 2 16 0,0-2-24 16,-4 8 12-16,3-3-19 0,-3 4-12 0,0-4-7 15,0 0-16-15,-32 2-34 0,14-1-18 0,-3 1-18 16,-7-7-23-16,-6-2 5 0,-6-4-10 0,1-4 2 0,-6-3 1 16,-4-1 4-16,1 0 6 0,-1-29 17 15,8 12 35-15,3-3 29 0,5-3 42 0,9-2 38 16,5 0 44-16,6-1 28 0,10 0 14 0,3 1-3 15,0 1-28-15,32 0 4 0,-6 4-15 0,4-1-4 16,9 2-19-16,2 1-20 0,7 4-14 0,0 1-10 16,2 0 5-16,4 3-2 0,-5 5-3 0,1 2-58 15,-4 0-67-15,1 3-126 0,-2 0-168 0,2 0-199 16,1 16-65-16,2-16 120 0</inkml:trace>
  <inkml:trace contextRef="#ctx0" brushRef="#br0" timeOffset="124639.65">19974 11457 2391 0,'15'0'24'15,"4"0"22"-15,-1 0-5 0,0 0 28 0,1 0-8 16,-2-16-21-16,-1 16 40 0,-3 0-19 0,1 0-23 15,-3 0 24-15,2 0-41 0,-2 0 12 0,-3 0-17 16,5 0-31-16,-4 20 21 0,2-20-29 0,-1 19 32 16,1-19-9-16,-6 24-7 0,2-9-5 0,2 2 12 15,-3 4 21-15,-2-3-4 0,-3 3 8 0,1-2-10 16,-2 3-11-16,0-2-6 0,0 2 16 0,0-2-26 16,-27-1 5-16,27 0-32 0,-26-3-16 15,8 2 7-15,0-2-41 0,-3 1 42 0,-4-6 8 16,-1-3-12-16,-2-4 54 0,0-4-11 0,-3 0-20 15,2-19 29-15,1 2-13 0,4-6 27 0,4 2-5 16,7-2-5-16,7 2 10 0,3-5-13 0,3 4 22 16,0 3 0-16,27 2-16 0,-27 0-6 0,38 1-4 15,-15 1-4-15,3 1-1 0,3 8-15 0,3-3 10 16,-3 4-7-16,4-1-5 0,5 4-33 0,-4 2-55 16,2 0-12-16,-3 0-88 0,2 0-108 0,-1 0-232 15,2 0 21-15</inkml:trace>
  <inkml:trace contextRef="#ctx0" brushRef="#br0" timeOffset="125188.87">22535 11381 2399 0,'22'-8'33'0,"1"-2"-8"0,-1 3 35 16,4 0 31-16,-4 0 21 0,-1 1-4 0,-2 2 4 16,1 3-32-16,-11 0-34 0,5 1 9 0,-3 0-11 15,-4 0 4-15,4 0-16 0,-1 0-2 0,-4 17-47 16,-6-17 12-16,12 0-11 0,-11 19 17 0,3-19 25 16,-3 16-4-16,1-4-1 0,1-1-16 0,0 1-11 15,1 0-33-15,0 0 11 0,5 1 9 16,-7 3 23-16,1 1 17 0,-3-1-14 0,0 2 10 15,0 1-15-15,-25-2-12 0,25-1-27 0,-37 0 18 16,10-4-33-16,0 2 2 0,2-4 23 0,-12-6-18 16,2-4 14-16,1 2 17 0,-2-2 16 0,5 0-15 15,5-19 34-15,1 19-10 0,2-30 19 0,11 30 4 16,-1-28-32-16,9 11 38 0,4 2-16 0,0-1-15 16,0 0 15-16,20-1-14 0,-20 1 4 0,35 0 12 15,-9 0-18-15,0 2-32 0,2 3 1 0,8 1-49 16,-3 0-6-16,4 3 3 0,-2 3-93 15,-8 3-25-15,-2 1-89 0,0 0-136 0,-8 0-52 0,-2 19-79 16,-6-19 110-16</inkml:trace>
  <inkml:trace contextRef="#ctx0" brushRef="#br0" timeOffset="-183396.75">20818 2791 804 0,'27'-6'-25'0,"-27"1"-2"15,30 2 33-15,-15 0-21 0,4 2 57 0,-2-1 28 0,-1 2-39 16,6 0 38-16,-4 0 14 0,2 0 7 16,-1 0-4-16,4 0 22 0,1 0-52 0,-1 0-19 15,6 0-3-15,-2 0-38 0,4 0 38 0,5 19-56 16,1-19 36-16,4 23 2 0,0-7-36 0,5 4 52 15,-2 3-29-15,3 3 8 0,6 2 11 0,-5 2-26 16,-1 3 26-16,0 1-16 0,-4 0 4 0,0 3 9 16,-5-1-16-16,-8 4 7 0,-5 0-5 0,-4 1 21 15,-1 5-66-15,-6 0 65 0,0 7 4 0,-5 4-35 16,-4 3 25-16,-3 5-48 0,-2 4-2 0,0 2 26 16,-25-3 69-16,6 3-11 0,-7-7 12 15,-10-1-36-15,5-2-14 0,-6-5-31 0,-7-2 18 16,-2-2 0-16,5 4 11 0,-8-5 29 0,-3 5-60 15,4 2 17-15,-7-1 8 0,6 3-16 0,3 0 25 16,2-2 27-16,3-5-71 0,3 0 19 0,6-6 0 16,5-3 21-16,4-2 12 0,8-6-36 0,1-1 23 15,7-1-52-15,5-2 29 0,2 1 32 0,0 0-26 16,39 2 9-16,-13 2 38 0,1-3-31 0,8 8 25 16,1 2-4-16,7 4-16 0,0 2-14 0,0-1-14 15,2 2 47-15,-7-3-43 0,5 7 38 0,-7-6-6 16,-3-5-50-16,-11 1-20 0,-4-3 28 0,-5-1 2 15,-6-1 15-15,-3 0 43 0,-4-4-40 0,-20 2 24 16,-1 1-19-16,-3-1 1 0,-5 0 39 16,-10-1-49-16,-5 4 31 0,-3 3-17 0,-7-1-20 15,4 6 20-15,0-7-7 0,-1 4 16 0,4-4 7 16,4 6-23-16,7-7 5 0,3-1-50 0,4 0 27 16,6-5 8-16,1 2-2 0,10-4 37 0,2 1-30 15,8-1 25-15,2 0 24 0,0-2 10 0,0 0-1 16,33 1-7-16,-11 2-8 0,2 0-18 0,4 3 22 15,-1 0-23-15,1 7-2 0,6 3 5 0,-7 4-31 16,2 3 5-16,-6 1 6 0,0 6-1 0,-3-1 21 16,-9 4 7-16,-2-2-30 0,-9 1 15 15,0 1-21-15,0-2 14 0,0 0 5 0,-31-1 29 16,6 2 4-16,-5 4-5 0,-5 5 16 0,-8 0-34 16,0-2 5-16,-7 5 7 0,-3-5-5 0,0-1-9 15,1-3 6-15,0-7-26 0,-5-5 0 0,6-9-8 16,0 0-4-16,4-4 21 0,3-5-16 0,1 1 30 15,6-7-22-15,1 0-73 0,11-4 3 0,3-1-20 16,3-3-34-16,8-1 38 0,3-4-63 0,4-3-20 16,4 2-55-16,0-3-124 0,0-4-81 0,26-3-106 15,-8-6 104-15</inkml:trace>
  <inkml:trace contextRef="#ctx0" brushRef="#br0" timeOffset="-182576.94">22525 4083 2390 0,'2'0'8'0,"4"0"-9"0,1 0 18 16,-4 0-35-16,0 0-11 0,1 0 18 0,-3 0-16 16,-1 0 40-16,0 0 15 0,0 0-8 0,0 0-8 15,0 0-18-15,0 0-16 0,0 0 15 0,0 16 4 16,0-16-3-16,0 13 9 0,0-1-12 0,0-1 0 16,18 3 21-16,-18 3-20 0,0-1-1 0,0 4 3 15,16-3-6-15,-16 3 47 0,0 1-3 0,0-1-25 16,0 2-21-16,0-2-3 0,-24-1 31 0,24 0-4 15,-21 0 28-15,21 1-33 0,-28-8-26 0,4 0 15 16,-3-1 21-16,3-5 1 0,-4-3-23 16,-3-3-12-16,4 0 17 0,2 0-33 0,0-26 42 15,5 26 35-15,7-33-39 0,-1 16 54 0,7-4-12 16,4-3 12-16,3 4-31 0,0-2-25 0,0 2 5 16,24 0-31-16,-24-1 25 0,31 4-34 0,-14 3 22 15,6 1 1-15,1 3-25 0,0 1-12 0,2 4-107 16,-3 0-82-16,1 3-152 0,0 2-74 0,1 0-24 15,-3 0 85-15</inkml:trace>
  <inkml:trace contextRef="#ctx0" brushRef="#br0" timeOffset="-182177.01">22647 4142 3201 0,'28'0'1'0,"-9"0"27"0,1-19 31 15,-1 19 19-15,-6-17 0 0,0 17-5 0,-13 0-18 16,12-12-6-16,-12 12-34 0,0 0-21 0,0 0-26 16,0 0 8-16,0 0 4 0,0 0 28 0,0 0-17 15,-18 18-7-15,18-18 19 0,0 20-13 0,0-6 31 16,0 5-20-16,0-2 7 0,0 7-9 16,0 0-12-16,0 1 12 0,0 5 31 0,0 0-26 15,18 2 2-15,-18 1 21 0,0 4-64 0,0-4 31 16,0 5 3-16,21-4-46 0,-21-3 47 0,0-2-30 15,11-6-28-15,-11-2 11 0,0-6 2 0,11-5 4 16,-11-5 44-16,0 0 37 0,0-5-19 0,0 0 14 16,0 0 5-16,0-22-44 0,-27 5 9 0,27-2-4 15,0-4-15-15,-19-7 31 0,19-1-15 0,-17-1 22 16,17 0-5-16,-17 3-7 0,17-3 25 0,-9 3-4 16,9-3 22-16,0 11-24 0,0-2-6 0,21 0-11 15,-21 2-22-15,22 2 31 0,-22 5-28 0,29 0-1 16,-29 5 11-16,29-1-53 0,-13 3-3 0,6 1-47 15,-5 2-73-15,1 3-59 0,-9 1-85 16,1 0-70-16,1 0-76 0,0 0-58 0,-4 24-13 16,-3-24 117-16</inkml:trace>
  <inkml:trace contextRef="#ctx0" brushRef="#br0" timeOffset="-180910.24">23154 3940 2605 0,'0'-7'35'0,"0"-2"57"16,0 2 55-16,0 1 41 0,0 0-2 15,16 3-27-15,-16-1-71 0,0 3-26 0,0 0-32 16,0 1-37-16,0 0 8 0,0 0-18 0,0 0 0 16,0 0 4-16,0 0-3 0,0 20 0 0,0-20 11 15,-18 28 13-15,18-9 2 0,-16 4-11 0,16 3 1 16,0 4 8-16,-17 2-1 0,17 1-1 0,0 5-6 15,0-1 6-15,-11 4-46 0,11 2-34 0,0-1-62 16,0 7-117-16,0 4-47 0,0-1-76 0,0-1-184 16,0 0-93-16,21-3 105 0</inkml:trace>
  <inkml:trace contextRef="#ctx0" brushRef="#br0" timeOffset="-180626.99">22972 4326 2736 0,'18'-16'29'0,"-18"-2"13"16,20 0 18-16,-20 7 17 0,16 1-30 0,-16 0-23 16,13 5-9-16,-13 2-26 0,0 0-8 15,0 3 10-15,0 0-1 0,0 0-27 0,-18 0 12 0,-1 23-50 16,2-23-39-16,-4 18 51 0,0-18-41 0,-6 26 15 16,6-5 36-16,0 0-77 0,1-3 30 0,9 3 9 15,-1 2 17-15,5-4 28 0,7 3 25 0,-5 0-9 16,5-5 14-16,0 1 3 0,20 0-15 15,-20-5 53-15,36-4-21 0,-13 5 37 0,3-8-27 16,5-3 25-16,-1-3-29 0,-3 0-9 0,4 0 60 16,0 0-94-16,-3-17 65 0,0 17-102 0,-3-19-71 15,0 1 26-15,-2 18-91 0,0-22-5 0,-4 4-27 16,-4 3-123-16,-4-2 27 0,0-5 112 0</inkml:trace>
  <inkml:trace contextRef="#ctx0" brushRef="#br0" timeOffset="-180243.02">23246 4241 2120 0,'0'-2'16'0,"20"-2"11"0,-20 2 90 16,0-1 42-16,20 0 41 0,-20-1 40 16,16 2-57-16,-16-1-23 0,14 1-24 0,-14 1-26 15,9-3-31-15,-9 1 10 0,9 0-17 0,-9 1-14 16,0 2-11-16,0 0-19 0,0 0-21 0,0 0-25 16,0 0 41-16,0 0-44 0,0 0 2 0,0 0-7 15,0 0-22-15,0 0 32 0,0 0-4 0,0 0 17 16,0 20-9-16,0-20-9 0,0 23 5 0,0-6 7 15,0 3 33-15,0-1-19 0,0 3 8 0,22 0-5 16,-22 1-15-16,0 9 7 0,22-6-3 0,-22 5-14 16,17-4-35-16,-17 3 11 0,14-1-28 15,-14 0 18-15,10-4-5 0,-3-3 15 0,-7 1-5 0,6-10-12 16,-2 0 28-16,-1-4 2 0,-1-3 38 16,-1-1 19-16,-1-5-8 0,0 0 2 0,0 0-9 15,0-17-18-15,0 17 15 0,-23-29-20 0,23 6 17 16,0-6-7-16,0-1-9 0,-20-2 22 0,20 1-21 15,-13 3 37-15,13-4 16 0,0 4-20 0,0 7-7 16,0-2-2-16,24 4-25 0,-24-3 20 0,29 6-2 16,-9-6-17-16,2 7-10 0,2 1 9 0,-5 1 33 15,0 4-32-15,-3 1-39 0,-1 3-104 0,3-3-97 16,-5 8-102-16,3 0-91 0,-11 0-56 0,5 0-98 16,-5 24 93-16,-3-24 142 0</inkml:trace>
  <inkml:trace contextRef="#ctx0" brushRef="#br0" timeOffset="-179994.68">23709 4403 2689 0,'14'-13'55'0,"-2"2"79"0,1-4 47 16,0 0 38-16,-3-1-26 0,2 1-21 0,-12 3-18 15,1 4-22-15,2-2-18 0,-3 2-59 0,0 2-12 16,0 1-41-16,0 2-15 0,0 0 14 0,0 2-30 15,0 1 12-15,0 0-20 0,0 0 0 0,0 16 20 16,0-16-20-16,0 31 55 0,0-10-1 16,0 8-70-16,0 6 50 0,0-1-86 0,0 12-55 15,0 0-18-15,0 1-116 0,-20-2-28 0,20 2-29 16,0-3-59-16,-17-5-88 0,17-5-89 0,-19-8 37 16,4-10 138-16</inkml:trace>
  <inkml:trace contextRef="#ctx0" brushRef="#br0" timeOffset="-179856.04">23775 4168 2872 0,'24'-19'12'15,"-6"5"1"-15,-5 2 1 0,-2-3-1 0,5 6-6 16,-8 1-10-16,0 6-35 0,-4-2-101 16,0 4-50-16,-2 0-84 0,-1 0-68 0,-1 0-17 15,0 17-166-15,0-17 67 0,-23 22 105 0</inkml:trace>
  <inkml:trace contextRef="#ctx0" brushRef="#br0" timeOffset="-179409.25">23923 4346 2607 0,'23'-20'55'0,"-12"20"54"0,0-22 77 16,-1 22 26-16,0-24 16 0,-2 11-20 0,-2 13-56 15,-1-22-23-15,-5 12-49 0,6 10-35 0,-5-12-28 16,-1 12 6-16,0-6-44 0,0 6-16 0,0 0 21 15,0 0-24-15,0 0 46 0,0 0-1 0,0 0-20 16,0 20-7-16,-22-20-13 0,22 23 16 16,0-7 2-16,-18 2-6 0,18 1 14 0,0 6 17 15,-16-4-7-15,16 6 14 0,0-3-31 0,-8 6-26 16,8 4-14-16,0 0 18 0,0-1-16 0,0 0-4 16,0 4 8-16,0-9-34 0,21 5-8 0,-21-9 43 15,0-4-46-15,18-3 52 0,-18-6 32 0,0-4-23 16,0-1 73-16,0-4-16 0,0 2 3 0,0-4-2 15,0 0-8-15,0 0-8 0,0-24-3 0,20 24 17 16,-20-29-27-16,0 11 17 0,0-4 25 0,15-1-30 16,-15-2 14-16,0-3-1 0,0 0-7 15,0-1 46-15,0-2-30 0,0 0 24 0,0 3-34 16,0 1-17-16,0 1 40 0,21 5-28 0,-21 0 13 16,0 6-29-16,19 2 42 0,-19 1-39 0,24-2-4 15,-12 6 31-15,0-2-64 0,2 6 27 0,-3 4-9 16,3-1-24-16,-2 1 2 0,0 0-18 0,2 24-21 15,-5-24-21-15,0 38 2 0,4-12-30 0,-5-2-35 16,-2 10-20-16,0 7-30 0,-1 0-64 0,-5 1-70 16,0 4-33-16,0-2-99 0,0-2 40 0,-21-2 135 15</inkml:trace>
  <inkml:trace contextRef="#ctx0" brushRef="#br0" timeOffset="-178828.8">24467 4438 2102 0,'20'-25'9'0,"-5"5"4"16,0 0 30-16,-6 5 5 0,1-1-31 15,-9 4-32-15,2 1-22 0,-3 2 15 0,0 5 15 0,0-3 46 16,-27 7-49-16,27-1-34 0,-32 1 12 0,10 0-34 16,1 0 4-16,-3 0 41 0,2 20-27 0,3-20 11 15,0 0-46-15,-2 21 33 0,6-21 21 0,5 18 20 16,0-18 77-16,4 10-53 0,6-10 33 0,-4 7-13 15,4 1 38-15,0-8 18 0,24 0 5 16,-24 0 6-16,32 0-2 0,-14 0-7 0,4-21 12 16,0 21 25-16,5-17 8 0,-2 17-6 0,-5-16-62 15,4 16 7-15,2-18-29 0,-4 18-9 0,-6-20 23 16,1 7-19-16,-2 6-35 0,-3-3-8 0,3 3 29 16,-7 1-30-16,-1 4 9 0,-1-3-13 15,-1 5-63-15,0 0 28 0,-5 0 0 0,0 0 27 0,0 18 3 16,0-18-48-16,-26 21 54 0,26-7 5 0,0 5 0 15,-15 0 41-15,15 4-38 0,0-3-45 0,0 6 59 16,0 4-10-16,0 0-4 0,18 1 24 16,-18-5-56-16,0 2 20 0,18-5 15 0,-18 1-5 15,15-7 19-15,-15-7-12 0,14-4-19 0,-2-3 29 16,5 1-1-16,0-4-15 0,-2 0 52 0,-2-30-7 16,11 30-5-16,-1-38 35 0,5 11-37 0,-7-2 5 15,-3-4 43-15,8-1-30 0,-3 0-5 0,1 1 15 16,-10-2 35-16,-1 8-19 0,3-2 14 0,-4-1-39 15,3 0-28-15,-7 3-15 0,2 2 28 0,-6 3 17 16,4 2-34-16,1 2 30 0,-7 2-37 0,-1 6-25 16,0 2-25-16,-1 5 5 0,0 2-26 0,0 1 16 15,0 0 9-15,0 18-17 0,0-18 31 16,0 35-4-16,-21-9 23 0,21 4-14 0,0 14 19 16,-16 3-67-16,16 11-55 0,-15 5-50 0,2 7-60 15,13 6 18-15,-23 6-69 0,9 0-10 0,-9-6-133 16,-1 5-130-16,0-7-126 0,-2-5 92 0</inkml:trace>
  <inkml:trace contextRef="#ctx0" brushRef="#br0" timeOffset="-178345.32">22315 5169 3337 0,'12'0'58'0,"2"0"36"0,-4-19 44 0,-4 19 32 16,6-13-24-16,-7 13-5 0,-1 0-28 0,-2 0-12 16,-2-14-35-16,0 14-27 0,0 0 7 0,0 0-59 15,0 0 2-15,0 0 3 0,0 0-33 0,-24 0 32 16,24 0-19-16,-30 19-3 0,6-19-1 0,-3 18 10 15,-4-5-7-15,-1 5-17 0,-2-1-12 0,3 3-4 16,-2 0 18-16,-3 1 16 0,8 8-36 0,5 0 4 16,2 5-19-16,4-3-12 0,4 4 47 0,6 3-26 15,4-1 13-15,3 3-3 0,0-5-21 0,23-2 3 16,-23-3-34-16,34-2-28 0,-10-3-24 16,-1-1-39-16,6-4-40 0,2-3-53 0,1-3-11 15,5 0-114-15,-3-6-80 0,1-5 94 0</inkml:trace>
  <inkml:trace contextRef="#ctx0" brushRef="#br0" timeOffset="-177694.07">22554 5594 2953 0,'12'-11'40'16,"-2"-3"37"-16,2-3 60 0,2 1 47 0,2-3-2 16,-2 4-12-16,-3-2-33 0,2 0-35 0,-6 0-25 15,1 6-35-15,-1 3-23 0,-4-4-18 0,-3 7-14 16,4-4-33-16,-4 5-13 0,0 3-3 0,0-1-17 15,-19 2 29-15,19 0-23 0,-29 0-9 0,10 17-2 16,-4-17 1-16,2 20 23 0,-3-5 4 16,-1 0 20-16,-1 3 2 0,5-2-9 0,3 1 17 15,0-1-12-15,4 1-7 0,5 0 29 0,3-7-5 16,6 1 16-16,-4-3 21 0,4-1 14 0,0-2 4 16,0-2 7-16,25 0 7 0,-25-3-5 0,23 0 9 15,-8 0 4-15,4 0-1 0,-1 0 16 0,2-18-37 16,-2 18 4-16,2-20 4 0,-2 4-16 0,-1 2 28 15,3-2 5-15,-3-1-8 0,1 4-5 16,-1-5 1-16,-5 2-14 0,2 3-13 0,-3 4-17 0,3 3 2 16,-12 1-34-16,4 1-7 0,-6 1-37 15,0 3-9-15,0 0 80 0,0 0-18 0,0 24 42 16,0-24-7-16,-23 30-46 0,23-8 30 0,0 4 0 16,-25 5 6-16,25-2-22 0,-14 0 10 0,14 2-1 15,-12-2 28-15,12 1-16 0,0-3-12 0,0-2-9 16,0-7-16-16,23 0 22 0,-23-2 7 0,27-4 7 15,-10-3-11-15,-1-3 19 0,4-5-13 0,1-1-10 16,1 0 32-16,3 0-7 0,-6-20 29 0,7 20 32 16,1-29-7-16,-2 10 19 0,3 0-4 0,-3-5-12 15,0-2 17-15,-4-2 6 0,1-2 5 0,-1-1 12 16,-1-2-15-16,-3-3-11 0,-4 2 25 16,1-2-2-16,-2 2-5 0,-1 4-10 0,0 2-37 15,-4 2-5-15,0 2 0 0,-1 7-11 0,-3 3-6 16,-1 3-26-16,0 3-30 0,0 1-7 0,-2 2-11 15,0 5-3-15,0 0 7 0,0 0 0 0,0 0 9 16,0 20-11-16,-23-20 33 0,23 34-2 0,-18-6-10 16,18 2 37-16,-25 8-28 0,25 6 9 0,-23 4-13 15,13 2-40-15,-1 5-26 0,2-4-27 0,1-1-18 16,1 0-6-16,2-3-19 0,-2-3-21 0,3-3-28 16,0-4-31-16,4-2-5 0,-4-6-15 0,4-3 21 15,0-7 4-15,0-4 14 0,0-2 32 0,0-5-45 16,0-3-84-16,0-5-98 0,18 0-159 0,-18-26 92 15</inkml:trace>
  <inkml:trace contextRef="#ctx0" brushRef="#br0" timeOffset="-177461.68">22925 5660 1730 0,'-10'-9'29'0,"1"3"19"16,3 3 33-16,-2 1 13 0,0 0-48 0,4 2 82 15,0 0-31-15,-1 0 4 0,2 0 39 0,-1 0-78 16,4 16 1-16,-4-16-1 0,4 0-8 0,0 0 10 15,0 14 27-15,0-14 43 0,0 0 59 0,0 0 31 16,0 0-4-16,0 0-45 0,0 0-70 0,27 0-71 16,-27 0-17-16,28 0-1 0,-6 0 16 0,-2 0-2 15,11 0-21-15,3-13 6 0,-1 13-31 0,0 0 26 16,4-14 7-16,0 14-32 0,-3-8 20 16,5 8-16-16,-10 0-10 0,-1-6-60 0,-6 6-88 15,-6 0-105-15,-4 0-107 0,-1 0-53 0,-6 0-65 16,-5 0-115-16,0 21-12 0,0-21 126 0</inkml:trace>
  <inkml:trace contextRef="#ctx0" brushRef="#br0" timeOffset="-177277.18">23475 5755 3953 0,'24'0'57'0,"-3"-23"33"0,-1 23 59 16,-1-24 52-16,1 7-21 0,-4 3 3 0,-8 14-57 15,-4-16-61-15,-3 16-59 0,0-10-64 0,1 10-71 16,-2-8-68-16,0 8-74 0,-22 0-90 0,22 0-82 16,-31 0-99-16,10 0-121 0,-1 0-181 0,-4 18 153 15</inkml:trace>
  <inkml:trace contextRef="#ctx0" brushRef="#br0" timeOffset="-176545.14">22047 6222 3199 0,'0'-17'25'0,"20"17"53"0,-20 0 57 0,13-24 51 16,-5 24 26-16,-1-17-16 0,-7 17-24 0,4-13-33 16,-4 13-33-16,0 0-16 0,0 0-37 0,0-7-24 15,0 7-20-15,0 0-22 0,0 0 3 0,0 0-3 16,0 0-3-16,0 0 9 0,0 0 1 0,0 0-11 15,0 17 14-15,0-17 3 0,-21 28-12 0,21-7 19 16,0 0-9-16,0 10-14 0,0 6 18 16,0 1 0-16,0 4-9 0,0 2 5 0,0 2-5 15,18-1 1-15,-18 0-1 0,0-4 2 0,24-4-8 16,-24-3 12-16,24-4-2 0,-24-5-2 0,22-6-12 16,-12-2 13-16,-1-3-3 0,2-6 24 0,-11-3-7 15,13-3 8-15,-6-2 10 0,2 0-39 0,0 0 8 16,4-22-56-16,-2 22-27 0,1-31-27 0,-1 10 13 15,2-2-37-15,-1-2-52 0,-2 1-37 16,0-2-93-16,-1 2-14 0,1 1-52 0,2 2-66 0,3 4-91 16,0 0-68-16,2 4 134 0</inkml:trace>
  <inkml:trace contextRef="#ctx0" brushRef="#br0" timeOffset="-175876.97">22587 6605 2645 0,'15'-27'28'16,"-2"27"29"-16,2-26 21 0,-1 11-6 0,1-3-13 15,-4-1-1-15,-11 2 5 0,7 3 15 0,-7 3 9 16,4-1-35-16,-4 4-36 0,0-2 0 0,0 3-30 16,0 7-3-16,0-9 11 0,-20 9-21 15,20 0 5-15,-24 0-12 0,10 0-33 0,-1 0 21 16,2 21-10-16,-2-21 26 0,-7 24 30 0,3-9-10 15,-1 0 0-15,4 0-5 0,1 2-10 0,2 0-8 16,-1-1 23-16,1 0-11 0,7-2 19 0,5-1-2 16,0-2-8-16,0-3 24 0,1-1 7 0,0-2 23 15,0-3 8-15,0-2-11 0,25 0-7 0,-25 0-1 16,19 0-12-16,-19 0-3 0,29-19 11 0,-13 19-5 16,2-21 20-16,-2 21 22 0,1-23 3 0,3 9 29 15,-3 1-33-15,4 2-6 0,-6-2-10 0,-3-1-15 16,-3 1 11-16,-1 0-10 0,-1 3-8 0,-1 2-25 15,-3-1-1-15,-3 3-10 0,3 1-7 0,0 5-15 16,-3 0-2-16,0 0 14 0,0 0 3 0,0 23 15 16,-22-7-8-16,22 1-1 0,0 5 18 15,-19 3-10-15,19 4 9 0,0 1-7 0,-15 0-11 16,15 0 5-16,0 0 1 0,-14-2-8 0,14 0 3 16,0-4-8-16,0-3-4 0,0-3 17 0,0-2-36 15,25-5 47-15,-25-2 8 0,20-5-16 0,-5-3 38 16,2-1-29-16,-2 0 2 0,2 0 19 0,5-25 0 15,-5 25 12-15,5-28 12 0,1 9 17 0,-8-1-2 16,5-3 9-16,0-1 10 0,0-2 0 16,-1-2 16-16,-3 1-13 0,-1-2 6 0,-2 0-11 15,0-1-16-15,-3 1 9 0,-3-1-30 0,1 0-19 0,-4 2 8 16,0-2-16-16,0 2-1 0,-2 3-4 16,4 1-6-16,-6 7-14 0,0 0 4 0,0 7 0 15,0 0-23-15,0 6 1 0,0 3-14 0,0 1-5 16,0 0 25-16,0 25 0 0,0-7 4 0,0 4 3 15,-27 5-14-15,27 7 3 0,-18 3 4 0,18 2-5 16,-15 2-13-16,15-1 16 0,-19 2-25 0,19 0-28 16,0-3-16-16,0 1-55 0,0-4-9 0,0 1-19 15,0-4-25-15,0-2-21 0,0-4-42 0,0-1-29 16,0-4-55-16,0-3-103 0,0-4-173 16,0-6 81-16,0-2 113 0</inkml:trace>
  <inkml:trace contextRef="#ctx0" brushRef="#br0" timeOffset="-175429.17">22919 6478 2921 0,'0'-8'29'0,"12"2"43"0,-12 0 40 15,9-1 25-15,-2 0 6 0,-7-1-4 0,7 4-10 16,-7-2-28-16,0 5-18 0,0-1-26 0,0 0-27 15,0 2 22-15,0 0-43 0,0 0-13 0,0 0-12 16,0 0-22-16,0 0 21 0,0 0 3 16,0 0 1-16,0 0 15 0,0 19-6 0,0-19-1 15,0 27 7-15,0-9-16 0,0 2 8 0,0 7-14 16,0 1 16-16,0 0 4 0,0 0-15 0,20-1 29 16,-20 3-13-16,0-1 1 0,0-2 18 0,0 0-17 15,0-4-8-15,14 1 4 0,-14-4 1 0,0 1-1 16,0-4 7-16,0-2 0 0,0-4-17 0,0-3 21 15,0 1-12-15,0-3 7 0,0-4 20 0,0-1-11 16,0-1 8-16,0 0-12 0,0 0-25 0,0 0-6 16,0-21-2-16,0 21 0 0,0-25 21 15,0 9-14-15,0-2 17 0,-16-5 3 0,16 0 6 16,0-1-15-16,0 3 8 0,0-5-9 0,0 2-4 16,0-1 40-16,0 1-45 0,20 0 18 0,-20 1-3 15,28 1-17-15,-10 2 22 0,-1 3-7 0,4 1-12 16,-2 2-36-16,3 4-53 0,-2 1-74 0,-2 6-66 15,-2 1-41-15,-2 2-58 0,-4 0-80 0,0 18-83 16,0-18-127-16,-2 26 111 0</inkml:trace>
  <inkml:trace contextRef="#ctx0" brushRef="#br0" timeOffset="-175196.79">23261 6673 3227 0,'20'0'33'15,"-2"-24"42"-15,-1 24 34 0,0-21 50 0,-1 5-23 16,3 2-33-16,-8 2 1 0,1 12-6 0,-8-14 3 16,0 14-14-16,-1-8-32 0,0 8-55 0,-2 0-13 15,2 0 21-15,-3 0-22 0,0 0 2 0,0 28 2 16,0-8-28-16,-21 4-9 0,21 5 2 0,-19 4-12 16,19 6-30-16,-20 0-20 0,20 0-34 0,-18 3-33 15,18-3-32-15,-17-3-19 0,8-1-64 0,0-1-84 16,1-6-104-16,1-5-174 0,-2-4 74 0,1-8 128 15</inkml:trace>
  <inkml:trace contextRef="#ctx0" brushRef="#br0" timeOffset="-175064.14">23388 6407 2901 0,'18'-32'0'0,"1"6"4"0,-4 2-1 15,2 5-11-15,-4 2-16 0,1 5-12 0,-6 4-95 16,-5 8-60-16,-2 0-41 0,-1 0-123 0,0 16-43 15,0-16-130-15,0 33 59 0</inkml:trace>
  <inkml:trace contextRef="#ctx0" brushRef="#br0" timeOffset="-174196.46">23648 6763 2642 0,'16'-24'5'16,"-2"24"-14"-16,0-27 51 0,-3 10-6 0,2-1 2 15,1 0 27-15,-9 1-34 0,2 3 2 0,-6-2 1 16,2 4-40-16,-3 0 0 0,0 2-4 0,0 1 5 16,-27 2 36-16,27 3-21 0,-27 1-6 0,9 3-25 15,-3 0-11-15,-3 0-4 0,1 0-12 0,3 25 10 16,-1-25-3-16,-4 28 3 0,9-11-8 16,-3-1 24-16,6 2-1 0,4 0 29 0,3 0 17 15,2 0-35-15,4-1 16 0,0-1-18 0,0-3 15 16,0-2 26-16,26-2-9 0,-26-2 28 0,25-3 2 15,-9-1 4-15,2-3 15 0,1 0-13 0,0 0 24 16,1 0-7-16,-4-21 11 0,1 21 3 0,0-19-12 16,2 19 23-16,-3-21-11 0,-1 8 1 0,0-1 2 15,-6 2-57-15,3 0 12 0,-3 0-14 0,1 4-19 16,-10 0 22-16,4 3-41 0,1 2-16 0,-5 3 8 16,0 0-13-16,0 0 14 0,0 0 10 0,0 18-22 15,0-18 25-15,-25 30-1 0,25-12-3 0,-14 3 10 16,14 0-14-16,0 7-14 0,0-2-7 0,-14 0-11 15,14-2 21-15,0-3-17 0,0 1 15 16,0-4 12-16,21-1-6 0,-21-5 18 0,0-2 1 16,24-5 11-16,-24-5 1 0,33 2 1 0,-10-2 4 15,-1 0-20-15,0-30 2 0,4 13 31 0,2-5 16 16,3-3 16-16,-7-2-6 0,-6-9 0 0,3-1-18 16,-5-1 23-16,3-1 23 0,-6-2-3 0,0 0 23 15,-2-3-4-15,-1-2-8 0,-2-1-3 0,-2 4-21 16,-3-1-8-16,0 7-18 0,0-2-19 0,-3 6-34 15,0 12 5-15,0 4-5 0,0 4 5 0,0 8 6 16,0 2-26-16,0 3 6 0,-19 0-9 0,19 17 12 16,-14-17-1-16,14 34 13 0,-22-4 4 15,10 6 7-15,1 9 18 0,-5 7-25 0,5 2 20 16,0 11-18-16,4-5-16 0,0 3 0 0,-3-1-8 16,3-9 50-16,-4 0-50 0,5-5 24 0,0-2-3 15,5-8-12-15,-7-2 29 0,2-7-4 0,4-7 0 16,-1-3-13-16,1-8 63 0,2-4 38 0,-1 2 68 15,-2-5 21-15,3-4-9 0,0 0-55 0,0 0-74 16,0-19 37-16,23 19-123 0,-23-22 49 0,20-1-14 16,-20-3-92-16,19 1 127 0,-19-2-60 0,18-4 22 15,-7 3 13-15,0-2-21 0,-3 0 33 0,0 0-17 16,0 4 7-16,2 1-38 0,-4 4-4 16,4 0 60-16,-2 3-36 0,1 1 32 0,-2 6 2 15,0 0-71-15,0 3 36 0,-1 4-6 0,1-2-1 16,-3 6-10-16,0 0-10 0,3 0-3 0,-3 0-17 15,2 0 38-15,3 22 7 0,3-22-8 0,0 27 39 16,-1-11-2-16,4 4-26 0,-2 1 22 0,1 2-52 16,-1 2-2-16,-4 1 29 0,-2-2 0 0,-1 1 22 15,-1 3-40-15,-4-2-11 0,-1 1-44 0,0 1 6 16,0-1-34-16,-20-1-18 0,20-2 16 0,-21 1-45 16,21-3 43-16,-30 2-5 0,14-2-19 0,-1-4-14 15,-4 3-12-15,-2-2-29 0,-3-2-2 0,2-3-7 16,-2-4-54-16,-1-6-53 0,3-4-160 0,0 0-228 15,4-19 91-15</inkml:trace>
  <inkml:trace contextRef="#ctx0" brushRef="#br0" timeOffset="-173996">24412 6510 3964 0,'23'-22'19'0,"-2"3"25"0,0 0-12 0,-6 3 11 16,-1-1-18-16,-3 4-28 0,-5 8 12 0,-4 2-43 15,-2 3 6-15,0 0-5 0,0 0-3 0,0 25 28 16,-22-6 8-16,22 6 9 0,-25 7 1 0,25 5 11 16,-30 7-20-16,15 4-44 0,0 4-35 15,-4 2-69-15,4 3-56 0,0-1-22 0,1 0-27 16,-1-5-42-16,3 2-60 0,-3 1-50 0,2-5-92 16,5-4-78-16,-2-9 122 0</inkml:trace>
  <inkml:trace contextRef="#ctx0" brushRef="#br0" timeOffset="-173627.98">24463 7012 3538 0,'21'-14'35'0,"0"4"34"0,0 1 37 15,-2-3 60-15,3-1-2 0,-1 4 25 0,-4 1 7 16,-3 4-21-16,-3-1-29 0,-1 4-61 0,0-2-49 16,-3 2-45-16,-5 1-4 0,2 0 8 15,0 0-24-15,5 0 24 0,-4 23 23 0,4-23-52 16,3 25 27-16,1-10-29 0,1 3-75 0,3-6 96 15,-3 7-27-15,-3-4 30 0,6-3 26 0,-8-2-37 16,-2 0 26-16,3-5-32 0,0-5 8 0,3 0-17 16,1 0 1-16,1 0 4 0,-2-26 19 0,-1 10 14 15,3-5-21-15,0 1 11 0,-3-1-5 0,-1 0 8 16,-1-2 11-16,-2 4-25 0,-1-3 16 0,0 4-20 16,-5 0 19-16,1 3 4 0,0 1-22 0,-3 2 10 15,0 3-45-15,0 1 0 0,-19 4 24 0,19 1-20 16,-25 3 62-16,25 0-10 0,-37 0-19 0,15 23 13 15,2-23-30-15,-1 31 41 0,-10-10-7 0,4 3-3 16,5 4 0-16,-7 2-26 0,7 4 8 16,-2 2-20-16,-1 2-18 0,5 8-3 0,9-2-44 15,1 4-19-15,5-1-33 0,5 3-58 0,0-5-18 16,23 4-66-16,-23-5-106 0,33-7-128 0,-8-4-79 16,4-7 103-16</inkml:trace>
  <inkml:trace contextRef="#ctx0" brushRef="#br0" timeOffset="-173476.38">25122 7140 3949 0,'8'-4'-15'0,"-1"-2"7"15,0 6-10-15,1 0 5 0,0 0 4 16,-4 0 11-16,-1 0-8 0,1 0-24 0,-4 0-31 16,0 0-71-16,0 0-79 0,0 0-105 0,0 23-143 15,0-5-277-15,-21-18-15 0,21 33 122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5:49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6475 12125 618 0,'0'0'17'0,"0"0"0"15,0 0 3-15,0 0 4 0,0 8-2 0,22-8 23 16,-22 0 1-16,0 0 19 0,14 0 9 0,-14 0-6 16,0 0 12-16,0 0-12 0,8 0-5 15,-8 0-2-15,0 0-20 0,0 0 26 0,0 0 6 16,0 0-10-16,0 0 35 0,0 0-15 0,0 0-12 15,0 0 23-15,0 0-18 0,0 0-17 0,0 0-13 16,0 0-26-16,0 0-2 0,0 0 0 0,0 0 17 16,0 0 15-16,0 0-2 0,-15 0 17 0,15 0-6 15,0 0-11-15,-17 0 0 0,17 0-22 0,-14 0 0 16,7 0-4-16,-3 0 0 0,3 0-3 0,0 0 5 16,3 10-3-16,-1-10-8 0,1 0 17 0,2 0-14 15,0 0 8-15,-1 0 10 16,3 6-11-16,0-6 14 0,0 0 12 0,0 0-7 0,0 0 5 0,0 0-5 15,0 3-6-15,0-3-1 0,0 0 8 0,0 2-3 16,0-2 0-16,19 1 11 0,-19 1-10 0,18 0 3 16,-6 0-4-16,5 0-6 0,3-1 7 0,1 2-1 15,3-3 1-15,0 3-5 0,1-3-5 0,3 1-3 16,3 0-6-16,0-1-2 0,2 0 1 16,3 0-9-16,1 0 4 0,5 0-3 0,3 2-9 15,3-2 4-15,2 0-1 0,6 2 5 0,2 0 8 16,3 0 7-16,2 0-1 0,2 1 0 0,2-1-7 15,1 2-4-15,-4-1 0 0,-3 0-6 0,1 1 10 16,-4-1-2-16,2 1-4 0,-2-1 11 0,-1 0-5 16,-1 0-6-16,3 0 19 0,-2 0-4 0,3 0-1 15,-1-1 8-15,0 0-14 0,-2 1-1 0,-1-2 7 16,-1 3-9-16,3-4-1 0,-3 2-2 0,-2 0-10 16,-3-1 3-16,0 0 0 15,-1-1-2-15,0 1-2 0,1-1-4 0,-4 1 5 0,1-1-3 0,1 0 3 16,1 0 2-16,2 0-4 0,0 0-6 0,-1 0 3 15,0 0-1-15,-1 0 0 0,0 0 0 0,0 0 3 16,-1 0 0 0,0 0 0-16,-2 0 3 0,-3 0-7 0,0 0 5 0,-6 0 1 0,0 0-4 0,-2 0 2 15,-3 0-6-15,-2 0 3 0,-3 0 5 16,1 0 2-16,-1 0-1 0,-2 0-4 0,0 0-4 16,-1 0 1-16,-1 9 5 15,2-9-1-15,-1 0 9 0,-4 6-7 0,2-6 6 0,0 0 10 0,-4 4 2 16,1 0 13-16,-3-3 7 0,0 0-10 0,-4-1 4 15,0 0-22-15,-4 2 2 16,-1-2 4-16,0 0-18 0,-4 0 33 0,0 0-16 0,-1 0-4 0,0 0 22 16,-1 0-31-16,-1 0 11 0,0 0-1 0,0 0-8 15,0 0 1-15,0 0-8 0,0 0 4 0,0 0-7 16,0 0 8-16,0 0 1 16,0 0-5-16,0 0-8 0,0 0 7 0,0 0-7 0,0 0 2 0,0 0 7 15,0 0 3 1,0 0-25-16,0 0-20 0,0 0-16 0,0 0-45 0,0 0-1 0,0 0-34 0,0 0-31 15,0 0-36-15,0 0-48 16,0 0-40-16,0 0-44 0,0 0-43 0,0 0-79 0,-18 0-79 0,18 0-96 16,-12 0 113-16</inkml:trace>
  <inkml:trace contextRef="#ctx0" brushRef="#br0" timeOffset="8602.04">6429 12257 912 0,'-3'0'21'0,"2"0"12"15,-1 0 30-15,1 0 16 16,0 0 0-16,1 0 5 0,0 0-12 0,0 0 1 0,0 0-7 0,0 0-1 16,0 0-12-16,0 0 18 0,0 0-21 15,0 0 6-15,0 0 9 0,0 0-27 0,0 0 24 16,0 0-6-16,0 0 12 0,0 0 7 15,0 0 6-15,0 0 6 0,0 0-1 0,0 0 3 0,0 0-7 16,0 0 3-16,0 0 3 0,0 0-7 0,0 0 7 16,0 0-11-16,0 0-10 0,0 0 3 15,0 0-8-15,0 0 3 0,0 0-6 0,0 0-3 0,0 0-2 16,0 0-13-16,0 0-14 0,0 0-12 0,17 0-10 16,-17 0-2-16,21 0-3 0,-9 0 6 0,4 0 4 15,4 0 3-15,2 0 7 0,2 0-3 16,0 0-2-16,0 0-5 0,3 0-3 0,4 14 1 15,1-14 2-15,1 0 0 0,1 0 3 0,2 12 8 0,3-12-5 16,3 0 10-16,0 11 2 0,1-11-6 16,1 4 7-16,4-4-10 0,1 4 4 0,4-2-1 15,0 1 8-15,3-1 17 0,2 0-6 16,0 1-1-16,4-2-8 0,-6 1-20 0,-1-1 3 0,1 0-7 16,0 0-1-16,-2 0 6 0,1-1-4 0,1 1-1 15,0 1 4-15,6 0-7 0,0 0 8 0,2 0 5 16,1-1-1-16,-1 0 1 0,4 2-2 0,-2-2-4 15,1 1-6-15,-4 0 1 0,2-1-10 0,-4 0 3 16,3 2-2-16,-3-3 6 0,-3 2 3 0,1-1 3 16,0 1 1-16,2 0-1 0,-1 0 13 0,-1-1-4 15,0-1 8-15,-4 1 2 0,0 0 2 0,-3-1-3 16,0 0-9-16,-4 0-9 0,0 0-10 16,-3 0 0-16,-1 0 2 0,-2 0 2 0,1 1-7 15,-3-1-1-15,-1 0 4 16,-3 0-2-16,-1 0 4 0,3 0 1 0,-4 0 0 0,1 0-3 0,-2 0 1 15,0 0-2-15,1 0-1 16,-3 0 4-16,0 0-3 0,-4 0-2 0,0 0 0 0,-2 0 1 0,-3 0 2 16,-2 13 9-1,-1-13-18-15,-4 0 5 0,-1 0 3 0,-6 0-1 0,1 0 15 0,-3 0-7 0,-2 0-4 16,-1 6-5-16,-2-6 1 0,-1 0 2 0,2 0 0 16,-2 0 3-16,0 0-4 0,0 0 8 0,0 0 0 15,0 0-1 1,1 0 16-16,-1 0-8 0,0 0 4 0,0 0-4 0,0 0-2 0,0 0-4 0,0 0 1 15,0 0-1-15,0 0-9 0,0 0 7 0,0 0-5 16,0 0 7 0,0 0-2-16,0 0-9 0,0 0 0 0,0 0 0 0,0 0 7 0,0 0-3 0,0 0 3 15,0 0-8-15,0 0-3 0,0 0 7 0,0 0-3 16,0 0 4-16,0 0-1 0,0 0-2 0,0 0-1 16,0 0-1-1,0 0-8-15,0 0-9 0,0 0-8 0,0 0-16 0,0 0-7 0,0 0-40 0,0 0-57 16,0 0-65-16,0 0-100 0,0 0-84 15,0 0-75-15,0 0-45 0,0 0-94 0,0 0-25 16,0 0 138-16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4-03T14:26:06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 1472 1199 0,'-5'0'20'0,"1"-18"31"15,3 18 0-15,-2 0 37 0,0 0 3 16,3-11-18-16,0 11 5 0,0 0-13 0,0 0-3 16,0 0 9-16,0 0 4 0,0 0-2 0,0 0-16 15,0 0-8-15,0 0-1 0,0 0-5 0,0 0 3 16,0 0-16-16,0 0 3 0,0 0-7 0,0 0 2 16,0 0 10-16,0 0-9 0,0 0 5 0,0 0 2 0,0 0-4 15,0 0 8-15,0 0-4 0,0 0-1 16,0 0-12-16,0 0-1 0,20 0-9 0,-20 0-8 0,18 0-2 15,-3 0 4-15,5 0 10 16,2 0-5-16,7 0 16 0,3 0-11 0,7 0-3 0,1 13 6 0,7-13-3 16,2 0 6-16,0 0-12 0,0 10-4 0,1-10 0 0,2 0 12 15,-1 6 0-15,1-6 8 16,-1 0 5-16,-1 2-7 0,2 0-1 0,4-2-4 0,2 2-9 16,2-2-1-16,7 3-2 0,8-1 4 15,5 1 8-15,5 0 7 0,6-1 21 0,2 1-2 16,7-1-3-16,2 1-5 0,3-1-23 15,-2-1-5-15,4 0-3 0,2 1-7 0,3 1 11 16,1-1-3-16,-3 1-4 0,3-2 4 0,-2 2-1 16,2 0 1-16,-1-2 3 0,2 1-5 0,4-2 4 15,2 0-3-15,3 2-6 0,6-2 0 16,3 0 6-16,3 0 8 0,5 0 10 0,1 0 5 0,-2 0-4 16,1 0-2-16,2 0 1 0,-1-14-5 15,0 14 2-15,-2 0 1 0,-2 0 2 0,-3 0-4 0,-6 0-1 16,-2 0-4-16,-2 0-4 0,-8-6-2 0,-3 6-2 0,-6 0-7 15,-5-4 1-15,-3 4 4 16,0-3-1-16,-3 0 13 0,-7 1 4 0,-4-1 8 0,-6-1 14 16,-7 1-17-16,-6-2 11 0,-5 0 0 15,-6 0-15-15,-5 0 9 0,-3 1-9 0,-2-1-9 0,-3 1 2 16,-2 0 1-16,-3 1 3 0,-2 0 8 0,-3 0 2 0,-5 0 5 16,-3 0-10-16,-3 1-8 15,-5 0-2-15,-4 2-11 0,-2-3 2 0,-4 3-3 0,-2 0-4 16,-1 0 1-16,-2 0-12 0,-1 0 12 15,0 0-3-15,0 0-1 0,0 0 9 0,0 0-41 0,0 0-25 16,0 0-43-16,0 0-67 16,0 0-54-16,0 0-29 0,0 0-8 0,0 0-17 0,-16 0-11 15,16 0-98-15,0 22-106 0,-16-22-101 16,16 20 75-16,-11-8 153 0</inkml:trace>
  <inkml:trace contextRef="#ctx0" brushRef="#br0" timeOffset="3484.47">10278 7034 1556 0,'0'0'38'0,"-7"-12"37"0,7 12 30 0,0 0 38 15,0 0-6-15,0 0-10 0,0 0 3 0,0 0-1 0,0 0-5 0,0 0-2 16,0 0-1-16,0 0-16 15,0 0-8-15,0 0-4 0,0 0-16 0,0 0-12 0,0 0 1 16,0 0-20-16,0 0-10 0,0 0-6 16,0 0-20-16,0 0-4 0,0 0-2 0,0 0-9 15,0 0 1-15,0 0-4 0,0 0-1 0,0 0 5 0,0 0 0 16,0 0 0-16,0 0-1 0,0 0 12 16,0 0 0-16,0 0 14 0,15 0 12 0,-15 0 3 0,15 9 12 15,-3-9 5-15,2 0 4 16,6 6 1-16,2-6 11 0,1 0 1 0,6 0-9 15,3 0-6-15,5 0-8 0,-2 0-1 0,6-16 1 16,-3 16 14-16,3-20-6 0,0 20-10 0,1-26 12 16,-2 11-6-16,-1 1-9 0,3-3 14 0,-1 1-6 15,0 1-2-15,1-1 11 0,-1 1-1 0,-4-1 7 16,3 1-2-16,-6-1 3 0,0 1-8 0,0 0-12 16,-4 1 12-16,-2 0 1 0,-3 1 6 0,-3 1-6 15,-4 2-22-15,-2 2-15 0,-5 1-21 0,-3 3-1 16,-1 0-4-16,-4 3-12 0,1-1-19 15,-4 1-45-15,0 0-68 0,0 1-71 0,0 0-68 16,0 0-63-16,0 0 2 0,0 0 7 0,0 0 11 16,-19 17-6-16,19-17-53 0,-22 21-77 0,8-6-85 0,-3 2-6 15,-3 1 122-15</inkml:trace>
  <inkml:trace contextRef="#ctx0" brushRef="#br0" timeOffset="4250.47">9959 7693 2105 0,'0'0'33'15,"0"0"42"-15,0 0 55 0,0 0 53 0,0 0 5 16,0 0-1-16,0 0-16 0,0 0-20 15,0 0-17-15,0 0-14 0,0 0-26 0,0 0-18 0,0 0-13 16,12 0-27-16,-12 0-4 0,0 0-13 16,0 0-6-16,0 0-3 0,0 0-15 0,0 0-4 0,0 0-2 15,0 0 3-15,0 0 1 0,0 0 3 0,0 15-1 0,20-15-2 16,-20 14 12-16,16-14-5 16,-16 19 1-16,17-6 1 0,-6-2-2 0,3 2 5 15,-1-2 12-15,1 1 16 0,-1-1 34 0,2-1 28 16,4-2 26-16,1 0 11 0,0-4-8 0,6 0-12 0,3-3-4 15,2-1-17-15,6 0-2 16,4 0 8-16,5 0-1 0,2-22 4 0,3 22 4 0,-2-24-4 16,-1 11-7-16,1-3 20 0,0 1-7 15,-7-2-9-15,-5 1 9 0,0 0-4 0,-7 0 9 0,1 1 0 16,-3 0-21-16,-6 2-15 0,0-1-17 0,-3 1 2 16,-1 3 1-16,-1-2-13 0,0 2-16 15,-2 1-11-15,-3 2-19 0,-2 0 17 0,-1 3-18 0,-4 0-7 16,1 1-2-16,-3 2-37 0,-1-1-36 15,0 1-44-15,-1 1-73 0,-1 0-85 0,0 0-50 0,0 0-53 16,0 0-23-16,0 0 33 0,0 0 35 16,0 0 14-16,0 18 0 0,0-18-44 0,-16 20-69 15,16-7-103-15,0 1-92 0,-17 2 53 0,17-2 140 16</inkml:trace>
  <inkml:trace contextRef="#ctx0" brushRef="#br0" timeOffset="11539.8">11155 7844 2496 0,'0'2'12'15,"0"-1"21"-15,0-1 31 0,0 0 26 16,0 0 26-16,0 0 17 0,0 0 0 0,0 0 4 0,0 0-17 16,0 0-22-16,0-11-21 0,0 11-21 15,0 0-14-15,0 0-11 0,0-9 5 0,0 9-8 16,0-6 4-16,0 6 14 0,0-10 9 0,0 3 6 0,0-2-9 16,0 2-8-16,0-3-22 0,0-3-13 15,0 0 3-15,0 0-11 0,12-2 4 0,-12-1 7 0,0-1 3 16,13 1 6-16,-13 0-1 15,10 0 0-15,-6-1-5 0,3 3-4 0,-2-1 3 0,-1 1-6 16,0 3 0-16,3-1-2 0,0 2-2 16,0 0 2-16,0 2-8 0,0 1-4 0,1 1 3 0,4-1-12 15,-2 3 7-15,1-2 1 0,1 2-5 0,0 1 1 16,2 0 7-16,0 0-4 0,-1 3-4 16,0-1 10-16,0 1-8 0,0 0-1 0,-1 0 7 0,-1 0 6 15,0 0-16-15,-1 0-1 0,0 17-17 16,-1-17-18-16,0 0 10 0,-2 18-3 0,-3-18 11 15,2 17 6-15,-3-17 11 0,-3 18 6 0,0-8 2 16,0 2 9-16,0 1-2 0,-23 0-3 0,23 2 3 16,-30-2-3-16,10 2-6 0,-5 0 8 15,-1-1 5-15,-5-1 0 0,-4-1 4 0,-3-1-8 0,-1 0-7 16,0-2-4-16,-2-1 2 0,6-2-2 0,-3 0 5 16,5 0-2-16,4-3 5 0,3-1 2 15,5 0-3-15,4-1 4 0,3 1-1 0,2-2 6 0,5 1 8 16,4-1 2-16,0 0 16 0,3 0 10 15,0 0-3-15,0 0-6 0,0 0-11 0,0 0-24 0,0 0-2 16,20-17-5-16,-20 17 1 0,21-15 4 16,-8 15-3-16,4-19 11 0,1 19-10 0,6-20 3 15,0 10 6-15,4-1-10 0,3-1 3 0,0-1 8 16,3 0-9-16,3-1 6 0,-1 0-2 0,1-1-3 16,1 0 18-16,-1 0 15 0,-3 0 9 0,0 2 25 15,-3-1-5-15,-4 1 4 0,-4 2 2 0,-3 0-12 16,-4 1 5-16,-3 1-9 0,-3 2 9 0,-3-1-5 15,-1 3-12-15,-2 0-10 0,-3 3-17 16,1 0-12-16,-2 1-9 0,0 1-3 0,0 0-11 0,0 0 8 16,0 0 5-16,0 0-3 0,0 0 13 0,-23 23-5 0,23-23 11 15,-23 28-3-15,6-9-8 16,-2 1 6-16,-4 3-6 0,3 1-1 0,-4 0 14 0,-2 2-11 16,2-1 4-16,1 0 4 0,1-1-6 15,-2-3 6-15,0 0-11 0,3-1 10 16,2-2-4-16,4-3-1 0,-1-1-4 0,1-1-9 15,4-1 6-15,1-3-6 0,5 0 19 0,-2-6-6 0,6 1 4 16,-3 0 15-16,4-4-19 0,0 2 23 16,0-2-13-16,0 0 0 0,0 0 4 0,0 0-10 15,0 0 13-15,0 0-5 0,0 0-5 0,0 0-5 16,0 0-7-16,0 0-21 0,0 0-39 0,0 0-49 16,0 0-75-16,0-12-83 0,0 12-81 0,0 0-92 15,0 0-165-15,15 0-138 0,-15-10 38 0,0 10 146 16</inkml:trace>
  <inkml:trace contextRef="#ctx0" brushRef="#br0" timeOffset="30932.82">17103 12026 1353 0,'-8'0'7'0,"-1"0"0"0,1 0-10 0,1 0 10 16,1 0 49-16,-1 0 38 0,-3 0 53 0,2 0 9 15,-3 0-32-15,-1 0-30 0,1 0-20 0,1 0 7 16,1 0 4-16,1 15 7 0,3-15 22 0,1 0-19 16,4 0 17-16,-1 0-17 0,1 0 5 0,0 0 2 15,0 0-31-15,0 0 14 0,0 0-57 0,17 0-12 16,-17 0-9-16,0 0-16 0,28 0 21 15,-7 0-5-15,4 0-13 0,7 0 24 0,8 0-5 16,6 17 24-16,6-17 21 0,7 0-22 0,9 0-9 0,4 0 3 16,-1 0-19-16,10 11-2 0,2-11 9 15,5 0-30-15,3 0-10 0,8 0 27 0,0 0 5 16,5 0 0-16,15 0 9 0,-7 0-13 0,5 0-7 16,5 0 16-16,0 0 5 0,8 0 13 0,2 0 6 15,7 0 1-15,-5 0-21 0,7 0 4 0,2 0-8 16,2 0-15-16,5 0 46 0,-2 0 2 0,5 0-20 15,-6 0 10-15,6 0-14 0,-3 0-26 0,0 0 35 16,1 13 5-16,-4-13 4 0,-3 11 10 0,-7-11-8 16,-7 0 9-16,-6 14-12 0,-6-14-4 0,-13 0 11 15,-9 0 11-15,-9 0-45 0,-13 0 13 16,-9 0-27-16,-8 0-24 0,-7 0 62 0,-9 0-37 16,-7 0 12-16,-4 0-23 0,-5 0-47 0,-10-11 13 15,-2 11-47-15,-6 0-68 0,-5 0-65 0,-1 0-124 16,-1 0-60-16,0 0-5 0,0 0-27 0,-27 0-19 15,9 0-136-15,-4 0 87 0</inkml:trace>
  <inkml:trace contextRef="#ctx0" brushRef="#br0" timeOffset="33148.83">17449 11876 1849 0,'0'0'-3'16,"0"0"6"-16,0 0 0 0,0 0 13 0,0 0 1 15,0 0 20-15,0 0 20 0,16 0 12 0,-16 0 21 16,0 0-25-16,0 0-16 0,0 0-2 16,0 0 5-16,0 0 22 0,0 0-30 0,26-16-5 0,-26 16 2 15,27 0-13-15,-10 0 41 0,3-13-14 16,0 13-21-16,4 0 1 0,-1-17-5 0,0 17 5 15,1-16-30-15,3 5 37 0,1 4-9 0,0-5 16 16,3-2 27-16,1 1-33 0,0-1 16 0,0 1-10 16,5 0 3-16,1 0 7 0,-3-4-6 0,3-1-14 15,-2 2-8-15,0-2-2 0,2 0 0 0,0-3 1 16,-1 1 16-16,-3-1 0 0,2 1-18 16,-2-2-1-16,0 1 17 0,-2-1-8 0,-4 0-13 15,3 0 14-15,-5-4-33 0,3 2 1 0,-2-3 6 0,-2-2-16 16,2 1 1-16,4-2-7 0,-3-2 0 15,-1 1 10-15,-3 0 14 0,0-2-9 0,-3-1 3 16,3-2 13-16,-3 0 3 0,-3 2 13 0,5-1 16 16,-2-3-19-16,0 2-9 0,3-1 1 0,0 4-15 15,-5 1 0-15,3 0 7 0,-6 0-16 0,1 4 8 16,-1 4 4-16,3-5-17 0,-5 3 16 0,4 0-14 16,1 1-2-16,-2 3 12 0,1-3-7 0,1 3 6 15,-1-3 5-15,1 4-12 0,-1-1-6 0,-1 2 15 16,0 0-16-16,1 2 13 0,-1 2 6 15,0-1-2-15,-1 4 8 0,-1 1-10 0,-1 2-6 16,-2 2 3-16,0 1 0 0,-3 1-10 0,-1 1-8 16,-1 3-11-16,1 1 4 0,-2 0 6 0,0 1 23 0,-1 0-38 15,1 0 32-15,1 0-15 0,2 22-16 16,-4-22 58-16,9 26-43 0,-4-8 29 0,4 4-4 16,-3 3-17-16,1-1 0 0,3 3 4 0,3 1 16 15,4 0-17-15,-7 2 1 0,7 2-16 0,-5-1 5 16,0 3 21-16,5 1 14 0,-3-2 14 0,-4 1-24 15,1 0-19-15,1 8-11 0,-1-4 2 0,-5-1 13 16,7 0 24-16,-10-2-24 0,0 3 1 0,3-3 2 16,-1-1 3-16,-1-8 1 0,2 1-12 15,4-3 23-15,-2 1-32 0,1 0 17 0,6-3 12 16,-7-2-29-16,1-1 30 0,1-2 10 0,0 0-27 16,0-2 9-16,4-1-22 0,1 0 26 0,-2-3-29 15,4 1 15-15,5-1 22 0,-3-1-22 0,3 2 26 16,4-2-13-16,2-2-13 0,0-1-14 0,3 2 14 15,3-1 7-15,1-1-6 0,9-1 7 0,-2-2 3 16,-1 2-7-16,1 1 2 0,4-2-15 0,-3 2 3 16,3 0 1-16,-1-2 11 0,-3 1-5 0,-1-2-21 15,2 3 28-15,0-2-4 0,-1 0 19 0,2-3-5 16,0 2-23-16,2 0 0 0,-3 0 6 0,7 1 6 16,-3-3 4-16,0 5-12 0,0-3 3 0,2 1 16 15,-5-2-17-15,3 0 6 0,-7-1 36 0,1 1-5 16,-6-3 4-16,-2 0 29 0,-7 0-59 0,-3 0 15 15,-5 0-4-15,-11 0-16 0,1 0 12 16,-4 0-32-16,-2 0 46 0,1 0-32 0,-6 0 13 16,-1 0 17-16,-1 0-31 0,7-19 6 0,-7 19 5 15,3 0-19-15,5 0-13 0,-8 0-18 0,0 0-15 16,0-12-34-16,0 12-62 0,0 0-42 0,0 0-98 16,0 0-55-16,0 0-89 0,0 0-104 0,0 0-223 15,0 0 112-15</inkml:trace>
  <inkml:trace contextRef="#ctx0" brushRef="#br0" timeOffset="34218.97">11904 11710 1320 0,'-27'12'4'0,"4"-12"4"0,7 8-16 15,2-8 4-15,4 6 48 0,2-3 25 0,1 1 50 16,-5 1 21-16,4-1-42 0,4 1-13 0,-5-1 0 16,4-2 5-16,2 1 12 0,0-1 2 0,3 2 1 15,0-4-7-15,0 2-8 0,0-2 16 0,0 0-33 16,0 2-14-16,0-2-7 0,0 0-36 16,16 0-7-16,-16 0 0 0,20 0-1 0,-4 0 1 0,8 0 16 15,3 15 1-15,8-15-2 0,9 16 19 16,6-16-18-16,8 13 2 0,10-13-2 0,7 16-13 15,9-5-10-15,11-5-7 0,8 5 0 0,5-1-1 16,10 3 25-16,10 0-11 0,5 0-2 0,9 2 13 16,4-3 5-16,1 3 19 0,2-4 4 0,5 2-6 15,2-2-2-15,0 0-3 0,1 1-11 0,-6-3 3 16,-1 4-3-16,2-2-8 0,-4 2 26 0,-2 0 2 16,-3-3 2-16,-11 0 16 0,-6 0-4 0,-7-3-31 15,-10-3 3-15,-10 0-10 0,-13-1-27 16,-9-1 19-16,-17-1-12 0,-9-1-13 0,-11 0 19 0,-11 0-25 15,-8 0-28-15,-7 0-63 0,-7 0-99 16,-6 0-27-16,-1 0-56 0,0 0-40 0,-24-13-34 0,3 13-132 16,-8 0-116-16,-9-13 106 0</inkml:trace>
  <inkml:trace contextRef="#ctx0" brushRef="#br0" timeOffset="35814.03">11967 11641 951 0,'0'0'37'0,"0"0"27"0,0 0 12 15,0 0 33-15,0 0-11 0,0 0 6 16,0 0 12-16,0 0 4 0,0 0 5 0,0 0-9 16,0 0 1-16,0 0-19 0,13 0-5 0,-13 0 2 15,0 0-7-15,0 0 10 0,13 0-10 0,-13 0-15 16,12 0 18-16,-5 0-21 0,1 0-10 0,2-15-3 15,1 15-35-15,0-14 9 0,0 14 3 0,4-17 8 16,0 8 16-16,3-2-6 0,-1 0 15 0,3-1-16 16,1 0-14-16,0 0 12 0,-1-1-26 15,-2-1 6-15,2 0-8 0,-3-3-6 0,-2 2 15 0,-1-3-6 16,-1 1-3-16,-2-2 14 0,1 2-4 16,-1-2 1-16,-2-1 4 0,0 1-19 0,-1-1 0 15,1 1 1-15,-4-1 3 0,2 0 3 0,0 0 5 16,-2-2 2-16,-1 2-7 0,-1 0-11 0,3 0-12 15,-4-1 5-15,1-1 1 0,4 0 12 0,-5 0-17 16,0 0 8-16,1-1-7 0,-1-4-8 0,-1 0 16 16,-1 2-18-16,1 0 9 0,-1-2-14 0,1 1 20 15,1 3 0-15,-1 1-1 0,4 5 14 0,-2-1-15 16,4-3 4-16,-3 5 4 0,3 1-6 0,0 1-12 16,1-1 7-16,4-1-12 0,-5 1 7 0,4 1 13 15,3 1-13-15,-1-1 11 0,1 2-7 0,-2-2 7 16,2 2-2-16,-1 1 9 0,1 0-9 0,-3 1-20 15,1 0 19-15,-4 1-20 0,3-1 18 16,0 1-9-16,-1 1-14 0,-3 0 21 0,1 0-3 16,-1-1 9-16,-2 1-2 0,4 1-5 0,-6 0 1 15,0 2-8-15,2-1 10 0,1 1-13 0,0 1-11 16,-1 0 13-16,-2 1 5 0,4-1 1 0,-1 1 1 16,3 2-10-16,-4-2 3 0,3 1 20 0,1 1-6 15,0 0-1-15,3-1-17 0,-2 2-14 0,2 0 23 16,-1 0-6-16,2 0 15 0,-3 0-18 15,3 0 2-15,0 19 13 0,1-19-6 0,-3 14 17 16,4-14-19-16,-1 17-6 0,0-7 12 0,0 1-9 16,0-1 1-16,1 2 13 0,-1-2-16 0,-2 1 19 15,3 1 3-15,-3 3-8 0,2-3-12 0,-2 2 6 16,2 3-3-16,-3 0-4 0,1 1 30 0,0 2-25 16,-3 0-1-16,2 0 22 0,0 1-29 0,-2 1 22 15,1-2-1-15,-2 3-10 0,-1 1 1 0,1 3-11 16,-1 0 8-16,-1 0-2 0,-3 3 14 0,2 1-9 15,0 1 7-15,-3-3-8 0,2 0 7 0,1 0-3 16,-1-1-10-16,-1-1 9 0,1 2-16 0,0-3 13 16,1-2 17-16,1 1-35 0,-4-3 14 15,1 1 4-15,1-1 4 0,-1-1 17 0,2-1-23 16,0 0 5-16,0 0-22 0,-2 0 28 0,3-1 2 16,0 0-8-16,1-2 5 0,1 2-28 0,-1-2 24 15,-1 0 2-15,3 1-5 0,0-1-4 0,1 1-9 16,-1-1 9-16,2 1 3 0,0-1 6 0,-1 1-4 15,1-2-14-15,1-1 18 0,0 2 5 0,3-5 11 16,-4 3-14-16,3 1-3 0,1-2-14 0,-1 5 15 16,3-3 7-16,0 3-24 0,4-5 23 0,-4 6-26 15,6-7 16-15,-1 2 3 0,0 0 2 0,1-5 6 16,5 5-13-16,-1-4 8 0,-2 3-7 16,2-3-4-16,4 3 4 0,-2-4 0 0,4 4-1 0,4-4 2 15,-5 0 8-15,1-1-8 0,3 2-1 16,-1-5 10-16,1 2-26 0,0-1 6 0,2 1 2 0,0 0-25 15,3-2 34-15,0 2 8 0,1-2-2 0,2 4 7 16,1-2-16-16,5 0 2 0,-3-1 0 16,-1 0 5-16,-2 2-1 0,-2-2-11 0,-1 0 7 15,0 0-4-15,-4-1-6 0,-3 0 1 0,-2 0 3 16,2 0 3-16,-2-2 14 0,-1 2-19 0,-4-2 15 16,0 2-9-16,-1-2-2 0,-4-1 16 0,-1 0-17 15,-3 0-1-15,-2 0-12 0,0-2 16 0,-3 1 2 16,-1 1 3-16,-1-1 7 0,-1 0-16 15,0 1 3-15,-2-1 6 0,-1-1 7 0,-1 1 7 16,-4 0-9-16,4-2 8 0,-6 0 1 0,1 1-11 0,2-1 5 16,-3 0-9-16,0 0-3 0,0 0 7 15,0 0-5-15,0 0-3 0,0 0 6 0,0 0 11 16,0 0-12-16,0 0-3 0,0 0 4 0,0 0-5 16,0 0 18-16,0 0-33 0,0 0-15 0,0 0-53 15,0 0-54-15,0 0-9 0,0 0-65 0,0 0-65 16,0 0-100-16,-16 0-167 0,16-17-175 0,0 17 20 15,0-16 152-15</inkml:trace>
  <inkml:trace contextRef="#ctx0" brushRef="#br0" timeOffset="37013.19">7566 11512 1787 0,'-1'0'14'0,"0"0"14"0,0 0 6 0,1 0 25 16,0 0 5-16,0 0 22 0,0 0 12 0,0 0 4 16,0 0 21-16,0 0-34 0,0 0-16 0,0 0-22 15,0 0-34-15,20 0 0 0,-20 0 8 0,22 0 5 16,-22 0 16-16,31 0 14 0,-5 0-1 0,0 0-3 15,4 12-11-15,8-12-8 0,2 0 9 0,9 0 3 16,9 10-12-16,6-10-4 0,11 0-11 0,15 0-7 16,6 0 9-16,10 0 6 0,7 0-1 0,10 0 12 15,7-16 14-15,7 16-2 0,8 0-3 16,-1-16 2-16,2 16-2 0,-1 0 10 0,0 0 17 16,-2-11-15-16,-3 11 8 0,-5 0 4 0,-11 0-19 15,-6 0 21-15,-7 0-20 0,-13 0-26 0,-11 0 1 16,-9 0-9-16,-12 0-9 0,-12 0 2 0,-6 0 0 15,-14 0-12-15,-8 12 9 0,1-12-10 0,-10 0-9 16,-6 0-16-16,-6 0-14 0,-1 0-31 0,-2 0-37 16,-2 0-41-16,0 0-2 0,0 0-1 0,0 9-40 15,0-9-27-15,0 8-61 0,-24-1-54 0,24 0-51 16,-29 0-131-16,11 0-95 0,-6-2 95 0</inkml:trace>
  <inkml:trace contextRef="#ctx0" brushRef="#br0" timeOffset="38256.41">10566 11414 1225 0,'10'0'49'0,"-2"0"35"0,-1 0 20 0,0 0 52 16,-1 0-26-16,0 0 18 0,-1 0 11 15,-2 0-14-15,2 0-9 0,-2-11-26 0,-1 11-16 16,1 0-24-16,1 0 3 0,-2 0-11 0,-1-9-16 0,3 9 2 16,-4-8-13-16,0 2 10 0,1-1 8 15,2-1-13-15,-3-1 9 0,0-1-26 0,0 0 2 16,0-4 16-16,0-2-20 0,0-1 15 0,0-1-17 15,0 0-12-15,21-4 3 0,-21-3-7 0,0-2 1 16,0-1-3-16,12-2-3 0,-12-7 0 0,0 3 1 16,0-5-3-16,0-3-1 0,0 0 6 0,0 1-14 15,0 0 13-15,0 0 4 0,0 3-10 0,0 2 23 16,0 1-10-16,0 5 9 0,0 2 7 0,-12 1-1 16,12 2 1-16,0 0-3 0,-15 5-5 0,6-1-11 15,9 2 5-15,-10 0-2 0,4 2-7 16,-6 1 4-16,0 0-6 0,2 0 2 0,0 1 5 15,-2-1-5-15,-4 2-1 0,-1 0-2 0,-3 1-4 0,4 0 8 16,-3 2 3-16,-5 1-8 0,3 1-1 16,-1 2-2-16,-4 1-6 0,3 0 9 0,1 3 8 15,-3 0-3-15,0 2 2 0,1 1-2 0,-2 0-9 16,0 0 2-16,2 0 5 0,-1 16-8 0,0-16 9 16,1 15-2-16,0-15-7 0,1 20 11 0,3-9-4 15,-4 0 1-15,1 2 9 0,3 1-6 0,-5-1-3 16,4 1 3-16,-2 0-14 0,2 2 0 15,-3-1 15-15,4 0-15 0,-3 0 18 0,0 3 5 16,3-1-8-16,0 0 9 0,0 0-13 0,0-1-3 16,-2 1 0-16,5 0 0 0,0 1 11 0,-2-2-3 15,0 1-4-15,2 1 1 0,-2 1-1 0,2-1 5 16,-1 0 0-16,-1 1 0 0,1-2-1 0,1 3-3 16,0-1-7-16,2 1 1 0,-3 0 10 0,2 0 5 15,1 1-12-15,-2 1 14 0,2-1-18 0,0-2 0 16,0-1 7-16,-1 1 3 0,0-1 0 0,2-1-2 15,-1-2 0-15,1 0-10 0,0-2 15 0,0 0-8 16,1-1 12-16,-1-1-8 0,0 1-1 0,1-2 0 16,-1 0-1-16,1-1 3 0,-4 0 1 0,1-1 2 15,0 0-7-15,-2-1 1 0,-1-1 7 16,-1-1 11-16,-2 0 23 0,1-1-11 0,-1-1 0 16,-1 1-10-16,-1 0-9 0,1-1 7 0,-3 0-3 15,2 0 13-15,0 0-11 0,-1 1 15 0,-1-2-5 16,-3 0-4-16,2 0 3 0,-2 0-9 0,3 0-10 15,-5 0 4-15,0 2 2 0,-2-2-15 0,-3-1 19 16,2 2-7-16,-4-1-6 0,-5 1 13 0,0 0-10 16,-2 1-10-16,0-2 14 0,-4 4-19 0,2-2-5 15,-3 2 6-15,3 1-1 0,-4 0 18 0,4 1-8 16,0-1 3-16,-2 3-3 0,4-1-11 16,1 1 8-16,1-1-5 0,4 0 6 0,1 1 5 15,-1-1 0-15,4 2-3 0,1-2-10 0,1-2 7 0,-1 1 2 16,4 0 1-16,-4-2 0 0,3 0-4 15,2 0 1-15,0 0 5 0,-1-2-4 0,3 1 6 0,4-2-8 16,-1 0 5-16,4 2-6 0,5-2-4 16,0-1 7-16,3-1 5 0,5 0 34 0,1-1 20 15,2 2 12-15,3-2 1 0,-1 0-15 0,2 0-19 16,0 0-8-16,0 0-19 0,0 0 8 0,0 0-4 16,0 0 0-16,0 0 15 0,0 0-27 0,0 0 9 15,0 0-2-15,0 0 0 0,0 0 0 0,0 0-2 16,0 0 12-16,0 0-12 0,0 0 15 0,0 0-13 15,0 0 1-15,0 0-13 0,0 0-9 0,0 0 20 16,0 0-18-16,0 0 16 0,0 0 2 0,0 0-12 16,0 0 6-16,0 0-26 0,0 0-33 15,0 0-52-15,0 0-82 0,0 0-74 0,0 0-91 16,0 0-88-16,0 0-108 0,0 0-130 0,0 0-37 16,0 0 138-16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427" y="97916"/>
            <a:ext cx="83531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9371" y="208788"/>
            <a:ext cx="813816" cy="2179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637540"/>
          </a:xfrm>
          <a:custGeom>
            <a:avLst/>
            <a:gdLst/>
            <a:ahLst/>
            <a:cxnLst/>
            <a:rect l="l" t="t" r="r" b="b"/>
            <a:pathLst>
              <a:path w="9144000" h="637540">
                <a:moveTo>
                  <a:pt x="9144000" y="0"/>
                </a:moveTo>
                <a:lnTo>
                  <a:pt x="0" y="0"/>
                </a:lnTo>
                <a:lnTo>
                  <a:pt x="0" y="637032"/>
                </a:lnTo>
                <a:lnTo>
                  <a:pt x="9144000" y="637032"/>
                </a:lnTo>
                <a:lnTo>
                  <a:pt x="9144000" y="0"/>
                </a:lnTo>
                <a:close/>
              </a:path>
            </a:pathLst>
          </a:custGeom>
          <a:solidFill>
            <a:srgbClr val="F53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9371" y="210311"/>
            <a:ext cx="813816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659" y="1066038"/>
            <a:ext cx="2195195" cy="239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107" y="799845"/>
            <a:ext cx="7977784" cy="348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7542" y="4823810"/>
            <a:ext cx="607694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0715" y="4823810"/>
            <a:ext cx="21399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7.png"/><Relationship Id="rId7" Type="http://schemas.openxmlformats.org/officeDocument/2006/relationships/hyperlink" Target="https://towardsdatascience.com/ridge-regression-a-graphical-tale-of-two-concepts-8fac90e6f8e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371" y="208788"/>
              <a:ext cx="813816" cy="217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463" y="571500"/>
              <a:ext cx="2057400" cy="5486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3780" y="2494915"/>
            <a:ext cx="4380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Diploma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Data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Science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1900" y="0"/>
            <a:ext cx="1356359" cy="15773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8594" y="1034991"/>
            <a:ext cx="123126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Tahoma"/>
                <a:cs typeface="Tahoma"/>
              </a:rPr>
              <a:t>#LifeKoKaroLift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899" y="4710480"/>
            <a:ext cx="607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72C40"/>
                </a:solidFill>
                <a:latin typeface="Tahoma"/>
                <a:cs typeface="Tahoma"/>
              </a:rPr>
              <a:t>18-09-2021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7348" y="4069181"/>
            <a:ext cx="88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72C40"/>
                </a:solid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288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Bi-variate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248" y="806907"/>
            <a:ext cx="77165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Bi-variate</a:t>
            </a:r>
            <a:r>
              <a:rPr sz="1600" spc="-1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585757"/>
                </a:solidFill>
                <a:latin typeface="Trebuchet MS"/>
                <a:cs typeface="Trebuchet MS"/>
              </a:rPr>
              <a:t>Analysis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finds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out</a:t>
            </a: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85757"/>
                </a:solidFill>
                <a:latin typeface="Trebuchet MS"/>
                <a:cs typeface="Trebuchet MS"/>
              </a:rPr>
              <a:t>relationship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between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two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variables.</a:t>
            </a:r>
            <a:r>
              <a:rPr sz="1600" spc="-18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Here,</a:t>
            </a:r>
            <a:r>
              <a:rPr sz="1600" spc="-204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we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look</a:t>
            </a:r>
            <a:endParaRPr sz="16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for</a:t>
            </a:r>
            <a:r>
              <a:rPr sz="1600" spc="-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association</a:t>
            </a:r>
            <a:r>
              <a:rPr sz="1600" spc="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585757"/>
                </a:solidFill>
                <a:latin typeface="Trebuchet MS"/>
                <a:cs typeface="Trebuchet MS"/>
              </a:rPr>
              <a:t>and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disassociation</a:t>
            </a:r>
            <a:r>
              <a:rPr sz="1600" spc="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between</a:t>
            </a: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variables</a:t>
            </a: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585757"/>
                </a:solidFill>
                <a:latin typeface="Trebuchet MS"/>
                <a:cs typeface="Trebuchet MS"/>
              </a:rPr>
              <a:t>at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pre-defined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significance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level.We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can </a:t>
            </a:r>
            <a:r>
              <a:rPr sz="1600" spc="-46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585757"/>
                </a:solidFill>
                <a:latin typeface="Trebuchet MS"/>
                <a:cs typeface="Trebuchet MS"/>
              </a:rPr>
              <a:t>perform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bi-variate</a:t>
            </a:r>
            <a:r>
              <a:rPr sz="1600" spc="-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585757"/>
                </a:solidFill>
                <a:latin typeface="Trebuchet MS"/>
                <a:cs typeface="Trebuchet MS"/>
              </a:rPr>
              <a:t>analysis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for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585757"/>
                </a:solidFill>
                <a:latin typeface="Trebuchet MS"/>
                <a:cs typeface="Trebuchet MS"/>
              </a:rPr>
              <a:t>any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85757"/>
                </a:solidFill>
                <a:latin typeface="Trebuchet MS"/>
                <a:cs typeface="Trebuchet MS"/>
              </a:rPr>
              <a:t>combination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of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categorical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585757"/>
                </a:solidFill>
                <a:latin typeface="Trebuchet MS"/>
                <a:cs typeface="Trebuchet MS"/>
              </a:rPr>
              <a:t>and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continuous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585757"/>
                </a:solidFill>
                <a:latin typeface="Trebuchet MS"/>
                <a:cs typeface="Trebuchet MS"/>
              </a:rPr>
              <a:t>variables.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334" y="2162632"/>
            <a:ext cx="2579370" cy="1729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h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114" dirty="0">
                <a:solidFill>
                  <a:srgbClr val="585757"/>
                </a:solidFill>
                <a:latin typeface="Trebuchet MS"/>
                <a:cs typeface="Trebuchet MS"/>
              </a:rPr>
              <a:t>m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b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inati</a:t>
            </a:r>
            <a:r>
              <a:rPr sz="1600" spc="-12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can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b</a:t>
            </a:r>
            <a:r>
              <a:rPr sz="1600" spc="-175" dirty="0">
                <a:solidFill>
                  <a:srgbClr val="585757"/>
                </a:solidFill>
                <a:latin typeface="Trebuchet MS"/>
                <a:cs typeface="Trebuchet MS"/>
              </a:rPr>
              <a:t>e: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Cate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g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rical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585757"/>
                </a:solidFill>
                <a:latin typeface="Trebuchet MS"/>
                <a:cs typeface="Trebuchet MS"/>
              </a:rPr>
              <a:t>&amp;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Cate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g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rical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85757"/>
              </a:buClr>
              <a:buFont typeface="Trebuchet MS"/>
              <a:buAutoNum type="arabicPeriod"/>
            </a:pPr>
            <a:endParaRPr sz="165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Cate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g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rical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585757"/>
                </a:solidFill>
                <a:latin typeface="Trebuchet MS"/>
                <a:cs typeface="Trebuchet MS"/>
              </a:rPr>
              <a:t>&amp;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600" spc="8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757"/>
              </a:buClr>
              <a:buFont typeface="Trebuchet MS"/>
              <a:buAutoNum type="arabicPeriod"/>
            </a:pPr>
            <a:endParaRPr sz="16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100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600" spc="8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s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585757"/>
                </a:solidFill>
                <a:latin typeface="Trebuchet MS"/>
                <a:cs typeface="Trebuchet MS"/>
              </a:rPr>
              <a:t>&amp;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600" spc="8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140" dirty="0">
                <a:solidFill>
                  <a:srgbClr val="585757"/>
                </a:solidFill>
                <a:latin typeface="Trebuchet MS"/>
                <a:cs typeface="Trebuchet MS"/>
              </a:rPr>
              <a:t>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2203" y="2283952"/>
            <a:ext cx="2563368" cy="1521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0B7C48-DE00-4D58-9182-A3E617D1068E}"/>
                  </a:ext>
                </a:extLst>
              </p14:cNvPr>
              <p14:cNvContentPartPr/>
              <p14:nvPr/>
            </p14:nvContentPartPr>
            <p14:xfrm>
              <a:off x="3498120" y="2524320"/>
              <a:ext cx="942120" cy="130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0B7C48-DE00-4D58-9182-A3E617D10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8760" y="2514960"/>
                <a:ext cx="960840" cy="132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3466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Continuous</a:t>
            </a:r>
            <a:r>
              <a:rPr sz="2400" spc="-55" dirty="0"/>
              <a:t> </a:t>
            </a:r>
            <a:r>
              <a:rPr sz="2400" spc="-5" dirty="0"/>
              <a:t>vs</a:t>
            </a:r>
            <a:r>
              <a:rPr sz="2400" spc="-15" dirty="0"/>
              <a:t> </a:t>
            </a:r>
            <a:r>
              <a:rPr sz="2400" spc="-5" dirty="0"/>
              <a:t>continuous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0764" y="1411224"/>
            <a:ext cx="3183636" cy="2438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77721"/>
            <a:ext cx="44151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While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757"/>
                </a:solidFill>
                <a:latin typeface="Trebuchet MS"/>
                <a:cs typeface="Trebuchet MS"/>
              </a:rPr>
              <a:t>doing</a:t>
            </a:r>
            <a:r>
              <a:rPr sz="1800" spc="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757"/>
                </a:solidFill>
                <a:latin typeface="Trebuchet MS"/>
                <a:cs typeface="Trebuchet MS"/>
              </a:rPr>
              <a:t>bi-variate</a:t>
            </a:r>
            <a:r>
              <a:rPr sz="18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757"/>
                </a:solidFill>
                <a:latin typeface="Trebuchet MS"/>
                <a:cs typeface="Trebuchet MS"/>
              </a:rPr>
              <a:t>analysis 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between 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 two </a:t>
            </a:r>
            <a:r>
              <a:rPr sz="1800" spc="15" dirty="0">
                <a:solidFill>
                  <a:srgbClr val="585757"/>
                </a:solidFill>
                <a:latin typeface="Trebuchet MS"/>
                <a:cs typeface="Trebuchet MS"/>
              </a:rPr>
              <a:t>continuous </a:t>
            </a:r>
            <a:r>
              <a:rPr sz="1800" spc="-35" dirty="0">
                <a:solidFill>
                  <a:srgbClr val="585757"/>
                </a:solidFill>
                <a:latin typeface="Trebuchet MS"/>
                <a:cs typeface="Trebuchet MS"/>
              </a:rPr>
              <a:t>variables, 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we </a:t>
            </a:r>
            <a:r>
              <a:rPr sz="1800" spc="25" dirty="0">
                <a:solidFill>
                  <a:srgbClr val="585757"/>
                </a:solidFill>
                <a:latin typeface="Trebuchet MS"/>
                <a:cs typeface="Trebuchet MS"/>
              </a:rPr>
              <a:t>should </a:t>
            </a:r>
            <a:r>
              <a:rPr sz="1800" dirty="0">
                <a:solidFill>
                  <a:srgbClr val="585757"/>
                </a:solidFill>
                <a:latin typeface="Trebuchet MS"/>
                <a:cs typeface="Trebuchet MS"/>
              </a:rPr>
              <a:t>look </a:t>
            </a:r>
            <a:r>
              <a:rPr sz="1800" spc="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757"/>
                </a:solidFill>
                <a:latin typeface="Trebuchet MS"/>
                <a:cs typeface="Trebuchet MS"/>
              </a:rPr>
              <a:t>at 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scatter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plots. </a:t>
            </a:r>
            <a:r>
              <a:rPr sz="1800" spc="-70" dirty="0">
                <a:solidFill>
                  <a:srgbClr val="585757"/>
                </a:solidFill>
                <a:latin typeface="Trebuchet MS"/>
                <a:cs typeface="Trebuchet MS"/>
              </a:rPr>
              <a:t>It </a:t>
            </a:r>
            <a:r>
              <a:rPr sz="1800" spc="55" dirty="0">
                <a:solidFill>
                  <a:srgbClr val="585757"/>
                </a:solidFill>
                <a:latin typeface="Trebuchet MS"/>
                <a:cs typeface="Trebuchet MS"/>
              </a:rPr>
              <a:t>is </a:t>
            </a:r>
            <a:r>
              <a:rPr sz="1800" spc="30" dirty="0">
                <a:solidFill>
                  <a:srgbClr val="585757"/>
                </a:solidFill>
                <a:latin typeface="Trebuchet MS"/>
                <a:cs typeface="Trebuchet MS"/>
              </a:rPr>
              <a:t>a </a:t>
            </a:r>
            <a:r>
              <a:rPr sz="1800" spc="-55" dirty="0">
                <a:solidFill>
                  <a:srgbClr val="585757"/>
                </a:solidFill>
                <a:latin typeface="Trebuchet MS"/>
                <a:cs typeface="Trebuchet MS"/>
              </a:rPr>
              <a:t>nifty </a:t>
            </a:r>
            <a:r>
              <a:rPr sz="1800" dirty="0">
                <a:solidFill>
                  <a:srgbClr val="585757"/>
                </a:solidFill>
                <a:latin typeface="Trebuchet MS"/>
                <a:cs typeface="Trebuchet MS"/>
              </a:rPr>
              <a:t>way </a:t>
            </a:r>
            <a:r>
              <a:rPr sz="1800" spc="-35" dirty="0">
                <a:solidFill>
                  <a:srgbClr val="585757"/>
                </a:solidFill>
                <a:latin typeface="Trebuchet MS"/>
                <a:cs typeface="Trebuchet MS"/>
              </a:rPr>
              <a:t>to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find 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out </a:t>
            </a:r>
            <a:r>
              <a:rPr sz="1800" spc="-5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757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relationship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between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 two</a:t>
            </a:r>
            <a:r>
              <a:rPr sz="1800" spc="49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variables. 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800" spc="-50" dirty="0">
                <a:solidFill>
                  <a:srgbClr val="585757"/>
                </a:solidFill>
                <a:latin typeface="Trebuchet MS"/>
                <a:cs typeface="Trebuchet MS"/>
              </a:rPr>
              <a:t>pattern </a:t>
            </a:r>
            <a:r>
              <a:rPr sz="1800" spc="10" dirty="0">
                <a:solidFill>
                  <a:srgbClr val="585757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scatter </a:t>
            </a:r>
            <a:r>
              <a:rPr sz="1800" spc="-40" dirty="0">
                <a:solidFill>
                  <a:srgbClr val="585757"/>
                </a:solidFill>
                <a:latin typeface="Trebuchet MS"/>
                <a:cs typeface="Trebuchet MS"/>
              </a:rPr>
              <a:t>plot 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indicates </a:t>
            </a:r>
            <a:r>
              <a:rPr sz="1800" spc="-55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8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relationship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between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 variables.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757"/>
                </a:solidFill>
                <a:latin typeface="Trebuchet MS"/>
                <a:cs typeface="Trebuchet MS"/>
              </a:rPr>
              <a:t>re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800" spc="5" dirty="0">
                <a:solidFill>
                  <a:srgbClr val="585757"/>
                </a:solidFill>
                <a:latin typeface="Trebuchet MS"/>
                <a:cs typeface="Trebuchet MS"/>
              </a:rPr>
              <a:t>ationsh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585757"/>
                </a:solidFill>
                <a:latin typeface="Trebuchet MS"/>
                <a:cs typeface="Trebuchet MS"/>
              </a:rPr>
              <a:t>p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800" spc="45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-11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b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9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ar</a:t>
            </a:r>
            <a:r>
              <a:rPr sz="1800" spc="-9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3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-175" dirty="0">
                <a:solidFill>
                  <a:srgbClr val="585757"/>
                </a:solidFill>
                <a:latin typeface="Trebuchet MS"/>
                <a:cs typeface="Trebuchet MS"/>
              </a:rPr>
              <a:t>-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35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585757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B32E53-1EC9-4B88-8D2F-9A157708FCBB}"/>
                  </a:ext>
                </a:extLst>
              </p14:cNvPr>
              <p14:cNvContentPartPr/>
              <p14:nvPr/>
            </p14:nvContentPartPr>
            <p14:xfrm>
              <a:off x="5848200" y="717840"/>
              <a:ext cx="1989720" cy="63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B32E53-1EC9-4B88-8D2F-9A157708F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8840" y="708480"/>
                <a:ext cx="2008440" cy="65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3398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Categorical</a:t>
            </a:r>
            <a:r>
              <a:rPr sz="2400" spc="-20" dirty="0"/>
              <a:t> </a:t>
            </a:r>
            <a:r>
              <a:rPr sz="2400" dirty="0"/>
              <a:t>&amp;</a:t>
            </a:r>
            <a:r>
              <a:rPr sz="2400" spc="-30" dirty="0"/>
              <a:t> </a:t>
            </a:r>
            <a:r>
              <a:rPr sz="2400" spc="-5" dirty="0"/>
              <a:t>Categorical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" y="955547"/>
            <a:ext cx="8010144" cy="14340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9053" y="2642361"/>
            <a:ext cx="7630159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0000"/>
                </a:solidFill>
                <a:latin typeface="Trebuchet MS"/>
                <a:cs typeface="Trebuchet MS"/>
              </a:rPr>
              <a:t>Two-way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table</a:t>
            </a:r>
            <a:r>
              <a:rPr sz="1600" b="1" spc="-65" dirty="0">
                <a:solidFill>
                  <a:srgbClr val="333333"/>
                </a:solidFill>
                <a:latin typeface="Trebuchet MS"/>
                <a:cs typeface="Trebuchet MS"/>
              </a:rPr>
              <a:t>: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We </a:t>
            </a:r>
            <a:r>
              <a:rPr sz="1600" spc="30" dirty="0">
                <a:solidFill>
                  <a:srgbClr val="585757"/>
                </a:solidFill>
                <a:latin typeface="Trebuchet MS"/>
                <a:cs typeface="Trebuchet MS"/>
              </a:rPr>
              <a:t>can 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start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analyzing 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relationship 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by 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creating </a:t>
            </a:r>
            <a:r>
              <a:rPr sz="1600" spc="25" dirty="0">
                <a:solidFill>
                  <a:srgbClr val="585757"/>
                </a:solidFill>
                <a:latin typeface="Trebuchet MS"/>
                <a:cs typeface="Trebuchet MS"/>
              </a:rPr>
              <a:t>a 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two-way 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table 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of </a:t>
            </a:r>
            <a:r>
              <a:rPr sz="1600" spc="-5" dirty="0">
                <a:solidFill>
                  <a:srgbClr val="585757"/>
                </a:solidFill>
                <a:latin typeface="Trebuchet MS"/>
                <a:cs typeface="Trebuchet MS"/>
              </a:rPr>
              <a:t>count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and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count%.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600" spc="35" dirty="0">
                <a:solidFill>
                  <a:srgbClr val="585757"/>
                </a:solidFill>
                <a:latin typeface="Trebuchet MS"/>
                <a:cs typeface="Trebuchet MS"/>
              </a:rPr>
              <a:t>rows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represents </a:t>
            </a:r>
            <a:r>
              <a:rPr sz="1600" spc="-45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600" spc="-5" dirty="0">
                <a:solidFill>
                  <a:srgbClr val="585757"/>
                </a:solidFill>
                <a:latin typeface="Trebuchet MS"/>
                <a:cs typeface="Trebuchet MS"/>
              </a:rPr>
              <a:t>category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of one 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variable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and 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585757"/>
                </a:solidFill>
                <a:latin typeface="Trebuchet MS"/>
                <a:cs typeface="Trebuchet MS"/>
              </a:rPr>
              <a:t>columns</a:t>
            </a:r>
            <a:r>
              <a:rPr sz="1600" spc="-7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represent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categories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of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the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other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585757"/>
                </a:solidFill>
                <a:latin typeface="Trebuchet MS"/>
                <a:cs typeface="Trebuchet MS"/>
              </a:rPr>
              <a:t>variable.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We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585757"/>
                </a:solidFill>
                <a:latin typeface="Trebuchet MS"/>
                <a:cs typeface="Trebuchet MS"/>
              </a:rPr>
              <a:t>show</a:t>
            </a: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count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or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585757"/>
                </a:solidFill>
                <a:latin typeface="Trebuchet MS"/>
                <a:cs typeface="Trebuchet MS"/>
              </a:rPr>
              <a:t>count%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585757"/>
                </a:solidFill>
                <a:latin typeface="Trebuchet MS"/>
                <a:cs typeface="Trebuchet MS"/>
              </a:rPr>
              <a:t>of </a:t>
            </a:r>
            <a:r>
              <a:rPr sz="1600" spc="-47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observations</a:t>
            </a: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available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in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each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85757"/>
                </a:solidFill>
                <a:latin typeface="Trebuchet MS"/>
                <a:cs typeface="Trebuchet MS"/>
              </a:rPr>
              <a:t>combination</a:t>
            </a: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of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row</a:t>
            </a:r>
            <a:r>
              <a:rPr sz="1600" spc="-8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and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757"/>
                </a:solidFill>
                <a:latin typeface="Trebuchet MS"/>
                <a:cs typeface="Trebuchet MS"/>
              </a:rPr>
              <a:t>column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categories.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Trebuchet MS"/>
                <a:cs typeface="Trebuchet MS"/>
              </a:rPr>
              <a:t>Stacked</a:t>
            </a:r>
            <a:r>
              <a:rPr sz="1600" b="1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Trebuchet MS"/>
                <a:cs typeface="Trebuchet MS"/>
              </a:rPr>
              <a:t>Column</a:t>
            </a:r>
            <a:r>
              <a:rPr sz="16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FF0000"/>
                </a:solidFill>
                <a:latin typeface="Trebuchet MS"/>
                <a:cs typeface="Trebuchet MS"/>
              </a:rPr>
              <a:t>Chart</a:t>
            </a:r>
            <a:r>
              <a:rPr sz="1600" b="1" spc="-60" dirty="0">
                <a:solidFill>
                  <a:srgbClr val="333333"/>
                </a:solidFill>
                <a:latin typeface="Trebuchet MS"/>
                <a:cs typeface="Trebuchet MS"/>
              </a:rPr>
              <a:t>: </a:t>
            </a:r>
            <a:r>
              <a:rPr sz="1600" spc="30" dirty="0">
                <a:solidFill>
                  <a:srgbClr val="585757"/>
                </a:solidFill>
                <a:latin typeface="Trebuchet MS"/>
                <a:cs typeface="Trebuchet MS"/>
              </a:rPr>
              <a:t>This</a:t>
            </a:r>
            <a:r>
              <a:rPr sz="1600" spc="-6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method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585757"/>
                </a:solidFill>
                <a:latin typeface="Trebuchet MS"/>
                <a:cs typeface="Trebuchet MS"/>
              </a:rPr>
              <a:t>is</a:t>
            </a:r>
            <a:r>
              <a:rPr sz="1600" spc="-8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more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of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visual</a:t>
            </a: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form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757"/>
                </a:solidFill>
                <a:latin typeface="Trebuchet MS"/>
                <a:cs typeface="Trebuchet MS"/>
              </a:rPr>
              <a:t>of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Two-way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 table.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849803-BA4E-4567-9339-9D9BB344F36B}"/>
                  </a:ext>
                </a:extLst>
              </p14:cNvPr>
              <p14:cNvContentPartPr/>
              <p14:nvPr/>
            </p14:nvContentPartPr>
            <p14:xfrm>
              <a:off x="3098880" y="2198880"/>
              <a:ext cx="4536720" cy="249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849803-BA4E-4567-9339-9D9BB344F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9520" y="2189520"/>
                <a:ext cx="4555440" cy="251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336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Categorical</a:t>
            </a:r>
            <a:r>
              <a:rPr sz="2400" spc="-15" dirty="0"/>
              <a:t> </a:t>
            </a:r>
            <a:r>
              <a:rPr sz="2400" dirty="0"/>
              <a:t>&amp;</a:t>
            </a:r>
            <a:r>
              <a:rPr sz="2400" spc="-30" dirty="0"/>
              <a:t> </a:t>
            </a:r>
            <a:r>
              <a:rPr sz="2400" spc="-5" dirty="0"/>
              <a:t>continuous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3119" y="3806139"/>
            <a:ext cx="7089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85757"/>
                </a:solidFill>
                <a:latin typeface="Trebuchet MS"/>
                <a:cs typeface="Trebuchet MS"/>
              </a:rPr>
              <a:t>While</a:t>
            </a:r>
            <a:r>
              <a:rPr sz="14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85757"/>
                </a:solidFill>
                <a:latin typeface="Trebuchet MS"/>
                <a:cs typeface="Trebuchet MS"/>
              </a:rPr>
              <a:t>exploring </a:t>
            </a:r>
            <a:r>
              <a:rPr sz="1400" spc="-70" dirty="0">
                <a:solidFill>
                  <a:srgbClr val="585757"/>
                </a:solidFill>
                <a:latin typeface="Trebuchet MS"/>
                <a:cs typeface="Trebuchet MS"/>
              </a:rPr>
              <a:t>relation</a:t>
            </a:r>
            <a:r>
              <a:rPr sz="1400" spc="-5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585757"/>
                </a:solidFill>
                <a:latin typeface="Trebuchet MS"/>
                <a:cs typeface="Trebuchet MS"/>
              </a:rPr>
              <a:t>between</a:t>
            </a:r>
            <a:r>
              <a:rPr sz="14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585757"/>
                </a:solidFill>
                <a:latin typeface="Trebuchet MS"/>
                <a:cs typeface="Trebuchet MS"/>
              </a:rPr>
              <a:t>categorical</a:t>
            </a:r>
            <a:r>
              <a:rPr sz="1400" spc="-4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585757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85757"/>
                </a:solidFill>
                <a:latin typeface="Trebuchet MS"/>
                <a:cs typeface="Trebuchet MS"/>
              </a:rPr>
              <a:t>continuous</a:t>
            </a:r>
            <a:r>
              <a:rPr sz="1400" spc="-7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85757"/>
                </a:solidFill>
                <a:latin typeface="Trebuchet MS"/>
                <a:cs typeface="Trebuchet MS"/>
              </a:rPr>
              <a:t>variables,</a:t>
            </a:r>
            <a:r>
              <a:rPr sz="1400" spc="-17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585757"/>
                </a:solidFill>
                <a:latin typeface="Trebuchet MS"/>
                <a:cs typeface="Trebuchet MS"/>
              </a:rPr>
              <a:t>we</a:t>
            </a:r>
            <a:r>
              <a:rPr sz="14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585757"/>
                </a:solidFill>
                <a:latin typeface="Trebuchet MS"/>
                <a:cs typeface="Trebuchet MS"/>
              </a:rPr>
              <a:t>can</a:t>
            </a:r>
            <a:r>
              <a:rPr sz="14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585757"/>
                </a:solidFill>
                <a:latin typeface="Trebuchet MS"/>
                <a:cs typeface="Trebuchet MS"/>
              </a:rPr>
              <a:t>draw</a:t>
            </a:r>
            <a:r>
              <a:rPr sz="14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85757"/>
                </a:solidFill>
                <a:latin typeface="Trebuchet MS"/>
                <a:cs typeface="Trebuchet MS"/>
              </a:rPr>
              <a:t>box</a:t>
            </a:r>
            <a:r>
              <a:rPr sz="14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85757"/>
                </a:solidFill>
                <a:latin typeface="Trebuchet MS"/>
                <a:cs typeface="Trebuchet MS"/>
              </a:rPr>
              <a:t>plots</a:t>
            </a:r>
            <a:r>
              <a:rPr sz="1400" spc="-4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85757"/>
                </a:solidFill>
                <a:latin typeface="Trebuchet MS"/>
                <a:cs typeface="Trebuchet MS"/>
              </a:rPr>
              <a:t>for </a:t>
            </a:r>
            <a:r>
              <a:rPr sz="1400" spc="-4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585757"/>
                </a:solidFill>
                <a:latin typeface="Trebuchet MS"/>
                <a:cs typeface="Trebuchet MS"/>
              </a:rPr>
              <a:t>ea</a:t>
            </a:r>
            <a:r>
              <a:rPr sz="1400" spc="-75" dirty="0">
                <a:solidFill>
                  <a:srgbClr val="585757"/>
                </a:solidFill>
                <a:latin typeface="Trebuchet MS"/>
                <a:cs typeface="Trebuchet MS"/>
              </a:rPr>
              <a:t>ch</a:t>
            </a:r>
            <a:r>
              <a:rPr sz="14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400" spc="-12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585757"/>
                </a:solidFill>
                <a:latin typeface="Trebuchet MS"/>
                <a:cs typeface="Trebuchet MS"/>
              </a:rPr>
              <a:t>vel</a:t>
            </a:r>
            <a:r>
              <a:rPr sz="14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585757"/>
                </a:solidFill>
                <a:latin typeface="Trebuchet MS"/>
                <a:cs typeface="Trebuchet MS"/>
              </a:rPr>
              <a:t>f</a:t>
            </a:r>
            <a:r>
              <a:rPr sz="1400" spc="-4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585757"/>
                </a:solidFill>
                <a:latin typeface="Trebuchet MS"/>
                <a:cs typeface="Trebuchet MS"/>
              </a:rPr>
              <a:t>cate</a:t>
            </a:r>
            <a:r>
              <a:rPr sz="1400" spc="-114" dirty="0">
                <a:solidFill>
                  <a:srgbClr val="585757"/>
                </a:solidFill>
                <a:latin typeface="Trebuchet MS"/>
                <a:cs typeface="Trebuchet MS"/>
              </a:rPr>
              <a:t>g</a:t>
            </a:r>
            <a:r>
              <a:rPr sz="1400" spc="2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400" spc="-75" dirty="0">
                <a:solidFill>
                  <a:srgbClr val="585757"/>
                </a:solidFill>
                <a:latin typeface="Trebuchet MS"/>
                <a:cs typeface="Trebuchet MS"/>
              </a:rPr>
              <a:t>rica</a:t>
            </a:r>
            <a:r>
              <a:rPr sz="1400" spc="-110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4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585757"/>
                </a:solidFill>
                <a:latin typeface="Trebuchet MS"/>
                <a:cs typeface="Trebuchet MS"/>
              </a:rPr>
              <a:t>vari</a:t>
            </a:r>
            <a:r>
              <a:rPr sz="1400" spc="-105" dirty="0">
                <a:solidFill>
                  <a:srgbClr val="585757"/>
                </a:solidFill>
                <a:latin typeface="Trebuchet MS"/>
                <a:cs typeface="Trebuchet MS"/>
              </a:rPr>
              <a:t>ab</a:t>
            </a:r>
            <a:r>
              <a:rPr sz="1400" spc="-110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400" spc="-60" dirty="0">
                <a:solidFill>
                  <a:srgbClr val="585757"/>
                </a:solidFill>
                <a:latin typeface="Trebuchet MS"/>
                <a:cs typeface="Trebuchet MS"/>
              </a:rPr>
              <a:t>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105" y="1327245"/>
            <a:ext cx="3816561" cy="21448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05F1DE-2B47-4F09-B18E-8F1EBF99DB0D}"/>
                  </a:ext>
                </a:extLst>
              </p14:cNvPr>
              <p14:cNvContentPartPr/>
              <p14:nvPr/>
            </p14:nvContentPartPr>
            <p14:xfrm>
              <a:off x="2074680" y="1157040"/>
              <a:ext cx="5951160" cy="197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05F1DE-2B47-4F09-B18E-8F1EBF99DB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5320" y="1147680"/>
                <a:ext cx="5969880" cy="199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7F1884-B152-40EB-9884-630B6CDBDD06}"/>
                  </a:ext>
                </a:extLst>
              </p14:cNvPr>
              <p14:cNvContentPartPr/>
              <p14:nvPr/>
            </p14:nvContentPartPr>
            <p14:xfrm>
              <a:off x="205560" y="1209240"/>
              <a:ext cx="7433640" cy="364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7F1884-B152-40EB-9884-630B6CDBD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99880"/>
                <a:ext cx="7452360" cy="366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FA956B-92FF-410B-9B3D-3BDBD4782182}"/>
                  </a:ext>
                </a:extLst>
              </p14:cNvPr>
              <p14:cNvContentPartPr/>
              <p14:nvPr/>
            </p14:nvContentPartPr>
            <p14:xfrm>
              <a:off x="356040" y="716760"/>
              <a:ext cx="7679160" cy="391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FA956B-92FF-410B-9B3D-3BDBD478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680" y="707400"/>
                <a:ext cx="7697880" cy="393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97916"/>
            <a:ext cx="585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Why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Overfitting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Underfitting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437" y="1076572"/>
            <a:ext cx="4982925" cy="14440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5905" y="816305"/>
            <a:ext cx="7797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FF0000"/>
                </a:solidFill>
                <a:latin typeface="Calibri"/>
                <a:cs typeface="Calibri"/>
              </a:rPr>
              <a:t>Underfitting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677" y="816305"/>
            <a:ext cx="6940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4959" y="816305"/>
            <a:ext cx="558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200" i="1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200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200" i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200" i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200" i="1" spc="-5" dirty="0">
                <a:solidFill>
                  <a:srgbClr val="FF0000"/>
                </a:solidFill>
                <a:latin typeface="Calibri"/>
                <a:cs typeface="Calibri"/>
              </a:rPr>
              <a:t>Fit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5863" y="3087379"/>
            <a:ext cx="5010070" cy="144621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526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Bias</a:t>
            </a:r>
            <a:r>
              <a:rPr sz="2400" spc="-5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spc="-15" dirty="0"/>
              <a:t>Variance</a:t>
            </a:r>
            <a:r>
              <a:rPr sz="2400" spc="5" dirty="0"/>
              <a:t> </a:t>
            </a:r>
            <a:r>
              <a:rPr sz="2400" dirty="0"/>
              <a:t>in</a:t>
            </a:r>
            <a:r>
              <a:rPr sz="2400" spc="-5" dirty="0"/>
              <a:t> </a:t>
            </a:r>
            <a:r>
              <a:rPr sz="2400" spc="-10" dirty="0"/>
              <a:t>regression</a:t>
            </a:r>
            <a:r>
              <a:rPr sz="2400" dirty="0"/>
              <a:t> </a:t>
            </a:r>
            <a:r>
              <a:rPr sz="2400" spc="-5" dirty="0"/>
              <a:t>models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244" y="1018032"/>
            <a:ext cx="2336752" cy="2293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919" y="805053"/>
            <a:ext cx="7957184" cy="358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62375" algn="just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prediction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error</a:t>
            </a:r>
            <a:r>
              <a:rPr sz="1350" spc="-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for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any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machine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learning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algorithm </a:t>
            </a:r>
            <a:r>
              <a:rPr sz="1350" spc="-3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can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be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broken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down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into</a:t>
            </a:r>
            <a:r>
              <a:rPr sz="1350" spc="-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three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parts: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Char char="•"/>
              <a:tabLst>
                <a:tab pos="227329" algn="l"/>
                <a:tab pos="227965" algn="l"/>
              </a:tabLst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Bias</a:t>
            </a:r>
            <a:r>
              <a:rPr sz="1350" spc="-5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Error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Variance</a:t>
            </a:r>
            <a:r>
              <a:rPr sz="1350" spc="-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Error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Irreducible</a:t>
            </a:r>
            <a:r>
              <a:rPr sz="1350" spc="-8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Error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300">
              <a:latin typeface="Arial"/>
              <a:cs typeface="Arial"/>
            </a:endParaRPr>
          </a:p>
          <a:p>
            <a:pPr marL="12700" marR="3713479" algn="just">
              <a:lnSpc>
                <a:spcPct val="99500"/>
              </a:lnSpc>
              <a:spcBef>
                <a:spcPts val="5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irreducible error cannot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be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reduced regardless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 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what</a:t>
            </a:r>
            <a:r>
              <a:rPr sz="1350" spc="1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algorithm</a:t>
            </a:r>
            <a:r>
              <a:rPr sz="1350" spc="1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is</a:t>
            </a:r>
            <a:r>
              <a:rPr sz="1350" spc="1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used.</a:t>
            </a:r>
            <a:r>
              <a:rPr sz="1350" spc="19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It</a:t>
            </a:r>
            <a:r>
              <a:rPr sz="1350" spc="18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is</a:t>
            </a:r>
            <a:r>
              <a:rPr sz="1350" spc="19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350" spc="20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error</a:t>
            </a:r>
            <a:r>
              <a:rPr sz="1350" spc="20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introduced</a:t>
            </a:r>
            <a:r>
              <a:rPr sz="1350" spc="20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from </a:t>
            </a:r>
            <a:r>
              <a:rPr sz="1350" spc="-3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 chosen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framing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 the problem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and 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may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be caused 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by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factors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like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unknown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variables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that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influence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3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mapping</a:t>
            </a:r>
            <a:r>
              <a:rPr sz="135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input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variables</a:t>
            </a:r>
            <a:r>
              <a:rPr sz="135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the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output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variable.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Arial"/>
              <a:cs typeface="Arial"/>
            </a:endParaRPr>
          </a:p>
          <a:p>
            <a:pPr marL="275590" indent="-215900">
              <a:lnSpc>
                <a:spcPct val="100000"/>
              </a:lnSpc>
              <a:buFont typeface="Arial"/>
              <a:buChar char="•"/>
              <a:tabLst>
                <a:tab pos="275590" algn="l"/>
                <a:tab pos="276225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Low</a:t>
            </a:r>
            <a:r>
              <a:rPr sz="1200" b="1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Bias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 Suggests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less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assumptions</a:t>
            </a:r>
            <a:r>
              <a:rPr sz="1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about</a:t>
            </a:r>
            <a:r>
              <a:rPr sz="120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form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target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function.</a:t>
            </a:r>
            <a:endParaRPr sz="1200">
              <a:latin typeface="Arial"/>
              <a:cs typeface="Arial"/>
            </a:endParaRPr>
          </a:p>
          <a:p>
            <a:pPr marL="275590" indent="-215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75590" algn="l"/>
                <a:tab pos="276225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High-Bias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: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Suggests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more</a:t>
            </a:r>
            <a:r>
              <a:rPr sz="12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assumptions</a:t>
            </a:r>
            <a:r>
              <a:rPr sz="120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about</a:t>
            </a:r>
            <a:r>
              <a:rPr sz="1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form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of the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target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 function.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200">
              <a:latin typeface="Arial"/>
              <a:cs typeface="Arial"/>
            </a:endParaRPr>
          </a:p>
          <a:p>
            <a:pPr marL="275590" indent="-215900">
              <a:lnSpc>
                <a:spcPct val="100000"/>
              </a:lnSpc>
              <a:buFont typeface="Arial"/>
              <a:buChar char="•"/>
              <a:tabLst>
                <a:tab pos="275590" algn="l"/>
                <a:tab pos="276225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Low</a:t>
            </a:r>
            <a:r>
              <a:rPr sz="1200" b="1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45454"/>
                </a:solidFill>
                <a:latin typeface="Arial"/>
                <a:cs typeface="Arial"/>
              </a:rPr>
              <a:t>Variance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: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Suggests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small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changes</a:t>
            </a:r>
            <a:r>
              <a:rPr sz="12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 estimate</a:t>
            </a:r>
            <a:r>
              <a:rPr sz="12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target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function</a:t>
            </a:r>
            <a:r>
              <a:rPr sz="12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with</a:t>
            </a:r>
            <a:r>
              <a:rPr sz="12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changes</a:t>
            </a:r>
            <a:r>
              <a:rPr sz="1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training</a:t>
            </a:r>
            <a:r>
              <a:rPr sz="12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  <a:p>
            <a:pPr marL="275590" indent="-215900">
              <a:lnSpc>
                <a:spcPct val="100000"/>
              </a:lnSpc>
              <a:buFont typeface="Arial"/>
              <a:buChar char="•"/>
              <a:tabLst>
                <a:tab pos="275590" algn="l"/>
                <a:tab pos="276225" algn="l"/>
              </a:tabLst>
            </a:pPr>
            <a:r>
              <a:rPr sz="1200" b="1" dirty="0">
                <a:solidFill>
                  <a:srgbClr val="545454"/>
                </a:solidFill>
                <a:latin typeface="Arial"/>
                <a:cs typeface="Arial"/>
              </a:rPr>
              <a:t>High</a:t>
            </a:r>
            <a:r>
              <a:rPr sz="1200" b="1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45454"/>
                </a:solidFill>
                <a:latin typeface="Arial"/>
                <a:cs typeface="Arial"/>
              </a:rPr>
              <a:t>Variance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:</a:t>
            </a:r>
            <a:r>
              <a:rPr sz="120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Suggests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large changes</a:t>
            </a:r>
            <a:r>
              <a:rPr sz="12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estimate</a:t>
            </a:r>
            <a:r>
              <a:rPr sz="120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of the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 target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 function</a:t>
            </a:r>
            <a:r>
              <a:rPr sz="120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with</a:t>
            </a:r>
            <a:r>
              <a:rPr sz="12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changes</a:t>
            </a:r>
            <a:r>
              <a:rPr sz="120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545454"/>
                </a:solidFill>
                <a:latin typeface="Arial"/>
                <a:cs typeface="Arial"/>
              </a:rPr>
              <a:t> training</a:t>
            </a:r>
            <a:r>
              <a:rPr sz="120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45454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317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Bias-Variance</a:t>
            </a:r>
            <a:r>
              <a:rPr sz="2400" spc="-45" dirty="0"/>
              <a:t> </a:t>
            </a:r>
            <a:r>
              <a:rPr sz="2400" spc="-30" dirty="0"/>
              <a:t>Trade-Off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9389" y="858392"/>
            <a:ext cx="80537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goal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any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supervised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machine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learning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algorithm</a:t>
            </a:r>
            <a:r>
              <a:rPr sz="135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is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achieve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low bias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and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low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In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turn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the </a:t>
            </a:r>
            <a:r>
              <a:rPr sz="1350" spc="-3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algorithm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should</a:t>
            </a:r>
            <a:r>
              <a:rPr sz="135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achieve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good</a:t>
            </a:r>
            <a:r>
              <a:rPr sz="135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prediction</a:t>
            </a:r>
            <a:r>
              <a:rPr sz="135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performance.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5494" y="1365242"/>
            <a:ext cx="3247813" cy="20655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9150" y="1871598"/>
            <a:ext cx="4354830" cy="105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329" algn="l"/>
                <a:tab pos="227965" algn="l"/>
              </a:tabLst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Parametric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or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linear</a:t>
            </a:r>
            <a:r>
              <a:rPr sz="135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machine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learning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algorithms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often</a:t>
            </a:r>
            <a:endParaRPr sz="13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have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high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bias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but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low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27329" marR="125730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Non-parametric or non-linear machine learning 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algorithms</a:t>
            </a:r>
            <a:r>
              <a:rPr sz="1350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often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have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a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low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bias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but</a:t>
            </a:r>
            <a:r>
              <a:rPr sz="1350" spc="-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 high</a:t>
            </a:r>
            <a:r>
              <a:rPr sz="1350" spc="-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150" y="3791508"/>
            <a:ext cx="705421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parameterization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machine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learning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algorithms</a:t>
            </a:r>
            <a:r>
              <a:rPr sz="1350" spc="-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is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often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battle</a:t>
            </a:r>
            <a:r>
              <a:rPr sz="135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 balance</a:t>
            </a:r>
            <a:r>
              <a:rPr sz="1350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out</a:t>
            </a:r>
            <a:r>
              <a:rPr sz="135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bias</a:t>
            </a:r>
            <a:r>
              <a:rPr sz="1350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and </a:t>
            </a:r>
            <a:r>
              <a:rPr sz="1350" spc="-3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45454"/>
                </a:solidFill>
                <a:latin typeface="Arial"/>
                <a:cs typeface="Arial"/>
              </a:rPr>
              <a:t>variance.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2687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Ridge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Regression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431" y="949578"/>
            <a:ext cx="545465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30" dirty="0">
                <a:latin typeface="Trebuchet MS"/>
                <a:cs typeface="Trebuchet MS"/>
              </a:rPr>
              <a:t>R</a:t>
            </a:r>
            <a:r>
              <a:rPr sz="1400" b="1" i="1" spc="25" dirty="0">
                <a:latin typeface="Trebuchet MS"/>
                <a:cs typeface="Trebuchet MS"/>
              </a:rPr>
              <a:t>SS</a:t>
            </a:r>
            <a:r>
              <a:rPr sz="1400" b="1" i="1" spc="-65" dirty="0">
                <a:latin typeface="Trebuchet MS"/>
                <a:cs typeface="Trebuchet MS"/>
              </a:rPr>
              <a:t> </a:t>
            </a:r>
            <a:r>
              <a:rPr sz="1400" b="1" i="1" spc="-105" dirty="0">
                <a:latin typeface="Trebuchet MS"/>
                <a:cs typeface="Trebuchet MS"/>
              </a:rPr>
              <a:t>i</a:t>
            </a:r>
            <a:r>
              <a:rPr sz="1400" b="1" i="1" spc="-120" dirty="0">
                <a:latin typeface="Trebuchet MS"/>
                <a:cs typeface="Trebuchet MS"/>
              </a:rPr>
              <a:t>s</a:t>
            </a:r>
            <a:r>
              <a:rPr sz="1400" b="1" i="1" spc="-40" dirty="0">
                <a:latin typeface="Trebuchet MS"/>
                <a:cs typeface="Trebuchet MS"/>
              </a:rPr>
              <a:t> </a:t>
            </a:r>
            <a:r>
              <a:rPr sz="1400" b="1" i="1" spc="-35" dirty="0">
                <a:latin typeface="Trebuchet MS"/>
                <a:cs typeface="Trebuchet MS"/>
              </a:rPr>
              <a:t>mod</a:t>
            </a:r>
            <a:r>
              <a:rPr sz="1400" b="1" i="1" spc="-105" dirty="0">
                <a:latin typeface="Trebuchet MS"/>
                <a:cs typeface="Trebuchet MS"/>
              </a:rPr>
              <a:t>i</a:t>
            </a:r>
            <a:r>
              <a:rPr sz="1400" b="1" i="1" spc="-114" dirty="0">
                <a:latin typeface="Trebuchet MS"/>
                <a:cs typeface="Trebuchet MS"/>
              </a:rPr>
              <a:t>f</a:t>
            </a:r>
            <a:r>
              <a:rPr sz="1400" b="1" i="1" spc="-95" dirty="0">
                <a:latin typeface="Trebuchet MS"/>
                <a:cs typeface="Trebuchet MS"/>
              </a:rPr>
              <a:t>i</a:t>
            </a:r>
            <a:r>
              <a:rPr sz="1400" b="1" i="1" spc="-65" dirty="0">
                <a:latin typeface="Trebuchet MS"/>
                <a:cs typeface="Trebuchet MS"/>
              </a:rPr>
              <a:t>ed</a:t>
            </a:r>
            <a:r>
              <a:rPr sz="1400" b="1" i="1" spc="-30" dirty="0">
                <a:latin typeface="Trebuchet MS"/>
                <a:cs typeface="Trebuchet MS"/>
              </a:rPr>
              <a:t> </a:t>
            </a:r>
            <a:r>
              <a:rPr sz="1400" b="1" i="1" spc="-125" dirty="0">
                <a:latin typeface="Trebuchet MS"/>
                <a:cs typeface="Trebuchet MS"/>
              </a:rPr>
              <a:t>b</a:t>
            </a:r>
            <a:r>
              <a:rPr sz="1400" b="1" i="1" spc="-105" dirty="0">
                <a:latin typeface="Trebuchet MS"/>
                <a:cs typeface="Trebuchet MS"/>
              </a:rPr>
              <a:t>y</a:t>
            </a:r>
            <a:r>
              <a:rPr sz="1400" b="1" i="1" spc="-35" dirty="0">
                <a:latin typeface="Trebuchet MS"/>
                <a:cs typeface="Trebuchet MS"/>
              </a:rPr>
              <a:t> </a:t>
            </a:r>
            <a:r>
              <a:rPr sz="1400" b="1" i="1" spc="-55" dirty="0">
                <a:latin typeface="Trebuchet MS"/>
                <a:cs typeface="Trebuchet MS"/>
              </a:rPr>
              <a:t>a</a:t>
            </a:r>
            <a:r>
              <a:rPr sz="1400" b="1" i="1" spc="-80" dirty="0">
                <a:latin typeface="Trebuchet MS"/>
                <a:cs typeface="Trebuchet MS"/>
              </a:rPr>
              <a:t>dd</a:t>
            </a:r>
            <a:r>
              <a:rPr sz="1400" b="1" i="1" spc="-105" dirty="0">
                <a:latin typeface="Trebuchet MS"/>
                <a:cs typeface="Trebuchet MS"/>
              </a:rPr>
              <a:t>i</a:t>
            </a:r>
            <a:r>
              <a:rPr sz="1400" b="1" i="1" spc="-15" dirty="0">
                <a:latin typeface="Trebuchet MS"/>
                <a:cs typeface="Trebuchet MS"/>
              </a:rPr>
              <a:t>n</a:t>
            </a:r>
            <a:r>
              <a:rPr sz="1400" b="1" i="1" spc="-65" dirty="0">
                <a:latin typeface="Trebuchet MS"/>
                <a:cs typeface="Trebuchet MS"/>
              </a:rPr>
              <a:t>g</a:t>
            </a:r>
            <a:r>
              <a:rPr sz="1400" b="1" i="1" spc="-35" dirty="0">
                <a:latin typeface="Trebuchet MS"/>
                <a:cs typeface="Trebuchet MS"/>
              </a:rPr>
              <a:t> </a:t>
            </a:r>
            <a:r>
              <a:rPr sz="1400" b="1" i="1" spc="-105" dirty="0">
                <a:latin typeface="Trebuchet MS"/>
                <a:cs typeface="Trebuchet MS"/>
              </a:rPr>
              <a:t>t</a:t>
            </a:r>
            <a:r>
              <a:rPr sz="1400" b="1" i="1" spc="-15" dirty="0">
                <a:latin typeface="Trebuchet MS"/>
                <a:cs typeface="Trebuchet MS"/>
              </a:rPr>
              <a:t>h</a:t>
            </a:r>
            <a:r>
              <a:rPr sz="1400" b="1" i="1" spc="-60" dirty="0">
                <a:latin typeface="Trebuchet MS"/>
                <a:cs typeface="Trebuchet MS"/>
              </a:rPr>
              <a:t>e</a:t>
            </a:r>
            <a:r>
              <a:rPr sz="1400" b="1" i="1" spc="-45" dirty="0">
                <a:latin typeface="Trebuchet MS"/>
                <a:cs typeface="Trebuchet MS"/>
              </a:rPr>
              <a:t> </a:t>
            </a:r>
            <a:r>
              <a:rPr sz="1400" b="1" i="1" spc="-60" dirty="0">
                <a:latin typeface="Trebuchet MS"/>
                <a:cs typeface="Trebuchet MS"/>
              </a:rPr>
              <a:t>s</a:t>
            </a:r>
            <a:r>
              <a:rPr sz="1400" b="1" i="1" spc="-70" dirty="0">
                <a:latin typeface="Trebuchet MS"/>
                <a:cs typeface="Trebuchet MS"/>
              </a:rPr>
              <a:t>hrink</a:t>
            </a:r>
            <a:r>
              <a:rPr sz="1400" b="1" i="1" spc="-60" dirty="0">
                <a:latin typeface="Trebuchet MS"/>
                <a:cs typeface="Trebuchet MS"/>
              </a:rPr>
              <a:t>a</a:t>
            </a:r>
            <a:r>
              <a:rPr sz="1400" b="1" i="1" spc="-65" dirty="0">
                <a:latin typeface="Trebuchet MS"/>
                <a:cs typeface="Trebuchet MS"/>
              </a:rPr>
              <a:t>g</a:t>
            </a:r>
            <a:r>
              <a:rPr sz="1400" b="1" i="1" spc="-60" dirty="0">
                <a:latin typeface="Trebuchet MS"/>
                <a:cs typeface="Trebuchet MS"/>
              </a:rPr>
              <a:t>e</a:t>
            </a:r>
            <a:r>
              <a:rPr sz="1400" b="1" i="1" spc="-75" dirty="0">
                <a:latin typeface="Trebuchet MS"/>
                <a:cs typeface="Trebuchet MS"/>
              </a:rPr>
              <a:t> </a:t>
            </a:r>
            <a:r>
              <a:rPr sz="1400" b="1" i="1" spc="-65" dirty="0">
                <a:latin typeface="Trebuchet MS"/>
                <a:cs typeface="Trebuchet MS"/>
              </a:rPr>
              <a:t>q</a:t>
            </a:r>
            <a:r>
              <a:rPr sz="1400" b="1" i="1" spc="-10" dirty="0">
                <a:latin typeface="Trebuchet MS"/>
                <a:cs typeface="Trebuchet MS"/>
              </a:rPr>
              <a:t>u</a:t>
            </a:r>
            <a:r>
              <a:rPr sz="1400" b="1" i="1" spc="-60" dirty="0">
                <a:latin typeface="Trebuchet MS"/>
                <a:cs typeface="Trebuchet MS"/>
              </a:rPr>
              <a:t>a</a:t>
            </a:r>
            <a:r>
              <a:rPr sz="1400" b="1" i="1" spc="-15" dirty="0">
                <a:latin typeface="Trebuchet MS"/>
                <a:cs typeface="Trebuchet MS"/>
              </a:rPr>
              <a:t>n</a:t>
            </a:r>
            <a:r>
              <a:rPr sz="1400" b="1" i="1" spc="-95" dirty="0">
                <a:latin typeface="Trebuchet MS"/>
                <a:cs typeface="Trebuchet MS"/>
              </a:rPr>
              <a:t>tit</a:t>
            </a:r>
            <a:r>
              <a:rPr sz="1400" b="1" i="1" spc="-170" dirty="0">
                <a:latin typeface="Trebuchet MS"/>
                <a:cs typeface="Trebuchet MS"/>
              </a:rPr>
              <a:t>y</a:t>
            </a:r>
            <a:r>
              <a:rPr sz="1400" b="1" i="1" spc="-150" dirty="0"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1400" spc="-30" dirty="0">
                <a:latin typeface="Trebuchet MS"/>
                <a:cs typeface="Trebuchet MS"/>
              </a:rPr>
              <a:t>Now,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85" dirty="0">
                <a:latin typeface="Trebuchet MS"/>
                <a:cs typeface="Trebuchet MS"/>
              </a:rPr>
              <a:t>coefficients are estimated by minimizing </a:t>
            </a:r>
            <a:r>
              <a:rPr sz="1400" spc="-70" dirty="0">
                <a:latin typeface="Trebuchet MS"/>
                <a:cs typeface="Trebuchet MS"/>
              </a:rPr>
              <a:t>this </a:t>
            </a:r>
            <a:r>
              <a:rPr sz="1400" spc="-90" dirty="0">
                <a:latin typeface="Trebuchet MS"/>
                <a:cs typeface="Trebuchet MS"/>
              </a:rPr>
              <a:t>function. </a:t>
            </a:r>
            <a:r>
              <a:rPr sz="1400" spc="-60" dirty="0">
                <a:latin typeface="Trebuchet MS"/>
                <a:cs typeface="Trebuchet MS"/>
              </a:rPr>
              <a:t>Here, </a:t>
            </a:r>
            <a:r>
              <a:rPr sz="1400" b="1" i="1" dirty="0">
                <a:latin typeface="Calibri"/>
                <a:cs typeface="Calibri"/>
              </a:rPr>
              <a:t>λ </a:t>
            </a:r>
            <a:r>
              <a:rPr sz="1400" b="1" i="1" spc="-110" dirty="0">
                <a:latin typeface="Trebuchet MS"/>
                <a:cs typeface="Trebuchet MS"/>
              </a:rPr>
              <a:t>is </a:t>
            </a:r>
            <a:r>
              <a:rPr sz="1400" b="1" i="1" spc="-105" dirty="0">
                <a:latin typeface="Trebuchet MS"/>
                <a:cs typeface="Trebuchet MS"/>
              </a:rPr>
              <a:t> </a:t>
            </a:r>
            <a:r>
              <a:rPr sz="1400" b="1" i="1" spc="-60" dirty="0">
                <a:latin typeface="Trebuchet MS"/>
                <a:cs typeface="Trebuchet MS"/>
              </a:rPr>
              <a:t>the</a:t>
            </a:r>
            <a:r>
              <a:rPr sz="1400" b="1" i="1" spc="-45" dirty="0">
                <a:latin typeface="Trebuchet MS"/>
                <a:cs typeface="Trebuchet MS"/>
              </a:rPr>
              <a:t> </a:t>
            </a:r>
            <a:r>
              <a:rPr sz="1400" b="1" i="1" spc="-50" dirty="0">
                <a:latin typeface="Trebuchet MS"/>
                <a:cs typeface="Trebuchet MS"/>
              </a:rPr>
              <a:t>tuning</a:t>
            </a:r>
            <a:r>
              <a:rPr sz="1400" b="1" i="1" spc="-55" dirty="0">
                <a:latin typeface="Trebuchet MS"/>
                <a:cs typeface="Trebuchet MS"/>
              </a:rPr>
              <a:t> </a:t>
            </a:r>
            <a:r>
              <a:rPr sz="1400" b="1" i="1" spc="-70" dirty="0">
                <a:latin typeface="Trebuchet MS"/>
                <a:cs typeface="Trebuchet MS"/>
              </a:rPr>
              <a:t>parameter</a:t>
            </a:r>
            <a:r>
              <a:rPr sz="1400" b="1" i="1" spc="-75" dirty="0">
                <a:latin typeface="Trebuchet MS"/>
                <a:cs typeface="Trebuchet MS"/>
              </a:rPr>
              <a:t> </a:t>
            </a:r>
            <a:r>
              <a:rPr sz="1400" b="1" i="1" spc="-70" dirty="0">
                <a:latin typeface="Trebuchet MS"/>
                <a:cs typeface="Trebuchet MS"/>
              </a:rPr>
              <a:t>that</a:t>
            </a:r>
            <a:r>
              <a:rPr sz="1400" b="1" i="1" spc="-50" dirty="0">
                <a:latin typeface="Trebuchet MS"/>
                <a:cs typeface="Trebuchet MS"/>
              </a:rPr>
              <a:t> </a:t>
            </a:r>
            <a:r>
              <a:rPr sz="1400" b="1" i="1" spc="-75" dirty="0">
                <a:latin typeface="Trebuchet MS"/>
                <a:cs typeface="Trebuchet MS"/>
              </a:rPr>
              <a:t>decides</a:t>
            </a:r>
            <a:r>
              <a:rPr sz="1400" b="1" i="1" spc="-35" dirty="0">
                <a:latin typeface="Trebuchet MS"/>
                <a:cs typeface="Trebuchet MS"/>
              </a:rPr>
              <a:t> </a:t>
            </a:r>
            <a:r>
              <a:rPr sz="1400" b="1" i="1" spc="-40" dirty="0">
                <a:latin typeface="Trebuchet MS"/>
                <a:cs typeface="Trebuchet MS"/>
              </a:rPr>
              <a:t>how</a:t>
            </a:r>
            <a:r>
              <a:rPr sz="1400" b="1" i="1" spc="-55" dirty="0">
                <a:latin typeface="Trebuchet MS"/>
                <a:cs typeface="Trebuchet MS"/>
              </a:rPr>
              <a:t> </a:t>
            </a:r>
            <a:r>
              <a:rPr sz="1400" b="1" i="1" spc="-20" dirty="0">
                <a:latin typeface="Trebuchet MS"/>
                <a:cs typeface="Trebuchet MS"/>
              </a:rPr>
              <a:t>much</a:t>
            </a:r>
            <a:r>
              <a:rPr sz="1400" b="1" i="1" spc="-35" dirty="0">
                <a:latin typeface="Trebuchet MS"/>
                <a:cs typeface="Trebuchet MS"/>
              </a:rPr>
              <a:t> </a:t>
            </a:r>
            <a:r>
              <a:rPr sz="1400" b="1" i="1" spc="-60" dirty="0">
                <a:latin typeface="Trebuchet MS"/>
                <a:cs typeface="Trebuchet MS"/>
              </a:rPr>
              <a:t>we</a:t>
            </a:r>
            <a:r>
              <a:rPr sz="1400" b="1" i="1" spc="-40" dirty="0">
                <a:latin typeface="Trebuchet MS"/>
                <a:cs typeface="Trebuchet MS"/>
              </a:rPr>
              <a:t> </a:t>
            </a:r>
            <a:r>
              <a:rPr sz="1400" b="1" i="1" spc="-75" dirty="0">
                <a:latin typeface="Trebuchet MS"/>
                <a:cs typeface="Trebuchet MS"/>
              </a:rPr>
              <a:t>want</a:t>
            </a:r>
            <a:r>
              <a:rPr sz="1400" b="1" i="1" spc="-50" dirty="0">
                <a:latin typeface="Trebuchet MS"/>
                <a:cs typeface="Trebuchet MS"/>
              </a:rPr>
              <a:t> </a:t>
            </a:r>
            <a:r>
              <a:rPr sz="1400" b="1" i="1" spc="-60" dirty="0">
                <a:latin typeface="Trebuchet MS"/>
                <a:cs typeface="Trebuchet MS"/>
              </a:rPr>
              <a:t>to</a:t>
            </a:r>
            <a:r>
              <a:rPr sz="1400" b="1" i="1" spc="-35" dirty="0">
                <a:latin typeface="Trebuchet MS"/>
                <a:cs typeface="Trebuchet MS"/>
              </a:rPr>
              <a:t> </a:t>
            </a:r>
            <a:r>
              <a:rPr sz="1400" b="1" i="1" spc="-65" dirty="0">
                <a:latin typeface="Trebuchet MS"/>
                <a:cs typeface="Trebuchet MS"/>
              </a:rPr>
              <a:t>penalize</a:t>
            </a:r>
            <a:r>
              <a:rPr sz="1400" b="1" i="1" spc="-70" dirty="0">
                <a:latin typeface="Trebuchet MS"/>
                <a:cs typeface="Trebuchet MS"/>
              </a:rPr>
              <a:t> </a:t>
            </a:r>
            <a:r>
              <a:rPr sz="1400" b="1" i="1" spc="-60" dirty="0">
                <a:latin typeface="Trebuchet MS"/>
                <a:cs typeface="Trebuchet MS"/>
              </a:rPr>
              <a:t>the </a:t>
            </a:r>
            <a:r>
              <a:rPr sz="1400" b="1" i="1" spc="-405" dirty="0">
                <a:latin typeface="Trebuchet MS"/>
                <a:cs typeface="Trebuchet MS"/>
              </a:rPr>
              <a:t> </a:t>
            </a:r>
            <a:r>
              <a:rPr sz="1400" b="1" i="1" spc="-110" dirty="0">
                <a:latin typeface="Trebuchet MS"/>
                <a:cs typeface="Trebuchet MS"/>
              </a:rPr>
              <a:t>f</a:t>
            </a:r>
            <a:r>
              <a:rPr sz="1400" b="1" i="1" spc="-90" dirty="0">
                <a:latin typeface="Trebuchet MS"/>
                <a:cs typeface="Trebuchet MS"/>
              </a:rPr>
              <a:t>l</a:t>
            </a:r>
            <a:r>
              <a:rPr sz="1400" b="1" i="1" spc="-80" dirty="0">
                <a:latin typeface="Trebuchet MS"/>
                <a:cs typeface="Trebuchet MS"/>
              </a:rPr>
              <a:t>e</a:t>
            </a:r>
            <a:r>
              <a:rPr sz="1400" b="1" i="1" spc="-100" dirty="0">
                <a:latin typeface="Trebuchet MS"/>
                <a:cs typeface="Trebuchet MS"/>
              </a:rPr>
              <a:t>x</a:t>
            </a:r>
            <a:r>
              <a:rPr sz="1400" b="1" i="1" spc="-70" dirty="0">
                <a:latin typeface="Trebuchet MS"/>
                <a:cs typeface="Trebuchet MS"/>
              </a:rPr>
              <a:t>i</a:t>
            </a:r>
            <a:r>
              <a:rPr sz="1400" b="1" i="1" spc="-80" dirty="0">
                <a:latin typeface="Trebuchet MS"/>
                <a:cs typeface="Trebuchet MS"/>
              </a:rPr>
              <a:t>b</a:t>
            </a:r>
            <a:r>
              <a:rPr sz="1400" b="1" i="1" spc="-105" dirty="0">
                <a:latin typeface="Trebuchet MS"/>
                <a:cs typeface="Trebuchet MS"/>
              </a:rPr>
              <a:t>i</a:t>
            </a:r>
            <a:r>
              <a:rPr sz="1400" b="1" i="1" spc="-95" dirty="0">
                <a:latin typeface="Trebuchet MS"/>
                <a:cs typeface="Trebuchet MS"/>
              </a:rPr>
              <a:t>l</a:t>
            </a:r>
            <a:r>
              <a:rPr sz="1400" b="1" i="1" spc="-105" dirty="0">
                <a:latin typeface="Trebuchet MS"/>
                <a:cs typeface="Trebuchet MS"/>
              </a:rPr>
              <a:t>i</a:t>
            </a:r>
            <a:r>
              <a:rPr sz="1400" b="1" i="1" spc="-95" dirty="0">
                <a:latin typeface="Trebuchet MS"/>
                <a:cs typeface="Trebuchet MS"/>
              </a:rPr>
              <a:t>t</a:t>
            </a:r>
            <a:r>
              <a:rPr sz="1400" b="1" i="1" spc="-114" dirty="0">
                <a:latin typeface="Trebuchet MS"/>
                <a:cs typeface="Trebuchet MS"/>
              </a:rPr>
              <a:t>y</a:t>
            </a:r>
            <a:r>
              <a:rPr sz="1400" b="1" i="1" spc="-40" dirty="0">
                <a:latin typeface="Trebuchet MS"/>
                <a:cs typeface="Trebuchet MS"/>
              </a:rPr>
              <a:t> </a:t>
            </a:r>
            <a:r>
              <a:rPr sz="1400" b="1" i="1" spc="-60" dirty="0">
                <a:latin typeface="Trebuchet MS"/>
                <a:cs typeface="Trebuchet MS"/>
              </a:rPr>
              <a:t>of</a:t>
            </a:r>
            <a:r>
              <a:rPr sz="1400" b="1" i="1" spc="-50" dirty="0">
                <a:latin typeface="Trebuchet MS"/>
                <a:cs typeface="Trebuchet MS"/>
              </a:rPr>
              <a:t> </a:t>
            </a:r>
            <a:r>
              <a:rPr sz="1400" b="1" i="1" spc="-10" dirty="0">
                <a:latin typeface="Trebuchet MS"/>
                <a:cs typeface="Trebuchet MS"/>
              </a:rPr>
              <a:t>o</a:t>
            </a:r>
            <a:r>
              <a:rPr sz="1400" b="1" i="1" spc="-5" dirty="0">
                <a:latin typeface="Trebuchet MS"/>
                <a:cs typeface="Trebuchet MS"/>
              </a:rPr>
              <a:t>u</a:t>
            </a:r>
            <a:r>
              <a:rPr sz="1400" b="1" i="1" spc="-114" dirty="0">
                <a:latin typeface="Trebuchet MS"/>
                <a:cs typeface="Trebuchet MS"/>
              </a:rPr>
              <a:t>r</a:t>
            </a:r>
            <a:r>
              <a:rPr sz="1400" b="1" i="1" spc="-35" dirty="0">
                <a:latin typeface="Trebuchet MS"/>
                <a:cs typeface="Trebuchet MS"/>
              </a:rPr>
              <a:t> </a:t>
            </a:r>
            <a:r>
              <a:rPr sz="1400" b="1" i="1" spc="-20" dirty="0">
                <a:latin typeface="Trebuchet MS"/>
                <a:cs typeface="Trebuchet MS"/>
              </a:rPr>
              <a:t>m</a:t>
            </a:r>
            <a:r>
              <a:rPr sz="1400" b="1" i="1" spc="-65" dirty="0">
                <a:latin typeface="Trebuchet MS"/>
                <a:cs typeface="Trebuchet MS"/>
              </a:rPr>
              <a:t>ode</a:t>
            </a:r>
            <a:r>
              <a:rPr sz="1400" b="1" i="1" spc="-40" dirty="0">
                <a:latin typeface="Trebuchet MS"/>
                <a:cs typeface="Trebuchet MS"/>
              </a:rPr>
              <a:t>l</a:t>
            </a:r>
            <a:r>
              <a:rPr sz="1400" b="1" i="1" spc="-150" dirty="0"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38862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Trebuchet MS"/>
                <a:cs typeface="Trebuchet MS"/>
              </a:rPr>
              <a:t>T</a:t>
            </a:r>
            <a:r>
              <a:rPr sz="1400" spc="-10" dirty="0">
                <a:latin typeface="Trebuchet MS"/>
                <a:cs typeface="Trebuchet MS"/>
              </a:rPr>
              <a:t>h</a:t>
            </a:r>
            <a:r>
              <a:rPr sz="1400" spc="-90" dirty="0">
                <a:latin typeface="Trebuchet MS"/>
                <a:cs typeface="Trebuchet MS"/>
              </a:rPr>
              <a:t>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-100" dirty="0">
                <a:latin typeface="Trebuchet MS"/>
                <a:cs typeface="Trebuchet MS"/>
              </a:rPr>
              <a:t>n</a:t>
            </a:r>
            <a:r>
              <a:rPr sz="1400" spc="-40" dirty="0">
                <a:latin typeface="Trebuchet MS"/>
                <a:cs typeface="Trebuchet MS"/>
              </a:rPr>
              <a:t>c</a:t>
            </a:r>
            <a:r>
              <a:rPr sz="1400" spc="-65" dirty="0">
                <a:latin typeface="Trebuchet MS"/>
                <a:cs typeface="Trebuchet MS"/>
              </a:rPr>
              <a:t>r</a:t>
            </a:r>
            <a:r>
              <a:rPr sz="1400" spc="-90" dirty="0">
                <a:latin typeface="Trebuchet MS"/>
                <a:cs typeface="Trebuchet MS"/>
              </a:rPr>
              <a:t>ease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-105" dirty="0">
                <a:latin typeface="Trebuchet MS"/>
                <a:cs typeface="Trebuchet MS"/>
              </a:rPr>
              <a:t>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flex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b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5" dirty="0">
                <a:latin typeface="Trebuchet MS"/>
                <a:cs typeface="Trebuchet MS"/>
              </a:rPr>
              <a:t>l</a:t>
            </a:r>
            <a:r>
              <a:rPr sz="1400" spc="-80" dirty="0">
                <a:latin typeface="Trebuchet MS"/>
                <a:cs typeface="Trebuchet MS"/>
              </a:rPr>
              <a:t>it</a:t>
            </a:r>
            <a:r>
              <a:rPr sz="1400" spc="-110" dirty="0">
                <a:latin typeface="Trebuchet MS"/>
                <a:cs typeface="Trebuchet MS"/>
              </a:rPr>
              <a:t>y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of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</a:t>
            </a:r>
            <a:r>
              <a:rPr sz="1400" spc="-20" dirty="0">
                <a:latin typeface="Trebuchet MS"/>
                <a:cs typeface="Trebuchet MS"/>
              </a:rPr>
              <a:t>o</a:t>
            </a:r>
            <a:r>
              <a:rPr sz="1400" spc="-15" dirty="0">
                <a:latin typeface="Trebuchet MS"/>
                <a:cs typeface="Trebuchet MS"/>
              </a:rPr>
              <a:t>d</a:t>
            </a:r>
            <a:r>
              <a:rPr sz="1400" spc="-100" dirty="0">
                <a:latin typeface="Trebuchet MS"/>
                <a:cs typeface="Trebuchet MS"/>
              </a:rPr>
              <a:t>el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</a:t>
            </a:r>
            <a:r>
              <a:rPr sz="1400" spc="-70" dirty="0">
                <a:latin typeface="Trebuchet MS"/>
                <a:cs typeface="Trebuchet MS"/>
              </a:rPr>
              <a:t>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</a:t>
            </a:r>
            <a:r>
              <a:rPr sz="1400" spc="-60" dirty="0">
                <a:latin typeface="Trebuchet MS"/>
                <a:cs typeface="Trebuchet MS"/>
              </a:rPr>
              <a:t>ep</a:t>
            </a:r>
            <a:r>
              <a:rPr sz="1400" spc="-75" dirty="0">
                <a:latin typeface="Trebuchet MS"/>
                <a:cs typeface="Trebuchet MS"/>
              </a:rPr>
              <a:t>r</a:t>
            </a:r>
            <a:r>
              <a:rPr sz="1400" spc="-70" dirty="0">
                <a:latin typeface="Trebuchet MS"/>
                <a:cs typeface="Trebuchet MS"/>
              </a:rPr>
              <a:t>es</a:t>
            </a:r>
            <a:r>
              <a:rPr sz="1400" spc="-80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80" dirty="0">
                <a:latin typeface="Trebuchet MS"/>
                <a:cs typeface="Trebuchet MS"/>
              </a:rPr>
              <a:t>ted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b</a:t>
            </a:r>
            <a:r>
              <a:rPr sz="1400" spc="-75" dirty="0">
                <a:latin typeface="Trebuchet MS"/>
                <a:cs typeface="Trebuchet MS"/>
              </a:rPr>
              <a:t>y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-100" dirty="0">
                <a:latin typeface="Trebuchet MS"/>
                <a:cs typeface="Trebuchet MS"/>
              </a:rPr>
              <a:t>n</a:t>
            </a:r>
            <a:r>
              <a:rPr sz="1400" spc="-40" dirty="0">
                <a:latin typeface="Trebuchet MS"/>
                <a:cs typeface="Trebuchet MS"/>
              </a:rPr>
              <a:t>c</a:t>
            </a:r>
            <a:r>
              <a:rPr sz="1400" spc="-65" dirty="0">
                <a:latin typeface="Trebuchet MS"/>
                <a:cs typeface="Trebuchet MS"/>
              </a:rPr>
              <a:t>r</a:t>
            </a:r>
            <a:r>
              <a:rPr sz="1400" spc="-90" dirty="0">
                <a:latin typeface="Trebuchet MS"/>
                <a:cs typeface="Trebuchet MS"/>
              </a:rPr>
              <a:t>ease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i</a:t>
            </a:r>
            <a:r>
              <a:rPr sz="1400" spc="-105" dirty="0">
                <a:latin typeface="Trebuchet MS"/>
                <a:cs typeface="Trebuchet MS"/>
              </a:rPr>
              <a:t>n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its  </a:t>
            </a:r>
            <a:r>
              <a:rPr sz="1400" spc="-95" dirty="0">
                <a:latin typeface="Trebuchet MS"/>
                <a:cs typeface="Trebuchet MS"/>
              </a:rPr>
              <a:t>coefficients,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if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we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want</a:t>
            </a:r>
            <a:r>
              <a:rPr sz="1400" spc="-35" dirty="0">
                <a:latin typeface="Trebuchet MS"/>
                <a:cs typeface="Trebuchet MS"/>
              </a:rPr>
              <a:t> to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minimize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the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above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function,</a:t>
            </a:r>
            <a:r>
              <a:rPr sz="1400" spc="-204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then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these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coef</a:t>
            </a:r>
            <a:r>
              <a:rPr sz="1400" spc="-85" dirty="0">
                <a:latin typeface="Trebuchet MS"/>
                <a:cs typeface="Trebuchet MS"/>
              </a:rPr>
              <a:t>f</a:t>
            </a:r>
            <a:r>
              <a:rPr sz="1400" spc="-95" dirty="0">
                <a:latin typeface="Trebuchet MS"/>
                <a:cs typeface="Trebuchet MS"/>
              </a:rPr>
              <a:t>i</a:t>
            </a:r>
            <a:r>
              <a:rPr sz="1400" spc="-80" dirty="0">
                <a:latin typeface="Trebuchet MS"/>
                <a:cs typeface="Trebuchet MS"/>
              </a:rPr>
              <a:t>cie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60" dirty="0">
                <a:latin typeface="Trebuchet MS"/>
                <a:cs typeface="Trebuchet MS"/>
              </a:rPr>
              <a:t>ts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85" dirty="0">
                <a:latin typeface="Trebuchet MS"/>
                <a:cs typeface="Trebuchet MS"/>
              </a:rPr>
              <a:t>eed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b</a:t>
            </a:r>
            <a:r>
              <a:rPr sz="1400" spc="-95" dirty="0">
                <a:latin typeface="Trebuchet MS"/>
                <a:cs typeface="Trebuchet MS"/>
              </a:rPr>
              <a:t>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smal</a:t>
            </a:r>
            <a:r>
              <a:rPr sz="1400" spc="-55" dirty="0">
                <a:latin typeface="Trebuchet MS"/>
                <a:cs typeface="Trebuchet MS"/>
              </a:rPr>
              <a:t>l</a:t>
            </a:r>
            <a:r>
              <a:rPr sz="1400" spc="-210" dirty="0"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034" y="4412818"/>
            <a:ext cx="200279" cy="17145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283363" y="978429"/>
            <a:ext cx="6410171" cy="4103466"/>
            <a:chOff x="2283363" y="978429"/>
            <a:chExt cx="6410171" cy="4103466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19" y="978429"/>
              <a:ext cx="2673715" cy="19262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3363" y="3354216"/>
              <a:ext cx="4615495" cy="7452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4234" y="4135234"/>
              <a:ext cx="1752533" cy="9466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0613" y="4063720"/>
              <a:ext cx="1907920" cy="934389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4394A-BE49-4CE0-85E0-E78805C5D507}"/>
              </a:ext>
            </a:extLst>
          </p:cNvPr>
          <p:cNvSpPr txBox="1"/>
          <p:nvPr/>
        </p:nvSpPr>
        <p:spPr>
          <a:xfrm>
            <a:off x="457200" y="2952750"/>
            <a:ext cx="632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https://towardsdatascience.com/ridge-regression-a-graphical-tale-of-two-concepts-8fac90e6f8e1</a:t>
            </a:r>
            <a:r>
              <a:rPr lang="en-US" sz="120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D905B-18AD-49A9-AB88-BD8978B8A4D2}"/>
                  </a:ext>
                </a:extLst>
              </p14:cNvPr>
              <p14:cNvContentPartPr/>
              <p14:nvPr/>
            </p14:nvContentPartPr>
            <p14:xfrm>
              <a:off x="371880" y="1540800"/>
              <a:ext cx="5520600" cy="52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D905B-18AD-49A9-AB88-BD8978B8A4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520" y="1531440"/>
                <a:ext cx="5539320" cy="54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371" y="208788"/>
            <a:ext cx="813816" cy="217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3142" y="1276135"/>
            <a:ext cx="1729105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7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400" spc="-11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400" spc="-4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8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ste</a:t>
            </a:r>
            <a:r>
              <a:rPr sz="1400" spc="-23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0" dirty="0">
                <a:solidFill>
                  <a:srgbClr val="FFFFFF"/>
                </a:solidFill>
                <a:latin typeface="Tahoma"/>
                <a:cs typeface="Tahoma"/>
              </a:rPr>
              <a:t>tetextxt</a:t>
            </a:r>
            <a:r>
              <a:rPr sz="14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ststyleyless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412" y="545591"/>
            <a:ext cx="3258312" cy="4034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991" y="4823866"/>
            <a:ext cx="607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72C3E"/>
                </a:solidFill>
                <a:latin typeface="Tahoma"/>
                <a:cs typeface="Tahoma"/>
              </a:rPr>
              <a:t>18-09-2021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7996" y="4823866"/>
            <a:ext cx="882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72C3E"/>
                </a:solidFill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508" y="-39470"/>
            <a:ext cx="3259836" cy="40416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ahoma"/>
                <a:cs typeface="Tahoma"/>
              </a:rPr>
              <a:t>Course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:</a:t>
            </a:r>
            <a:r>
              <a:rPr b="1" spc="15" dirty="0">
                <a:latin typeface="Tahoma"/>
                <a:cs typeface="Tahoma"/>
              </a:rPr>
              <a:t> </a:t>
            </a:r>
            <a:r>
              <a:rPr spc="-5" dirty="0"/>
              <a:t>Machine</a:t>
            </a:r>
            <a:r>
              <a:rPr spc="-35" dirty="0"/>
              <a:t> </a:t>
            </a:r>
            <a:r>
              <a:rPr dirty="0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600" y="1352550"/>
            <a:ext cx="3352800" cy="56682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89660" marR="5080" indent="-955675">
              <a:lnSpc>
                <a:spcPts val="1450"/>
              </a:lnSpc>
              <a:spcBef>
                <a:spcPts val="340"/>
              </a:spcBef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Lecture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On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Advanced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en-IN" sz="1400" b="1" dirty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Instructor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spc="-10" dirty="0">
                <a:solidFill>
                  <a:schemeClr val="bg1"/>
                </a:solidFill>
                <a:latin typeface="Tahoma"/>
                <a:cs typeface="Tahoma"/>
              </a:rPr>
              <a:t>Siddhesh Gunjal</a:t>
            </a:r>
            <a:endParaRPr sz="1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9371" y="210311"/>
            <a:ext cx="813816" cy="2164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F1D49C-8F11-42B6-BAE5-048F92B12EC7}"/>
                  </a:ext>
                </a:extLst>
              </p14:cNvPr>
              <p14:cNvContentPartPr/>
              <p14:nvPr/>
            </p14:nvContentPartPr>
            <p14:xfrm>
              <a:off x="1798920" y="1591920"/>
              <a:ext cx="1784160" cy="5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1F1D49C-8F11-42B6-BAE5-048F92B12E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9560" y="1582560"/>
                <a:ext cx="1802880" cy="7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266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Lasso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Regression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7943" y="1144687"/>
            <a:ext cx="6788170" cy="3056309"/>
            <a:chOff x="1743920" y="1037752"/>
            <a:chExt cx="6788170" cy="305630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5757" y="1037752"/>
              <a:ext cx="2666333" cy="19219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920" y="3216252"/>
              <a:ext cx="5826901" cy="87780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8819" y="1259281"/>
            <a:ext cx="42259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Las</a:t>
            </a:r>
            <a:r>
              <a:rPr sz="1800" spc="-60" dirty="0">
                <a:latin typeface="Trebuchet MS"/>
                <a:cs typeface="Trebuchet MS"/>
              </a:rPr>
              <a:t>s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</a:t>
            </a:r>
            <a:r>
              <a:rPr sz="1800" spc="-9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another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variation,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whi</a:t>
            </a:r>
            <a:r>
              <a:rPr sz="1800" spc="-85" dirty="0">
                <a:latin typeface="Trebuchet MS"/>
                <a:cs typeface="Trebuchet MS"/>
              </a:rPr>
              <a:t>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ab</a:t>
            </a:r>
            <a:r>
              <a:rPr sz="1800" spc="-95" dirty="0">
                <a:latin typeface="Trebuchet MS"/>
                <a:cs typeface="Trebuchet MS"/>
              </a:rPr>
              <a:t>o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105" dirty="0">
                <a:latin typeface="Trebuchet MS"/>
                <a:cs typeface="Trebuchet MS"/>
              </a:rPr>
              <a:t>uncti</a:t>
            </a:r>
            <a:r>
              <a:rPr sz="1800" spc="-30" dirty="0">
                <a:latin typeface="Trebuchet MS"/>
                <a:cs typeface="Trebuchet MS"/>
              </a:rPr>
              <a:t>on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</a:t>
            </a:r>
            <a:r>
              <a:rPr sz="1800" spc="-95" dirty="0">
                <a:latin typeface="Trebuchet MS"/>
                <a:cs typeface="Trebuchet MS"/>
              </a:rPr>
              <a:t>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mi</a:t>
            </a:r>
            <a:r>
              <a:rPr sz="1800" spc="-105" dirty="0">
                <a:latin typeface="Trebuchet MS"/>
                <a:cs typeface="Trebuchet MS"/>
              </a:rPr>
              <a:t>nim</a:t>
            </a:r>
            <a:r>
              <a:rPr sz="1800" spc="-90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z</a:t>
            </a:r>
            <a:r>
              <a:rPr sz="1800" spc="-160" dirty="0">
                <a:latin typeface="Trebuchet MS"/>
                <a:cs typeface="Trebuchet MS"/>
              </a:rPr>
              <a:t>ed.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-80" dirty="0">
                <a:latin typeface="Trebuchet MS"/>
                <a:cs typeface="Trebuchet MS"/>
              </a:rPr>
              <a:t>ts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clear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  <a:p>
            <a:pPr marL="38100" marR="31115" algn="ctr">
              <a:lnSpc>
                <a:spcPct val="100000"/>
              </a:lnSpc>
            </a:pPr>
            <a:r>
              <a:rPr sz="1800" b="1" i="1" spc="-110" dirty="0">
                <a:latin typeface="Trebuchet MS"/>
                <a:cs typeface="Trebuchet MS"/>
              </a:rPr>
              <a:t>this</a:t>
            </a:r>
            <a:r>
              <a:rPr sz="1800" b="1" i="1" spc="-55" dirty="0">
                <a:latin typeface="Trebuchet MS"/>
                <a:cs typeface="Trebuchet MS"/>
              </a:rPr>
              <a:t> </a:t>
            </a:r>
            <a:r>
              <a:rPr sz="1800" b="1" i="1" spc="-105" dirty="0">
                <a:latin typeface="Trebuchet MS"/>
                <a:cs typeface="Trebuchet MS"/>
              </a:rPr>
              <a:t>variation</a:t>
            </a:r>
            <a:r>
              <a:rPr sz="1800" b="1" i="1" spc="-75" dirty="0">
                <a:latin typeface="Trebuchet MS"/>
                <a:cs typeface="Trebuchet MS"/>
              </a:rPr>
              <a:t> </a:t>
            </a:r>
            <a:r>
              <a:rPr sz="1800" b="1" i="1" spc="-120" dirty="0">
                <a:latin typeface="Trebuchet MS"/>
                <a:cs typeface="Trebuchet MS"/>
              </a:rPr>
              <a:t>differs</a:t>
            </a:r>
            <a:r>
              <a:rPr sz="1800" b="1" i="1" spc="-45" dirty="0">
                <a:latin typeface="Trebuchet MS"/>
                <a:cs typeface="Trebuchet MS"/>
              </a:rPr>
              <a:t> </a:t>
            </a:r>
            <a:r>
              <a:rPr sz="1800" b="1" i="1" spc="-90" dirty="0">
                <a:latin typeface="Trebuchet MS"/>
                <a:cs typeface="Trebuchet MS"/>
              </a:rPr>
              <a:t>from</a:t>
            </a:r>
            <a:r>
              <a:rPr sz="1800" b="1" i="1" spc="-35" dirty="0">
                <a:latin typeface="Trebuchet MS"/>
                <a:cs typeface="Trebuchet MS"/>
              </a:rPr>
              <a:t> </a:t>
            </a:r>
            <a:r>
              <a:rPr sz="1800" b="1" i="1" spc="-110" dirty="0">
                <a:latin typeface="Trebuchet MS"/>
                <a:cs typeface="Trebuchet MS"/>
              </a:rPr>
              <a:t>ridge</a:t>
            </a:r>
            <a:r>
              <a:rPr sz="1800" b="1" i="1" spc="-50" dirty="0">
                <a:latin typeface="Trebuchet MS"/>
                <a:cs typeface="Trebuchet MS"/>
              </a:rPr>
              <a:t> </a:t>
            </a:r>
            <a:r>
              <a:rPr sz="1800" b="1" i="1" spc="-105" dirty="0">
                <a:latin typeface="Trebuchet MS"/>
                <a:cs typeface="Trebuchet MS"/>
              </a:rPr>
              <a:t>regression </a:t>
            </a:r>
            <a:r>
              <a:rPr sz="1800" b="1" i="1" spc="-525" dirty="0">
                <a:latin typeface="Trebuchet MS"/>
                <a:cs typeface="Trebuchet MS"/>
              </a:rPr>
              <a:t> </a:t>
            </a:r>
            <a:r>
              <a:rPr sz="1800" b="1" i="1" spc="-25" dirty="0">
                <a:latin typeface="Trebuchet MS"/>
                <a:cs typeface="Trebuchet MS"/>
              </a:rPr>
              <a:t>o</a:t>
            </a:r>
            <a:r>
              <a:rPr sz="1800" b="1" i="1" spc="-90" dirty="0">
                <a:latin typeface="Trebuchet MS"/>
                <a:cs typeface="Trebuchet MS"/>
              </a:rPr>
              <a:t>nly</a:t>
            </a:r>
            <a:r>
              <a:rPr sz="1800" b="1" i="1" spc="-45" dirty="0">
                <a:latin typeface="Trebuchet MS"/>
                <a:cs typeface="Trebuchet MS"/>
              </a:rPr>
              <a:t> </a:t>
            </a:r>
            <a:r>
              <a:rPr sz="1800" b="1" i="1" spc="-70" dirty="0">
                <a:latin typeface="Trebuchet MS"/>
                <a:cs typeface="Trebuchet MS"/>
              </a:rPr>
              <a:t>in</a:t>
            </a:r>
            <a:r>
              <a:rPr sz="1800" b="1" i="1" spc="-60" dirty="0">
                <a:latin typeface="Trebuchet MS"/>
                <a:cs typeface="Trebuchet MS"/>
              </a:rPr>
              <a:t> </a:t>
            </a:r>
            <a:r>
              <a:rPr sz="1800" b="1" i="1" spc="-40" dirty="0">
                <a:latin typeface="Trebuchet MS"/>
                <a:cs typeface="Trebuchet MS"/>
              </a:rPr>
              <a:t>p</a:t>
            </a:r>
            <a:r>
              <a:rPr sz="1800" b="1" i="1" spc="-85" dirty="0">
                <a:latin typeface="Trebuchet MS"/>
                <a:cs typeface="Trebuchet MS"/>
              </a:rPr>
              <a:t>e</a:t>
            </a:r>
            <a:r>
              <a:rPr sz="1800" b="1" i="1" spc="-90" dirty="0">
                <a:latin typeface="Trebuchet MS"/>
                <a:cs typeface="Trebuchet MS"/>
              </a:rPr>
              <a:t>nali</a:t>
            </a:r>
            <a:r>
              <a:rPr sz="1800" b="1" i="1" spc="-100" dirty="0">
                <a:latin typeface="Trebuchet MS"/>
                <a:cs typeface="Trebuchet MS"/>
              </a:rPr>
              <a:t>z</a:t>
            </a:r>
            <a:r>
              <a:rPr sz="1800" b="1" i="1" spc="-75" dirty="0">
                <a:latin typeface="Trebuchet MS"/>
                <a:cs typeface="Trebuchet MS"/>
              </a:rPr>
              <a:t>ing</a:t>
            </a:r>
            <a:r>
              <a:rPr sz="1800" b="1" i="1" spc="-70" dirty="0">
                <a:latin typeface="Trebuchet MS"/>
                <a:cs typeface="Trebuchet MS"/>
              </a:rPr>
              <a:t> </a:t>
            </a:r>
            <a:r>
              <a:rPr sz="1800" b="1" i="1" spc="-75" dirty="0">
                <a:latin typeface="Trebuchet MS"/>
                <a:cs typeface="Trebuchet MS"/>
              </a:rPr>
              <a:t>t</a:t>
            </a:r>
            <a:r>
              <a:rPr sz="1800" b="1" i="1" spc="-85" dirty="0">
                <a:latin typeface="Trebuchet MS"/>
                <a:cs typeface="Trebuchet MS"/>
              </a:rPr>
              <a:t>h</a:t>
            </a:r>
            <a:r>
              <a:rPr sz="1800" b="1" i="1" spc="-80" dirty="0">
                <a:latin typeface="Trebuchet MS"/>
                <a:cs typeface="Trebuchet MS"/>
              </a:rPr>
              <a:t>e</a:t>
            </a:r>
            <a:r>
              <a:rPr sz="1800" b="1" i="1" spc="-60" dirty="0">
                <a:latin typeface="Trebuchet MS"/>
                <a:cs typeface="Trebuchet MS"/>
              </a:rPr>
              <a:t> </a:t>
            </a:r>
            <a:r>
              <a:rPr sz="1800" b="1" i="1" spc="-70" dirty="0">
                <a:latin typeface="Trebuchet MS"/>
                <a:cs typeface="Trebuchet MS"/>
              </a:rPr>
              <a:t>hi</a:t>
            </a:r>
            <a:r>
              <a:rPr sz="1800" b="1" i="1" spc="-80" dirty="0">
                <a:latin typeface="Trebuchet MS"/>
                <a:cs typeface="Trebuchet MS"/>
              </a:rPr>
              <a:t>g</a:t>
            </a:r>
            <a:r>
              <a:rPr sz="1800" b="1" i="1" spc="-20" dirty="0">
                <a:latin typeface="Trebuchet MS"/>
                <a:cs typeface="Trebuchet MS"/>
              </a:rPr>
              <a:t>h</a:t>
            </a:r>
            <a:r>
              <a:rPr sz="1800" b="1" i="1" spc="-60" dirty="0">
                <a:latin typeface="Trebuchet MS"/>
                <a:cs typeface="Trebuchet MS"/>
              </a:rPr>
              <a:t> </a:t>
            </a:r>
            <a:r>
              <a:rPr sz="1800" b="1" i="1" spc="-35" dirty="0">
                <a:latin typeface="Trebuchet MS"/>
                <a:cs typeface="Trebuchet MS"/>
              </a:rPr>
              <a:t>c</a:t>
            </a:r>
            <a:r>
              <a:rPr sz="1800" b="1" i="1" spc="-40" dirty="0">
                <a:latin typeface="Trebuchet MS"/>
                <a:cs typeface="Trebuchet MS"/>
              </a:rPr>
              <a:t>o</a:t>
            </a:r>
            <a:r>
              <a:rPr sz="1800" b="1" i="1" spc="-85" dirty="0">
                <a:latin typeface="Trebuchet MS"/>
                <a:cs typeface="Trebuchet MS"/>
              </a:rPr>
              <a:t>e</a:t>
            </a:r>
            <a:r>
              <a:rPr sz="1800" b="1" i="1" spc="-100" dirty="0">
                <a:latin typeface="Trebuchet MS"/>
                <a:cs typeface="Trebuchet MS"/>
              </a:rPr>
              <a:t>ffici</a:t>
            </a:r>
            <a:r>
              <a:rPr sz="1800" b="1" i="1" spc="-150" dirty="0">
                <a:latin typeface="Trebuchet MS"/>
                <a:cs typeface="Trebuchet MS"/>
              </a:rPr>
              <a:t>e</a:t>
            </a:r>
            <a:r>
              <a:rPr sz="1800" b="1" i="1" spc="-75" dirty="0">
                <a:latin typeface="Trebuchet MS"/>
                <a:cs typeface="Trebuchet MS"/>
              </a:rPr>
              <a:t>nt</a:t>
            </a:r>
            <a:r>
              <a:rPr sz="1800" b="1" i="1" spc="-155" dirty="0">
                <a:latin typeface="Trebuchet MS"/>
                <a:cs typeface="Trebuchet MS"/>
              </a:rPr>
              <a:t>s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D10798-2466-4E79-A478-D0534AB75250}"/>
                  </a:ext>
                </a:extLst>
              </p14:cNvPr>
              <p14:cNvContentPartPr/>
              <p14:nvPr/>
            </p14:nvContentPartPr>
            <p14:xfrm>
              <a:off x="765000" y="2100600"/>
              <a:ext cx="4098600" cy="34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D10798-2466-4E79-A478-D0534AB752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640" y="2091240"/>
                <a:ext cx="4117320" cy="3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0AC5A9-815B-4BA5-9518-9C8E6A5ACA93}"/>
                  </a:ext>
                </a:extLst>
              </p14:cNvPr>
              <p14:cNvContentPartPr/>
              <p14:nvPr/>
            </p14:nvContentPartPr>
            <p14:xfrm>
              <a:off x="306360" y="1243800"/>
              <a:ext cx="8831160" cy="277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0AC5A9-815B-4BA5-9518-9C8E6A5ACA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000" y="1234440"/>
                <a:ext cx="8849880" cy="279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845" y="2628900"/>
            <a:ext cx="1526877" cy="1897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404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Regularized</a:t>
            </a:r>
            <a:r>
              <a:rPr sz="2400" spc="-45" dirty="0"/>
              <a:t> </a:t>
            </a:r>
            <a:r>
              <a:rPr sz="2400" dirty="0"/>
              <a:t>Linear</a:t>
            </a:r>
            <a:r>
              <a:rPr sz="2400" spc="-25" dirty="0"/>
              <a:t> </a:t>
            </a:r>
            <a:r>
              <a:rPr sz="2400" spc="-10" dirty="0"/>
              <a:t>Regression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949" y="830326"/>
            <a:ext cx="6012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ridge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regression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 </a:t>
            </a:r>
            <a:r>
              <a:rPr sz="1800" b="1" i="1" spc="-10" dirty="0">
                <a:latin typeface="Calibri"/>
                <a:cs typeface="Calibri"/>
              </a:rPr>
              <a:t>expressed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by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β1² </a:t>
            </a:r>
            <a:r>
              <a:rPr sz="1800" b="1" i="1" dirty="0">
                <a:latin typeface="Calibri"/>
                <a:cs typeface="Calibri"/>
              </a:rPr>
              <a:t>+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β2² </a:t>
            </a:r>
            <a:r>
              <a:rPr sz="1800" b="1" i="1" dirty="0">
                <a:latin typeface="Calibri"/>
                <a:cs typeface="Calibri"/>
              </a:rPr>
              <a:t>≤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1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implies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ridge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regression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coefficients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have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smallest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RSS(loss </a:t>
            </a:r>
            <a:r>
              <a:rPr sz="1800" i="1" spc="-5" dirty="0">
                <a:latin typeface="Calibri"/>
                <a:cs typeface="Calibri"/>
              </a:rPr>
              <a:t> function)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points</a:t>
            </a:r>
            <a:r>
              <a:rPr sz="1800" i="1" dirty="0">
                <a:latin typeface="Calibri"/>
                <a:cs typeface="Calibri"/>
              </a:rPr>
              <a:t> that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within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10" dirty="0">
                <a:latin typeface="Calibri"/>
                <a:cs typeface="Calibri"/>
              </a:rPr>
              <a:t>circle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given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by </a:t>
            </a:r>
            <a:r>
              <a:rPr sz="1800" i="1" dirty="0">
                <a:latin typeface="Calibri"/>
                <a:cs typeface="Calibri"/>
              </a:rPr>
              <a:t>β1² +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β2²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≤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8257" y="3052394"/>
            <a:ext cx="54546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The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lasso,</a:t>
            </a:r>
            <a:r>
              <a:rPr sz="1800" b="1" i="1" dirty="0">
                <a:latin typeface="Calibri"/>
                <a:cs typeface="Calibri"/>
              </a:rPr>
              <a:t> 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equation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becomes,|β1|+|β2|≤ </a:t>
            </a:r>
            <a:r>
              <a:rPr sz="1800" b="1" i="1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 This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i="1" spc="-5" dirty="0">
                <a:latin typeface="Calibri"/>
                <a:cs typeface="Calibri"/>
              </a:rPr>
              <a:t>lasso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coefficients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have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smallest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RSS(loss </a:t>
            </a:r>
            <a:r>
              <a:rPr sz="1800" i="1" spc="-5" dirty="0">
                <a:latin typeface="Calibri"/>
                <a:cs typeface="Calibri"/>
              </a:rPr>
              <a:t> function)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points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that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within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5" dirty="0">
                <a:latin typeface="Calibri"/>
                <a:cs typeface="Calibri"/>
              </a:rPr>
              <a:t> diamond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given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alibri"/>
                <a:cs typeface="Calibri"/>
              </a:rPr>
              <a:t>|β1|+|β2|≤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0692" y="748283"/>
            <a:ext cx="1665684" cy="18971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4823866"/>
            <a:ext cx="607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ahoma"/>
                <a:cs typeface="Tahoma"/>
              </a:rPr>
              <a:t>18-09-2021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115" y="4823866"/>
            <a:ext cx="1504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ahoma"/>
                <a:cs typeface="Tahoma"/>
              </a:rPr>
              <a:t>25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3756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Problem</a:t>
            </a:r>
            <a:r>
              <a:rPr sz="2400" spc="-35" dirty="0"/>
              <a:t> </a:t>
            </a:r>
            <a:r>
              <a:rPr sz="2400" spc="-5" dirty="0"/>
              <a:t>Statement</a:t>
            </a:r>
            <a:r>
              <a:rPr sz="2400" spc="-20" dirty="0"/>
              <a:t> </a:t>
            </a:r>
            <a:r>
              <a:rPr sz="2400" dirty="0"/>
              <a:t>-</a:t>
            </a:r>
            <a:r>
              <a:rPr sz="2400" spc="-5" dirty="0"/>
              <a:t> </a:t>
            </a:r>
            <a:r>
              <a:rPr sz="2400" spc="-20" dirty="0"/>
              <a:t>Part</a:t>
            </a:r>
            <a:r>
              <a:rPr sz="2400" spc="-10" dirty="0"/>
              <a:t> </a:t>
            </a:r>
            <a:r>
              <a:rPr sz="2400" spc="-5" dirty="0"/>
              <a:t>II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07542" y="1044321"/>
            <a:ext cx="739267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Question</a:t>
            </a:r>
            <a:r>
              <a:rPr sz="1200" b="1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-165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 marR="124460">
              <a:lnSpc>
                <a:spcPct val="100000"/>
              </a:lnSpc>
            </a:pP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What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optimal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alpha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for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ridge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lasso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regression?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What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will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changes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model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you choose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double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value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alpha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for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both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ridge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lasso?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What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will </a:t>
            </a:r>
            <a:r>
              <a:rPr sz="1200" spc="65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200" spc="114" dirty="0">
                <a:solidFill>
                  <a:srgbClr val="333333"/>
                </a:solidFill>
                <a:latin typeface="Cambria"/>
                <a:cs typeface="Cambria"/>
              </a:rPr>
              <a:t>most </a:t>
            </a:r>
            <a:r>
              <a:rPr sz="12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important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predictor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variables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change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implemented?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Question</a:t>
            </a:r>
            <a:r>
              <a:rPr sz="1200" b="1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15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  <a:p>
            <a:pPr marL="12700" marR="573405">
              <a:lnSpc>
                <a:spcPct val="100000"/>
              </a:lnSpc>
            </a:pP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determined</a:t>
            </a:r>
            <a:r>
              <a:rPr sz="12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optimal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lambda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for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ridge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lasso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regression</a:t>
            </a:r>
            <a:r>
              <a:rPr sz="1200" spc="-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during</a:t>
            </a:r>
            <a:r>
              <a:rPr sz="1200" spc="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assignment.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4" dirty="0">
                <a:solidFill>
                  <a:srgbClr val="333333"/>
                </a:solidFill>
                <a:latin typeface="Cambria"/>
                <a:cs typeface="Cambria"/>
              </a:rPr>
              <a:t>Now,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which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one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will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choose</a:t>
            </a:r>
            <a:r>
              <a:rPr sz="1200" spc="-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apply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why?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Question</a:t>
            </a:r>
            <a:r>
              <a:rPr sz="1200" b="1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-35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building</a:t>
            </a:r>
            <a:r>
              <a:rPr sz="1200" spc="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333333"/>
                </a:solidFill>
                <a:latin typeface="Cambria"/>
                <a:cs typeface="Cambria"/>
              </a:rPr>
              <a:t>model,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realized</a:t>
            </a:r>
            <a:r>
              <a:rPr sz="1200" spc="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five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4" dirty="0">
                <a:solidFill>
                  <a:srgbClr val="333333"/>
                </a:solidFill>
                <a:latin typeface="Cambria"/>
                <a:cs typeface="Cambria"/>
              </a:rPr>
              <a:t>most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important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predictor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variables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lasso </a:t>
            </a:r>
            <a:r>
              <a:rPr sz="1200" spc="-2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model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available</a:t>
            </a:r>
            <a:r>
              <a:rPr sz="1200" spc="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333333"/>
                </a:solidFill>
                <a:latin typeface="Cambria"/>
                <a:cs typeface="Cambria"/>
              </a:rPr>
              <a:t>incoming</a:t>
            </a:r>
            <a:r>
              <a:rPr sz="1200" spc="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data.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will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now</a:t>
            </a:r>
            <a:r>
              <a:rPr sz="1200" spc="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create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another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model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excluding </a:t>
            </a:r>
            <a:r>
              <a:rPr sz="1200" spc="-2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five</a:t>
            </a:r>
            <a:r>
              <a:rPr sz="1200" spc="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4" dirty="0">
                <a:solidFill>
                  <a:srgbClr val="333333"/>
                </a:solidFill>
                <a:latin typeface="Cambria"/>
                <a:cs typeface="Cambria"/>
              </a:rPr>
              <a:t>most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important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predictor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variables.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Which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five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4" dirty="0">
                <a:solidFill>
                  <a:srgbClr val="333333"/>
                </a:solidFill>
                <a:latin typeface="Cambria"/>
                <a:cs typeface="Cambria"/>
              </a:rPr>
              <a:t>most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important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predictor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333333"/>
                </a:solidFill>
                <a:latin typeface="Cambria"/>
                <a:cs typeface="Cambria"/>
              </a:rPr>
              <a:t>variables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now?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Question</a:t>
            </a:r>
            <a:r>
              <a:rPr sz="1200" b="1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80" dirty="0">
                <a:solidFill>
                  <a:srgbClr val="FF0000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12700" marR="48260" algn="just">
              <a:lnSpc>
                <a:spcPct val="100000"/>
              </a:lnSpc>
            </a:pPr>
            <a:r>
              <a:rPr sz="1200" spc="110" dirty="0">
                <a:solidFill>
                  <a:srgbClr val="333333"/>
                </a:solidFill>
                <a:latin typeface="Cambria"/>
                <a:cs typeface="Cambria"/>
              </a:rPr>
              <a:t>How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333333"/>
                </a:solidFill>
                <a:latin typeface="Cambria"/>
                <a:cs typeface="Cambria"/>
              </a:rPr>
              <a:t>make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sure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model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robust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12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generalizable?</a:t>
            </a:r>
            <a:r>
              <a:rPr sz="12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333333"/>
                </a:solidFill>
                <a:latin typeface="Cambria"/>
                <a:cs typeface="Cambria"/>
              </a:rPr>
              <a:t>What</a:t>
            </a:r>
            <a:r>
              <a:rPr sz="12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implications</a:t>
            </a:r>
            <a:r>
              <a:rPr sz="120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333333"/>
                </a:solidFill>
                <a:latin typeface="Cambria"/>
                <a:cs typeface="Cambria"/>
              </a:rPr>
              <a:t>same</a:t>
            </a:r>
            <a:r>
              <a:rPr sz="1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mbria"/>
                <a:cs typeface="Cambria"/>
              </a:rPr>
              <a:t>for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333333"/>
                </a:solidFill>
                <a:latin typeface="Cambria"/>
                <a:cs typeface="Cambria"/>
              </a:rPr>
              <a:t>accuracy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1200" spc="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333333"/>
                </a:solidFill>
                <a:latin typeface="Cambria"/>
                <a:cs typeface="Cambria"/>
              </a:rPr>
              <a:t>model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1200" spc="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mbria"/>
                <a:cs typeface="Cambria"/>
              </a:rPr>
              <a:t>why?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0863" y="4515408"/>
            <a:ext cx="3949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FF0000"/>
                </a:solidFill>
                <a:latin typeface="Cambria"/>
                <a:cs typeface="Cambria"/>
              </a:rPr>
              <a:t>Please</a:t>
            </a:r>
            <a:r>
              <a:rPr sz="12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FF0000"/>
                </a:solidFill>
                <a:latin typeface="Cambria"/>
                <a:cs typeface="Cambria"/>
              </a:rPr>
              <a:t>limit</a:t>
            </a:r>
            <a:r>
              <a:rPr sz="12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FF0000"/>
                </a:solidFill>
                <a:latin typeface="Cambria"/>
                <a:cs typeface="Cambria"/>
              </a:rPr>
              <a:t>your</a:t>
            </a:r>
            <a:r>
              <a:rPr sz="12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FF0000"/>
                </a:solidFill>
                <a:latin typeface="Cambria"/>
                <a:cs typeface="Cambria"/>
              </a:rPr>
              <a:t>answers</a:t>
            </a:r>
            <a:r>
              <a:rPr sz="12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2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FF0000"/>
                </a:solidFill>
                <a:latin typeface="Cambria"/>
                <a:cs typeface="Cambria"/>
              </a:rPr>
              <a:t>less</a:t>
            </a:r>
            <a:r>
              <a:rPr sz="12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FF0000"/>
                </a:solidFill>
                <a:latin typeface="Cambria"/>
                <a:cs typeface="Cambria"/>
              </a:rPr>
              <a:t>than</a:t>
            </a:r>
            <a:r>
              <a:rPr sz="12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FF0000"/>
                </a:solidFill>
                <a:latin typeface="Cambria"/>
                <a:cs typeface="Cambria"/>
              </a:rPr>
              <a:t>500</a:t>
            </a:r>
            <a:r>
              <a:rPr sz="1200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FF0000"/>
                </a:solidFill>
                <a:latin typeface="Cambria"/>
                <a:cs typeface="Cambria"/>
              </a:rPr>
              <a:t>words</a:t>
            </a:r>
            <a:r>
              <a:rPr sz="12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FF0000"/>
                </a:solidFill>
                <a:latin typeface="Cambria"/>
                <a:cs typeface="Cambria"/>
              </a:rPr>
              <a:t>per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80" dirty="0">
                <a:solidFill>
                  <a:srgbClr val="FF0000"/>
                </a:solidFill>
                <a:latin typeface="Cambria"/>
                <a:cs typeface="Cambria"/>
              </a:rPr>
              <a:t>question.</a:t>
            </a:r>
            <a:endParaRPr sz="1200">
              <a:latin typeface="Cambria"/>
              <a:cs typeface="Cambr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8DFBBE-7E67-47F4-98D1-6CD278FD3D9D}"/>
                  </a:ext>
                </a:extLst>
              </p14:cNvPr>
              <p14:cNvContentPartPr/>
              <p14:nvPr/>
            </p14:nvContentPartPr>
            <p14:xfrm>
              <a:off x="95400" y="1044720"/>
              <a:ext cx="6844680" cy="399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8DFBBE-7E67-47F4-98D1-6CD278FD3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035360"/>
                <a:ext cx="6863400" cy="401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4823866"/>
            <a:ext cx="607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ahoma"/>
                <a:cs typeface="Tahoma"/>
              </a:rPr>
              <a:t>18-09-2021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115" y="4823866"/>
            <a:ext cx="1504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Tahoma"/>
                <a:cs typeface="Tahoma"/>
              </a:rPr>
              <a:t>26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70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</a:t>
            </a:r>
            <a:r>
              <a:rPr sz="2400" spc="5" dirty="0"/>
              <a:t>d</a:t>
            </a:r>
            <a:r>
              <a:rPr sz="2400" dirty="0"/>
              <a:t>e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2183892" y="1013460"/>
            <a:ext cx="4328160" cy="3244850"/>
            <a:chOff x="2183892" y="1013460"/>
            <a:chExt cx="4328160" cy="3244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892" y="1013460"/>
              <a:ext cx="4328159" cy="32445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44162" y="3084195"/>
              <a:ext cx="27305" cy="12700"/>
            </a:xfrm>
            <a:custGeom>
              <a:avLst/>
              <a:gdLst/>
              <a:ahLst/>
              <a:cxnLst/>
              <a:rect l="l" t="t" r="r" b="b"/>
              <a:pathLst>
                <a:path w="27304" h="12700">
                  <a:moveTo>
                    <a:pt x="6603" y="0"/>
                  </a:moveTo>
                  <a:lnTo>
                    <a:pt x="4445" y="0"/>
                  </a:lnTo>
                  <a:lnTo>
                    <a:pt x="2286" y="1269"/>
                  </a:lnTo>
                  <a:lnTo>
                    <a:pt x="0" y="5080"/>
                  </a:lnTo>
                  <a:lnTo>
                    <a:pt x="0" y="7493"/>
                  </a:lnTo>
                  <a:lnTo>
                    <a:pt x="2286" y="11303"/>
                  </a:lnTo>
                  <a:lnTo>
                    <a:pt x="4445" y="12446"/>
                  </a:lnTo>
                  <a:lnTo>
                    <a:pt x="20954" y="12318"/>
                  </a:lnTo>
                  <a:lnTo>
                    <a:pt x="24257" y="12192"/>
                  </a:lnTo>
                  <a:lnTo>
                    <a:pt x="26924" y="9525"/>
                  </a:lnTo>
                  <a:lnTo>
                    <a:pt x="26924" y="2921"/>
                  </a:lnTo>
                  <a:lnTo>
                    <a:pt x="24257" y="254"/>
                  </a:lnTo>
                  <a:lnTo>
                    <a:pt x="20954" y="254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371" y="208788"/>
              <a:ext cx="813816" cy="217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463" y="571500"/>
              <a:ext cx="2057400" cy="5486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3780" y="2618358"/>
            <a:ext cx="2553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ahoma"/>
                <a:cs typeface="Tahoma"/>
              </a:rPr>
              <a:t>Thank</a:t>
            </a:r>
            <a:r>
              <a:rPr sz="4000" spc="-80" dirty="0">
                <a:latin typeface="Tahoma"/>
                <a:cs typeface="Tahoma"/>
              </a:rPr>
              <a:t> </a:t>
            </a:r>
            <a:r>
              <a:rPr sz="4000" spc="-65" dirty="0">
                <a:latin typeface="Tahoma"/>
                <a:cs typeface="Tahoma"/>
              </a:rPr>
              <a:t>You!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51319" y="0"/>
            <a:ext cx="2186940" cy="3249295"/>
            <a:chOff x="6751319" y="0"/>
            <a:chExt cx="2186940" cy="32492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1899" y="0"/>
              <a:ext cx="1356359" cy="15773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1319" y="3225164"/>
              <a:ext cx="17145" cy="24130"/>
            </a:xfrm>
            <a:custGeom>
              <a:avLst/>
              <a:gdLst/>
              <a:ahLst/>
              <a:cxnLst/>
              <a:rect l="l" t="t" r="r" b="b"/>
              <a:pathLst>
                <a:path w="17145" h="24130">
                  <a:moveTo>
                    <a:pt x="4952" y="0"/>
                  </a:moveTo>
                  <a:lnTo>
                    <a:pt x="2921" y="762"/>
                  </a:lnTo>
                  <a:lnTo>
                    <a:pt x="380" y="3810"/>
                  </a:lnTo>
                  <a:lnTo>
                    <a:pt x="0" y="5968"/>
                  </a:lnTo>
                  <a:lnTo>
                    <a:pt x="761" y="7874"/>
                  </a:lnTo>
                  <a:lnTo>
                    <a:pt x="5206" y="19685"/>
                  </a:lnTo>
                  <a:lnTo>
                    <a:pt x="6350" y="22606"/>
                  </a:lnTo>
                  <a:lnTo>
                    <a:pt x="9525" y="24130"/>
                  </a:lnTo>
                  <a:lnTo>
                    <a:pt x="12446" y="22987"/>
                  </a:lnTo>
                  <a:lnTo>
                    <a:pt x="15239" y="21971"/>
                  </a:lnTo>
                  <a:lnTo>
                    <a:pt x="16763" y="18796"/>
                  </a:lnTo>
                  <a:lnTo>
                    <a:pt x="15748" y="15875"/>
                  </a:lnTo>
                  <a:lnTo>
                    <a:pt x="11429" y="3937"/>
                  </a:lnTo>
                  <a:lnTo>
                    <a:pt x="10668" y="2032"/>
                  </a:lnTo>
                  <a:lnTo>
                    <a:pt x="9016" y="635"/>
                  </a:lnTo>
                  <a:lnTo>
                    <a:pt x="6984" y="254"/>
                  </a:lnTo>
                  <a:lnTo>
                    <a:pt x="4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58594" y="1034991"/>
            <a:ext cx="123126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Tahoma"/>
                <a:cs typeface="Tahoma"/>
              </a:rPr>
              <a:t>#LifeKoKaroLift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899" y="4710480"/>
            <a:ext cx="607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72C40"/>
                </a:solidFill>
                <a:latin typeface="Tahoma"/>
                <a:cs typeface="Tahoma"/>
              </a:rPr>
              <a:t>18-09-2021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1745" y="4573930"/>
            <a:ext cx="150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72C40"/>
                </a:solidFill>
                <a:latin typeface="Tahoma"/>
                <a:cs typeface="Tahoma"/>
              </a:rPr>
              <a:t>21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0333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371" y="210311"/>
            <a:ext cx="813816" cy="2164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991" y="4823866"/>
            <a:ext cx="607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18-09-2021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996" y="4823866"/>
            <a:ext cx="882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198" y="4786071"/>
            <a:ext cx="2397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9890" y="424434"/>
            <a:ext cx="74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352550"/>
            <a:ext cx="3830954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Statement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Revision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0240E1-DC05-446F-8521-4B464BC93510}"/>
                  </a:ext>
                </a:extLst>
              </p14:cNvPr>
              <p14:cNvContentPartPr/>
              <p14:nvPr/>
            </p14:nvContentPartPr>
            <p14:xfrm>
              <a:off x="246960" y="1023120"/>
              <a:ext cx="5093280" cy="196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0240E1-DC05-446F-8521-4B464BC93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00" y="1013760"/>
                <a:ext cx="5112000" cy="19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391" y="3509557"/>
            <a:ext cx="930539" cy="9296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364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Problem</a:t>
            </a:r>
            <a:r>
              <a:rPr sz="2400" spc="-35" dirty="0"/>
              <a:t> </a:t>
            </a:r>
            <a:r>
              <a:rPr sz="2400" spc="-5" dirty="0"/>
              <a:t>Statement</a:t>
            </a:r>
            <a:r>
              <a:rPr sz="2400" spc="-20" dirty="0"/>
              <a:t> </a:t>
            </a:r>
            <a:r>
              <a:rPr sz="2400" dirty="0"/>
              <a:t>-</a:t>
            </a:r>
            <a:r>
              <a:rPr sz="2400" spc="-5" dirty="0"/>
              <a:t> </a:t>
            </a:r>
            <a:r>
              <a:rPr sz="2400" spc="-20" dirty="0"/>
              <a:t>Part</a:t>
            </a:r>
            <a:r>
              <a:rPr sz="2400" spc="-10" dirty="0"/>
              <a:t> </a:t>
            </a:r>
            <a:r>
              <a:rPr sz="2400" dirty="0"/>
              <a:t>I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984" y="1094133"/>
            <a:ext cx="1130685" cy="4071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7460" marR="137795">
              <a:lnSpc>
                <a:spcPct val="100000"/>
              </a:lnSpc>
              <a:spcBef>
                <a:spcPts val="105"/>
              </a:spcBef>
            </a:pPr>
            <a:r>
              <a:rPr spc="110" dirty="0">
                <a:solidFill>
                  <a:srgbClr val="FF0000"/>
                </a:solidFill>
              </a:rPr>
              <a:t>Background </a:t>
            </a:r>
            <a:r>
              <a:rPr spc="110" dirty="0"/>
              <a:t>: </a:t>
            </a:r>
            <a:r>
              <a:rPr spc="95" dirty="0"/>
              <a:t>A </a:t>
            </a:r>
            <a:r>
              <a:rPr spc="145" dirty="0"/>
              <a:t>US-based </a:t>
            </a:r>
            <a:r>
              <a:rPr spc="125" dirty="0"/>
              <a:t>housing company </a:t>
            </a:r>
            <a:r>
              <a:rPr spc="130" dirty="0"/>
              <a:t>named </a:t>
            </a:r>
            <a:r>
              <a:rPr spc="90" dirty="0"/>
              <a:t>Surprise </a:t>
            </a:r>
            <a:r>
              <a:rPr spc="130" dirty="0"/>
              <a:t>Housing </a:t>
            </a:r>
            <a:r>
              <a:rPr spc="120" dirty="0"/>
              <a:t>has </a:t>
            </a:r>
            <a:r>
              <a:rPr spc="125" dirty="0"/>
              <a:t> </a:t>
            </a:r>
            <a:r>
              <a:rPr spc="90" dirty="0"/>
              <a:t>decided</a:t>
            </a:r>
            <a:r>
              <a:rPr spc="5" dirty="0"/>
              <a:t> </a:t>
            </a:r>
            <a:r>
              <a:rPr spc="100" dirty="0"/>
              <a:t>to</a:t>
            </a:r>
            <a:r>
              <a:rPr spc="20" dirty="0"/>
              <a:t> </a:t>
            </a:r>
            <a:r>
              <a:rPr spc="95" dirty="0"/>
              <a:t>enter</a:t>
            </a:r>
            <a:r>
              <a:rPr spc="-5" dirty="0"/>
              <a:t> </a:t>
            </a:r>
            <a:r>
              <a:rPr spc="110" dirty="0"/>
              <a:t>the</a:t>
            </a:r>
            <a:r>
              <a:rPr spc="25" dirty="0"/>
              <a:t> </a:t>
            </a:r>
            <a:r>
              <a:rPr spc="100" dirty="0"/>
              <a:t>Australian</a:t>
            </a:r>
            <a:r>
              <a:rPr spc="-5" dirty="0"/>
              <a:t> </a:t>
            </a:r>
            <a:r>
              <a:rPr spc="105" dirty="0"/>
              <a:t>market.</a:t>
            </a:r>
            <a:r>
              <a:rPr spc="5" dirty="0"/>
              <a:t> </a:t>
            </a:r>
            <a:r>
              <a:rPr spc="125" dirty="0"/>
              <a:t>The</a:t>
            </a:r>
            <a:r>
              <a:rPr spc="30" dirty="0"/>
              <a:t> </a:t>
            </a:r>
            <a:r>
              <a:rPr spc="125" dirty="0"/>
              <a:t>company</a:t>
            </a:r>
            <a:r>
              <a:rPr spc="-5" dirty="0"/>
              <a:t> </a:t>
            </a:r>
            <a:r>
              <a:rPr spc="100" dirty="0"/>
              <a:t>uses</a:t>
            </a:r>
            <a:r>
              <a:rPr spc="40" dirty="0"/>
              <a:t> </a:t>
            </a:r>
            <a:r>
              <a:rPr spc="100" dirty="0"/>
              <a:t>data</a:t>
            </a:r>
            <a:r>
              <a:rPr spc="15" dirty="0"/>
              <a:t> </a:t>
            </a:r>
            <a:r>
              <a:rPr spc="100" dirty="0"/>
              <a:t>analytics</a:t>
            </a:r>
            <a:r>
              <a:rPr dirty="0"/>
              <a:t> </a:t>
            </a:r>
            <a:r>
              <a:rPr spc="100" dirty="0"/>
              <a:t>to </a:t>
            </a:r>
            <a:r>
              <a:rPr spc="-290" dirty="0"/>
              <a:t> </a:t>
            </a:r>
            <a:r>
              <a:rPr spc="100" dirty="0"/>
              <a:t>purchase </a:t>
            </a:r>
            <a:r>
              <a:rPr spc="110" dirty="0"/>
              <a:t>houses </a:t>
            </a:r>
            <a:r>
              <a:rPr spc="100" dirty="0"/>
              <a:t>at a </a:t>
            </a:r>
            <a:r>
              <a:rPr spc="85" dirty="0"/>
              <a:t>price </a:t>
            </a:r>
            <a:r>
              <a:rPr spc="90" dirty="0"/>
              <a:t>below their </a:t>
            </a:r>
            <a:r>
              <a:rPr spc="100" dirty="0"/>
              <a:t>actual </a:t>
            </a:r>
            <a:r>
              <a:rPr spc="95" dirty="0"/>
              <a:t>values </a:t>
            </a:r>
            <a:r>
              <a:rPr spc="114" dirty="0"/>
              <a:t>and </a:t>
            </a:r>
            <a:r>
              <a:rPr spc="100" dirty="0"/>
              <a:t>flip </a:t>
            </a:r>
            <a:r>
              <a:rPr spc="140" dirty="0"/>
              <a:t>them </a:t>
            </a:r>
            <a:r>
              <a:rPr spc="130" dirty="0"/>
              <a:t>on </a:t>
            </a:r>
            <a:r>
              <a:rPr spc="100" dirty="0"/>
              <a:t>at a </a:t>
            </a:r>
            <a:r>
              <a:rPr spc="105" dirty="0"/>
              <a:t> </a:t>
            </a:r>
            <a:r>
              <a:rPr spc="114" dirty="0"/>
              <a:t>higher </a:t>
            </a:r>
            <a:r>
              <a:rPr spc="85" dirty="0"/>
              <a:t>price. </a:t>
            </a:r>
            <a:r>
              <a:rPr spc="95" dirty="0"/>
              <a:t>For </a:t>
            </a:r>
            <a:r>
              <a:rPr spc="110" dirty="0"/>
              <a:t>the </a:t>
            </a:r>
            <a:r>
              <a:rPr spc="130" dirty="0"/>
              <a:t>same </a:t>
            </a:r>
            <a:r>
              <a:rPr spc="105" dirty="0"/>
              <a:t>purpose, </a:t>
            </a:r>
            <a:r>
              <a:rPr spc="110" dirty="0"/>
              <a:t>the </a:t>
            </a:r>
            <a:r>
              <a:rPr spc="125" dirty="0"/>
              <a:t>company </a:t>
            </a:r>
            <a:r>
              <a:rPr spc="120" dirty="0"/>
              <a:t>has </a:t>
            </a:r>
            <a:r>
              <a:rPr spc="90" dirty="0"/>
              <a:t>collected </a:t>
            </a:r>
            <a:r>
              <a:rPr spc="105" dirty="0"/>
              <a:t>a </a:t>
            </a:r>
            <a:r>
              <a:rPr spc="100" dirty="0"/>
              <a:t>data </a:t>
            </a:r>
            <a:r>
              <a:rPr spc="95" dirty="0"/>
              <a:t>set </a:t>
            </a:r>
            <a:r>
              <a:rPr spc="100" dirty="0"/>
              <a:t> </a:t>
            </a:r>
            <a:r>
              <a:rPr spc="135" dirty="0"/>
              <a:t>from</a:t>
            </a:r>
            <a:r>
              <a:rPr dirty="0"/>
              <a:t> </a:t>
            </a:r>
            <a:r>
              <a:rPr spc="110" dirty="0"/>
              <a:t>the</a:t>
            </a:r>
            <a:r>
              <a:rPr spc="15" dirty="0"/>
              <a:t> </a:t>
            </a:r>
            <a:r>
              <a:rPr spc="95" dirty="0"/>
              <a:t>sale</a:t>
            </a:r>
            <a:r>
              <a:rPr spc="20" dirty="0"/>
              <a:t> </a:t>
            </a:r>
            <a:r>
              <a:rPr spc="120" dirty="0"/>
              <a:t>of</a:t>
            </a:r>
            <a:r>
              <a:rPr spc="20" dirty="0"/>
              <a:t> </a:t>
            </a:r>
            <a:r>
              <a:rPr spc="110" dirty="0"/>
              <a:t>houses</a:t>
            </a:r>
            <a:r>
              <a:rPr spc="35" dirty="0"/>
              <a:t> </a:t>
            </a:r>
            <a:r>
              <a:rPr spc="110" dirty="0"/>
              <a:t>in</a:t>
            </a:r>
            <a:r>
              <a:rPr spc="5" dirty="0"/>
              <a:t> </a:t>
            </a:r>
            <a:r>
              <a:rPr spc="90" dirty="0"/>
              <a:t>Australia.</a:t>
            </a:r>
          </a:p>
          <a:p>
            <a:pPr marL="38100" marR="5080">
              <a:lnSpc>
                <a:spcPct val="100000"/>
              </a:lnSpc>
              <a:spcBef>
                <a:spcPts val="1350"/>
              </a:spcBef>
            </a:pP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price of houses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independent</a:t>
            </a:r>
            <a:r>
              <a:rPr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variables.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This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be used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exactly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prices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vary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with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variables.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accordingly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manipulate</a:t>
            </a:r>
            <a:r>
              <a:rPr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strategy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firm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concentrate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areas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yield high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returns. </a:t>
            </a:r>
            <a:r>
              <a:rPr spc="-3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Further,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be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way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pricing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dynamics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market.</a:t>
            </a:r>
          </a:p>
          <a:p>
            <a:pPr marL="25400">
              <a:lnSpc>
                <a:spcPct val="100000"/>
              </a:lnSpc>
            </a:pPr>
            <a:endParaRPr spc="-1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Calibri"/>
              <a:cs typeface="Calibri"/>
            </a:endParaRPr>
          </a:p>
          <a:p>
            <a:pPr marL="136525">
              <a:lnSpc>
                <a:spcPct val="100000"/>
              </a:lnSpc>
            </a:pPr>
            <a:r>
              <a:rPr sz="1600" spc="-5" dirty="0">
                <a:solidFill>
                  <a:srgbClr val="000000"/>
                </a:solidFill>
                <a:latin typeface="Calibri"/>
                <a:cs typeface="Calibri"/>
              </a:rPr>
              <a:t>Analytical</a:t>
            </a:r>
            <a:r>
              <a:rPr sz="16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Calibri"/>
                <a:cs typeface="Calibri"/>
              </a:rPr>
              <a:t>Goal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22909" indent="-2870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22909" algn="l"/>
                <a:tab pos="423545" algn="l"/>
              </a:tabLs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regression</a:t>
            </a: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1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using</a:t>
            </a:r>
            <a:r>
              <a:rPr sz="1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regularization</a:t>
            </a: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sz="12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to predict</a:t>
            </a:r>
            <a:r>
              <a:rPr sz="12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the actual</a:t>
            </a:r>
            <a:r>
              <a:rPr sz="12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sz="12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12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prospective</a:t>
            </a:r>
            <a:endParaRPr sz="1200" dirty="0">
              <a:latin typeface="Calibri"/>
              <a:cs typeface="Calibri"/>
            </a:endParaRPr>
          </a:p>
          <a:p>
            <a:pPr marL="422909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properties</a:t>
            </a:r>
            <a:r>
              <a:rPr sz="12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decide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 whether</a:t>
            </a:r>
            <a:r>
              <a:rPr sz="12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000000"/>
                </a:solidFill>
                <a:latin typeface="Calibri"/>
                <a:cs typeface="Calibri"/>
              </a:rPr>
              <a:t> invest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sz="12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Calibri"/>
                <a:cs typeface="Calibri"/>
              </a:rPr>
              <a:t>or not</a:t>
            </a:r>
            <a:endParaRPr sz="1200" dirty="0">
              <a:latin typeface="Calibri"/>
              <a:cs typeface="Calibri"/>
            </a:endParaRPr>
          </a:p>
          <a:p>
            <a:pPr marL="422909" indent="-287020">
              <a:lnSpc>
                <a:spcPct val="100000"/>
              </a:lnSpc>
              <a:buFont typeface="Arial"/>
              <a:buChar char="•"/>
              <a:tabLst>
                <a:tab pos="422909" algn="l"/>
                <a:tab pos="423545" algn="l"/>
              </a:tabLst>
            </a:pP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1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r>
              <a:rPr sz="1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are significant</a:t>
            </a:r>
            <a:r>
              <a:rPr sz="1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predicting</a:t>
            </a:r>
            <a:r>
              <a:rPr sz="1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price</a:t>
            </a: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house,</a:t>
            </a: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</a:p>
          <a:p>
            <a:pPr marL="422909" indent="-287020">
              <a:lnSpc>
                <a:spcPct val="100000"/>
              </a:lnSpc>
              <a:buFont typeface="Arial"/>
              <a:buChar char="•"/>
              <a:tabLst>
                <a:tab pos="422909" algn="l"/>
                <a:tab pos="423545" algn="l"/>
              </a:tabLst>
            </a:pP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1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well</a:t>
            </a:r>
            <a:r>
              <a:rPr sz="1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those variables</a:t>
            </a: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describe</a:t>
            </a:r>
            <a:r>
              <a:rPr sz="1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price</a:t>
            </a: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 house.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C6FF1B-FB8D-4745-B7B2-93462D36D67F}"/>
                  </a:ext>
                </a:extLst>
              </p14:cNvPr>
              <p14:cNvContentPartPr/>
              <p14:nvPr/>
            </p14:nvContentPartPr>
            <p14:xfrm>
              <a:off x="153720" y="1031400"/>
              <a:ext cx="8392320" cy="338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C6FF1B-FB8D-4745-B7B2-93462D36D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360" y="1022040"/>
                <a:ext cx="8411040" cy="340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262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Assignment</a:t>
            </a:r>
            <a:r>
              <a:rPr sz="2400" spc="-95" dirty="0"/>
              <a:t> </a:t>
            </a:r>
            <a:r>
              <a:rPr sz="2400" spc="-5" dirty="0"/>
              <a:t>Steps:-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9027" y="1004442"/>
            <a:ext cx="3916045" cy="2728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Step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s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585757"/>
                </a:solidFill>
                <a:latin typeface="Trebuchet MS"/>
                <a:cs typeface="Trebuchet MS"/>
              </a:rPr>
              <a:t>e: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120" dirty="0">
                <a:solidFill>
                  <a:srgbClr val="585757"/>
                </a:solidFill>
                <a:latin typeface="Trebuchet MS"/>
                <a:cs typeface="Trebuchet MS"/>
              </a:rPr>
              <a:t>ad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the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585757"/>
                </a:solidFill>
                <a:latin typeface="Trebuchet MS"/>
                <a:cs typeface="Trebuchet MS"/>
              </a:rPr>
              <a:t>data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585757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de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rstan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lang="en-IN" sz="1600" spc="-90" dirty="0">
                <a:solidFill>
                  <a:srgbClr val="585757"/>
                </a:solidFill>
                <a:latin typeface="Trebuchet MS"/>
                <a:cs typeface="Trebuchet MS"/>
              </a:rPr>
              <a:t>h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varia</a:t>
            </a:r>
            <a:r>
              <a:rPr sz="1600" spc="-114" dirty="0">
                <a:solidFill>
                  <a:srgbClr val="585757"/>
                </a:solidFill>
                <a:latin typeface="Trebuchet MS"/>
                <a:cs typeface="Trebuchet MS"/>
              </a:rPr>
              <a:t>b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les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5" dirty="0">
                <a:solidFill>
                  <a:srgbClr val="585757"/>
                </a:solidFill>
                <a:latin typeface="Trebuchet MS"/>
                <a:cs typeface="Trebuchet MS"/>
              </a:rPr>
              <a:t>Data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Inspection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60" dirty="0">
                <a:solidFill>
                  <a:srgbClr val="585757"/>
                </a:solidFill>
                <a:latin typeface="Trebuchet MS"/>
                <a:cs typeface="Trebuchet MS"/>
              </a:rPr>
              <a:t>EDA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7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rai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-</a:t>
            </a:r>
            <a:r>
              <a:rPr sz="1600" spc="-21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600" spc="-85" dirty="0">
                <a:solidFill>
                  <a:srgbClr val="585757"/>
                </a:solidFill>
                <a:latin typeface="Trebuchet MS"/>
                <a:cs typeface="Trebuchet MS"/>
              </a:rPr>
              <a:t>est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Split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Miss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in</a:t>
            </a:r>
            <a:r>
              <a:rPr sz="1600" spc="-114" dirty="0">
                <a:solidFill>
                  <a:srgbClr val="585757"/>
                </a:solidFill>
                <a:latin typeface="Trebuchet MS"/>
                <a:cs typeface="Trebuchet MS"/>
              </a:rPr>
              <a:t>g</a:t>
            </a:r>
            <a:r>
              <a:rPr sz="1600" spc="-26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85757"/>
                </a:solidFill>
                <a:latin typeface="Trebuchet MS"/>
                <a:cs typeface="Trebuchet MS"/>
              </a:rPr>
              <a:t>V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al</a:t>
            </a:r>
            <a:r>
              <a:rPr sz="1600" spc="-14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1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585757"/>
                </a:solidFill>
                <a:latin typeface="Trebuchet MS"/>
                <a:cs typeface="Trebuchet MS"/>
              </a:rPr>
              <a:t>Im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130" dirty="0">
                <a:solidFill>
                  <a:srgbClr val="585757"/>
                </a:solidFill>
                <a:latin typeface="Trebuchet MS"/>
                <a:cs typeface="Trebuchet MS"/>
              </a:rPr>
              <a:t>tat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585757"/>
                </a:solidFill>
                <a:latin typeface="Trebuchet MS"/>
                <a:cs typeface="Trebuchet MS"/>
              </a:rPr>
              <a:t>f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eq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red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5" dirty="0">
                <a:solidFill>
                  <a:srgbClr val="585757"/>
                </a:solidFill>
                <a:latin typeface="Trebuchet MS"/>
                <a:cs typeface="Trebuchet MS"/>
              </a:rPr>
              <a:t>Scaling</a:t>
            </a:r>
            <a:r>
              <a:rPr sz="1600" spc="-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585757"/>
                </a:solidFill>
                <a:latin typeface="Trebuchet MS"/>
                <a:cs typeface="Trebuchet MS"/>
              </a:rPr>
              <a:t>f</a:t>
            </a:r>
            <a:r>
              <a:rPr sz="1600" spc="-3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85757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585757"/>
                </a:solidFill>
                <a:latin typeface="Trebuchet MS"/>
                <a:cs typeface="Trebuchet MS"/>
              </a:rPr>
              <a:t>eq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u</a:t>
            </a:r>
            <a:r>
              <a:rPr sz="1600" spc="-50" dirty="0">
                <a:solidFill>
                  <a:srgbClr val="585757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585757"/>
                </a:solidFill>
                <a:latin typeface="Trebuchet MS"/>
                <a:cs typeface="Trebuchet MS"/>
              </a:rPr>
              <a:t>red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70" dirty="0">
                <a:solidFill>
                  <a:srgbClr val="585757"/>
                </a:solidFill>
                <a:latin typeface="Trebuchet MS"/>
                <a:cs typeface="Trebuchet MS"/>
              </a:rPr>
              <a:t>Modelling</a:t>
            </a:r>
            <a:endParaRPr sz="16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14" dirty="0">
                <a:solidFill>
                  <a:srgbClr val="585757"/>
                </a:solidFill>
                <a:latin typeface="Trebuchet MS"/>
                <a:cs typeface="Trebuchet MS"/>
              </a:rPr>
              <a:t>Tuning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with</a:t>
            </a:r>
            <a:r>
              <a:rPr sz="1600" spc="-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85757"/>
                </a:solidFill>
                <a:latin typeface="Trebuchet MS"/>
                <a:cs typeface="Trebuchet MS"/>
              </a:rPr>
              <a:t>Regularization</a:t>
            </a:r>
            <a:r>
              <a:rPr sz="1600" spc="1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585757"/>
                </a:solidFill>
                <a:latin typeface="Trebuchet MS"/>
                <a:cs typeface="Trebuchet MS"/>
              </a:rPr>
              <a:t>(Ridge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585757"/>
                </a:solidFill>
                <a:latin typeface="Trebuchet MS"/>
                <a:cs typeface="Trebuchet MS"/>
              </a:rPr>
              <a:t>&amp;</a:t>
            </a:r>
            <a:r>
              <a:rPr sz="1600" spc="-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585757"/>
                </a:solidFill>
                <a:latin typeface="Trebuchet MS"/>
                <a:cs typeface="Trebuchet MS"/>
              </a:rPr>
              <a:t>Lasso)</a:t>
            </a:r>
            <a:endParaRPr lang="en-IN" sz="1600" spc="-60" dirty="0">
              <a:solidFill>
                <a:srgbClr val="585757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en-IN" sz="1600" spc="-60" dirty="0">
                <a:solidFill>
                  <a:srgbClr val="585757"/>
                </a:solidFill>
                <a:latin typeface="Trebuchet MS"/>
                <a:cs typeface="Trebuchet MS"/>
              </a:rPr>
              <a:t>Model Evaluation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BEA67-AE84-4CCF-8ECC-70562E13EB73}"/>
                  </a:ext>
                </a:extLst>
              </p14:cNvPr>
              <p14:cNvContentPartPr/>
              <p14:nvPr/>
            </p14:nvContentPartPr>
            <p14:xfrm>
              <a:off x="348120" y="1609560"/>
              <a:ext cx="377280" cy="1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BEA67-AE84-4CCF-8ECC-70562E13EB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600200"/>
                <a:ext cx="396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33304F-C4CB-4E2D-8F96-39B587D243CC}"/>
                  </a:ext>
                </a:extLst>
              </p14:cNvPr>
              <p14:cNvContentPartPr/>
              <p14:nvPr/>
            </p14:nvContentPartPr>
            <p14:xfrm>
              <a:off x="356760" y="614160"/>
              <a:ext cx="8386920" cy="400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33304F-C4CB-4E2D-8F96-39B587D24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00" y="604800"/>
                <a:ext cx="8405640" cy="402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A41D8D-802E-47F5-B263-AD98B365590F}"/>
                  </a:ext>
                </a:extLst>
              </p14:cNvPr>
              <p14:cNvContentPartPr/>
              <p14:nvPr/>
            </p14:nvContentPartPr>
            <p14:xfrm>
              <a:off x="304200" y="790560"/>
              <a:ext cx="7945920" cy="391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A41D8D-802E-47F5-B263-AD98B3655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840" y="781200"/>
                <a:ext cx="7964640" cy="393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ED5D36-3D6D-4E48-91D8-38E3D28A4E80}"/>
                  </a:ext>
                </a:extLst>
              </p14:cNvPr>
              <p14:cNvContentPartPr/>
              <p14:nvPr/>
            </p14:nvContentPartPr>
            <p14:xfrm>
              <a:off x="322560" y="700560"/>
              <a:ext cx="8806680" cy="443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ED5D36-3D6D-4E48-91D8-38E3D28A4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0" y="691200"/>
                <a:ext cx="8825400" cy="445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97916"/>
            <a:ext cx="469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Fundamental</a:t>
            </a:r>
            <a:r>
              <a:rPr sz="2400" spc="-30" dirty="0"/>
              <a:t> </a:t>
            </a:r>
            <a:r>
              <a:rPr sz="2400" spc="-5" dirty="0"/>
              <a:t>steps</a:t>
            </a:r>
            <a:r>
              <a:rPr sz="2400" spc="-10" dirty="0"/>
              <a:t> </a:t>
            </a:r>
            <a:r>
              <a:rPr sz="2400" dirty="0"/>
              <a:t>of</a:t>
            </a:r>
            <a:r>
              <a:rPr sz="2400" spc="-10" dirty="0"/>
              <a:t> </a:t>
            </a:r>
            <a:r>
              <a:rPr sz="2400" spc="-5" dirty="0"/>
              <a:t>EDA process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851916"/>
            <a:ext cx="7403592" cy="3709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4A45D-A563-4CF5-819B-E2C734E6EDC3}"/>
                  </a:ext>
                </a:extLst>
              </p14:cNvPr>
              <p14:cNvContentPartPr/>
              <p14:nvPr/>
            </p14:nvContentPartPr>
            <p14:xfrm>
              <a:off x="2311560" y="4365000"/>
              <a:ext cx="1374480" cy="9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4A45D-A563-4CF5-819B-E2C734E6ED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4355640"/>
                <a:ext cx="1393200" cy="10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97916"/>
            <a:ext cx="254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Univariate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039" y="937386"/>
            <a:ext cx="66617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thi</a:t>
            </a:r>
            <a:r>
              <a:rPr sz="1800" dirty="0">
                <a:solidFill>
                  <a:srgbClr val="585757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stage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,</a:t>
            </a:r>
            <a:r>
              <a:rPr sz="1800" spc="-1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w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x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p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800" spc="6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585757"/>
                </a:solidFill>
                <a:latin typeface="Trebuchet MS"/>
                <a:cs typeface="Trebuchet MS"/>
              </a:rPr>
              <a:t>re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757"/>
                </a:solidFill>
                <a:latin typeface="Trebuchet MS"/>
                <a:cs typeface="Trebuchet MS"/>
              </a:rPr>
              <a:t>v</a:t>
            </a:r>
            <a:r>
              <a:rPr sz="1800" spc="15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585757"/>
                </a:solidFill>
                <a:latin typeface="Trebuchet MS"/>
                <a:cs typeface="Trebuchet MS"/>
              </a:rPr>
              <a:t>riab</a:t>
            </a:r>
            <a:r>
              <a:rPr sz="1800" spc="-45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200" dirty="0">
                <a:solidFill>
                  <a:srgbClr val="585757"/>
                </a:solidFill>
                <a:latin typeface="Trebuchet MS"/>
                <a:cs typeface="Trebuchet MS"/>
              </a:rPr>
              <a:t>s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by</a:t>
            </a:r>
            <a:r>
              <a:rPr sz="1800" spc="-9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585757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585757"/>
                </a:solidFill>
                <a:latin typeface="Trebuchet MS"/>
                <a:cs typeface="Trebuchet MS"/>
              </a:rPr>
              <a:t>.</a:t>
            </a:r>
            <a:r>
              <a:rPr sz="1800" spc="-10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585757"/>
                </a:solidFill>
                <a:latin typeface="Trebuchet MS"/>
                <a:cs typeface="Trebuchet MS"/>
              </a:rPr>
              <a:t>M</a:t>
            </a:r>
            <a:r>
              <a:rPr sz="1800" spc="12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th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585757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757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757"/>
                </a:solidFill>
                <a:latin typeface="Trebuchet MS"/>
                <a:cs typeface="Trebuchet MS"/>
              </a:rPr>
              <a:t>p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rfo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rm  </a:t>
            </a:r>
            <a:r>
              <a:rPr sz="1800" spc="-35" dirty="0">
                <a:solidFill>
                  <a:srgbClr val="585757"/>
                </a:solidFill>
                <a:latin typeface="Trebuchet MS"/>
                <a:cs typeface="Trebuchet MS"/>
              </a:rPr>
              <a:t>univariate </a:t>
            </a:r>
            <a:r>
              <a:rPr sz="1800" spc="30" dirty="0">
                <a:solidFill>
                  <a:srgbClr val="585757"/>
                </a:solidFill>
                <a:latin typeface="Trebuchet MS"/>
                <a:cs typeface="Trebuchet MS"/>
              </a:rPr>
              <a:t>analysis </a:t>
            </a:r>
            <a:r>
              <a:rPr sz="1800" spc="-70" dirty="0">
                <a:solidFill>
                  <a:srgbClr val="585757"/>
                </a:solidFill>
                <a:latin typeface="Trebuchet MS"/>
                <a:cs typeface="Trebuchet MS"/>
              </a:rPr>
              <a:t>will </a:t>
            </a:r>
            <a:r>
              <a:rPr sz="1800" spc="-5" dirty="0">
                <a:solidFill>
                  <a:srgbClr val="585757"/>
                </a:solidFill>
                <a:latin typeface="Trebuchet MS"/>
                <a:cs typeface="Trebuchet MS"/>
              </a:rPr>
              <a:t>depend </a:t>
            </a:r>
            <a:r>
              <a:rPr sz="1800" spc="35" dirty="0">
                <a:solidFill>
                  <a:srgbClr val="585757"/>
                </a:solidFill>
                <a:latin typeface="Trebuchet MS"/>
                <a:cs typeface="Trebuchet MS"/>
              </a:rPr>
              <a:t>on </a:t>
            </a:r>
            <a:r>
              <a:rPr sz="1800" spc="-40" dirty="0">
                <a:solidFill>
                  <a:srgbClr val="585757"/>
                </a:solidFill>
                <a:latin typeface="Trebuchet MS"/>
                <a:cs typeface="Trebuchet MS"/>
              </a:rPr>
              <a:t>whether </a:t>
            </a:r>
            <a:r>
              <a:rPr sz="1800" spc="-55" dirty="0">
                <a:solidFill>
                  <a:srgbClr val="585757"/>
                </a:solidFill>
                <a:latin typeface="Trebuchet MS"/>
                <a:cs typeface="Trebuchet MS"/>
              </a:rPr>
              <a:t>the </a:t>
            </a:r>
            <a:r>
              <a:rPr sz="1800" spc="-30" dirty="0">
                <a:solidFill>
                  <a:srgbClr val="585757"/>
                </a:solidFill>
                <a:latin typeface="Trebuchet MS"/>
                <a:cs typeface="Trebuchet MS"/>
              </a:rPr>
              <a:t>variable </a:t>
            </a:r>
            <a:r>
              <a:rPr sz="1800" spc="-50" dirty="0">
                <a:solidFill>
                  <a:srgbClr val="585757"/>
                </a:solidFill>
                <a:latin typeface="Trebuchet MS"/>
                <a:cs typeface="Trebuchet MS"/>
              </a:rPr>
              <a:t>type </a:t>
            </a:r>
            <a:r>
              <a:rPr sz="1800" spc="50" dirty="0">
                <a:solidFill>
                  <a:srgbClr val="585757"/>
                </a:solidFill>
                <a:latin typeface="Trebuchet MS"/>
                <a:cs typeface="Trebuchet MS"/>
              </a:rPr>
              <a:t>is </a:t>
            </a:r>
            <a:r>
              <a:rPr sz="1800" spc="5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800" spc="-40" dirty="0">
                <a:solidFill>
                  <a:srgbClr val="585757"/>
                </a:solidFill>
                <a:latin typeface="Trebuchet MS"/>
                <a:cs typeface="Trebuchet MS"/>
              </a:rPr>
              <a:t>ate</a:t>
            </a:r>
            <a:r>
              <a:rPr sz="1800" spc="10" dirty="0">
                <a:solidFill>
                  <a:srgbClr val="585757"/>
                </a:solidFill>
                <a:latin typeface="Trebuchet MS"/>
                <a:cs typeface="Trebuchet MS"/>
              </a:rPr>
              <a:t>goric</a:t>
            </a:r>
            <a:r>
              <a:rPr sz="1800" spc="20" dirty="0">
                <a:solidFill>
                  <a:srgbClr val="585757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757"/>
                </a:solidFill>
                <a:latin typeface="Trebuchet MS"/>
                <a:cs typeface="Trebuchet MS"/>
              </a:rPr>
              <a:t>l</a:t>
            </a:r>
            <a:r>
              <a:rPr sz="1800" spc="-130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-90" dirty="0">
                <a:solidFill>
                  <a:srgbClr val="585757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585757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757"/>
                </a:solidFill>
                <a:latin typeface="Trebuchet MS"/>
                <a:cs typeface="Trebuchet MS"/>
              </a:rPr>
              <a:t>c</a:t>
            </a:r>
            <a:r>
              <a:rPr sz="1800" spc="6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spc="-25" dirty="0">
                <a:solidFill>
                  <a:srgbClr val="585757"/>
                </a:solidFill>
                <a:latin typeface="Trebuchet MS"/>
                <a:cs typeface="Trebuchet MS"/>
              </a:rPr>
              <a:t>ntinu</a:t>
            </a:r>
            <a:r>
              <a:rPr sz="1800" spc="-20" dirty="0">
                <a:solidFill>
                  <a:srgbClr val="585757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585757"/>
                </a:solidFill>
                <a:latin typeface="Trebuchet MS"/>
                <a:cs typeface="Trebuchet MS"/>
              </a:rPr>
              <a:t>us.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01" y="2247900"/>
            <a:ext cx="7791072" cy="14005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18-09-2021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D56A44-C9E1-4641-9974-1B0843EDCB36}"/>
                  </a:ext>
                </a:extLst>
              </p14:cNvPr>
              <p14:cNvContentPartPr/>
              <p14:nvPr/>
            </p14:nvContentPartPr>
            <p14:xfrm>
              <a:off x="370440" y="512640"/>
              <a:ext cx="7695720" cy="388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D56A44-C9E1-4641-9974-1B0843EDCB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503280"/>
                <a:ext cx="7714440" cy="390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1184</Words>
  <Application>Microsoft Office PowerPoint</Application>
  <PresentationFormat>On-screen Show (16:9)</PresentationFormat>
  <Paragraphs>162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Tahoma</vt:lpstr>
      <vt:lpstr>Trebuchet MS</vt:lpstr>
      <vt:lpstr>Office Theme</vt:lpstr>
      <vt:lpstr>PowerPoint Presentation</vt:lpstr>
      <vt:lpstr>Course : Machine Learning</vt:lpstr>
      <vt:lpstr>PowerPoint Presentation</vt:lpstr>
      <vt:lpstr>Problem Statement - Part I</vt:lpstr>
      <vt:lpstr>Assignment Steps:-</vt:lpstr>
      <vt:lpstr>PowerPoint Presentation</vt:lpstr>
      <vt:lpstr>PowerPoint Presentation</vt:lpstr>
      <vt:lpstr>Fundamental steps of EDA process</vt:lpstr>
      <vt:lpstr>PowerPoint Presentation</vt:lpstr>
      <vt:lpstr>Bi-variate Analysis</vt:lpstr>
      <vt:lpstr>Continuous vs continuous</vt:lpstr>
      <vt:lpstr>Categorical &amp; Categorical</vt:lpstr>
      <vt:lpstr>Categorical &amp; continuous</vt:lpstr>
      <vt:lpstr>PowerPoint Presentation</vt:lpstr>
      <vt:lpstr>PowerPoint Presentation</vt:lpstr>
      <vt:lpstr>PowerPoint Presentation</vt:lpstr>
      <vt:lpstr>Bias and Variance in regression models</vt:lpstr>
      <vt:lpstr>Bias-Variance Trade-Off</vt:lpstr>
      <vt:lpstr>Ridge Regression</vt:lpstr>
      <vt:lpstr>Lasso Regression</vt:lpstr>
      <vt:lpstr>PowerPoint Presentation</vt:lpstr>
      <vt:lpstr>PowerPoint Presentation</vt:lpstr>
      <vt:lpstr>Regularized Linear Regression</vt:lpstr>
      <vt:lpstr>Problem Statement - Part II</vt:lpstr>
      <vt:lpstr>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Siddhesh Gunjal</cp:lastModifiedBy>
  <cp:revision>5</cp:revision>
  <dcterms:created xsi:type="dcterms:W3CDTF">2022-03-04T19:27:52Z</dcterms:created>
  <dcterms:modified xsi:type="dcterms:W3CDTF">2022-04-03T15:23:21Z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2022-03-04T00:00:00Z</vt:filetime>
  </property>
</Properties>
</file>