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3"/>
  </p:notesMasterIdLst>
  <p:sldIdLst>
    <p:sldId id="256" r:id="rId2"/>
    <p:sldId id="271" r:id="rId3"/>
    <p:sldId id="290" r:id="rId4"/>
    <p:sldId id="291" r:id="rId5"/>
    <p:sldId id="257" r:id="rId6"/>
    <p:sldId id="292" r:id="rId7"/>
    <p:sldId id="278" r:id="rId8"/>
    <p:sldId id="294" r:id="rId9"/>
    <p:sldId id="280" r:id="rId10"/>
    <p:sldId id="270"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p:cViewPr varScale="1">
        <p:scale>
          <a:sx n="71" d="100"/>
          <a:sy n="71" d="100"/>
        </p:scale>
        <p:origin x="133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248E4-C226-4B4A-9856-A9D9C33A72A3}" type="datetimeFigureOut">
              <a:rPr lang="en-US" smtClean="0"/>
              <a:pPr/>
              <a:t>3/7/2019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E802B-F33F-4F2C-B3EA-D0C2BEB44F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2AA1B86-E610-4C46-9A4E-0C595ADAF3B7}" type="datetimeFigureOut">
              <a:rPr lang="en-US" smtClean="0"/>
              <a:pPr/>
              <a:t>3/7/2019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A25E20E-5133-4B07-A630-67B5D536BF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2AA1B86-E610-4C46-9A4E-0C595ADAF3B7}"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2AA1B86-E610-4C46-9A4E-0C595ADAF3B7}" type="datetimeFigureOut">
              <a:rPr lang="en-US" smtClean="0"/>
              <a:pPr/>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E20E-5133-4B07-A630-67B5D536BF4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AA1B86-E610-4C46-9A4E-0C595ADAF3B7}"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2AA1B86-E610-4C46-9A4E-0C595ADAF3B7}" type="datetimeFigureOut">
              <a:rPr lang="en-US" smtClean="0"/>
              <a:pPr/>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2AA1B86-E610-4C46-9A4E-0C595ADAF3B7}" type="datetimeFigureOut">
              <a:rPr lang="en-US" smtClean="0"/>
              <a:pPr/>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A1B86-E610-4C46-9A4E-0C595ADAF3B7}" type="datetimeFigureOut">
              <a:rPr lang="en-US" smtClean="0"/>
              <a:pPr/>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2AA1B86-E610-4C46-9A4E-0C595ADAF3B7}"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E20E-5133-4B07-A630-67B5D536BF4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AA1B86-E610-4C46-9A4E-0C595ADAF3B7}" type="datetimeFigureOut">
              <a:rPr lang="en-US" smtClean="0"/>
              <a:pPr/>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A25E20E-5133-4B07-A630-67B5D536BF4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2AA1B86-E610-4C46-9A4E-0C595ADAF3B7}" type="datetimeFigureOut">
              <a:rPr lang="en-US" smtClean="0"/>
              <a:pPr/>
              <a:t>3/7/2019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A25E20E-5133-4B07-A630-67B5D536BF4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228600"/>
            <a:ext cx="8229600" cy="1066800"/>
          </a:xfrm>
        </p:spPr>
        <p:txBody>
          <a:bodyPr>
            <a:normAutofit fontScale="90000"/>
          </a:bodyPr>
          <a:lstStyle/>
          <a:p>
            <a:pPr algn="ctr"/>
            <a:r>
              <a:rPr lang="en-US" sz="4800" dirty="0" smtClean="0"/>
              <a:t>ACROPOLIS  INSTITUTE OF TECHNOLOGY  AND RESEARCH</a:t>
            </a:r>
            <a:endParaRPr lang="en-US" sz="4800" dirty="0"/>
          </a:p>
        </p:txBody>
      </p:sp>
      <p:sp>
        <p:nvSpPr>
          <p:cNvPr id="5" name="Content Placeholder 2"/>
          <p:cNvSpPr>
            <a:spLocks noGrp="1"/>
          </p:cNvSpPr>
          <p:nvPr>
            <p:ph type="subTitle" idx="1"/>
          </p:nvPr>
        </p:nvSpPr>
        <p:spPr>
          <a:xfrm>
            <a:off x="533400" y="1676400"/>
            <a:ext cx="8077200" cy="4876800"/>
          </a:xfrm>
        </p:spPr>
        <p:txBody>
          <a:bodyPr>
            <a:normAutofit fontScale="70000" lnSpcReduction="20000"/>
          </a:bodyPr>
          <a:lstStyle/>
          <a:p>
            <a:pPr algn="ctr"/>
            <a:r>
              <a:rPr lang="en-US" sz="3600" dirty="0" smtClean="0">
                <a:solidFill>
                  <a:schemeClr val="bg1"/>
                </a:solidFill>
              </a:rPr>
              <a:t>DEPARTMENT  OF  </a:t>
            </a:r>
          </a:p>
          <a:p>
            <a:pPr algn="ctr"/>
            <a:r>
              <a:rPr lang="en-US" sz="3600" dirty="0" smtClean="0">
                <a:solidFill>
                  <a:schemeClr val="bg1"/>
                </a:solidFill>
              </a:rPr>
              <a:t>  INFORMATION  TECHNOLOGY </a:t>
            </a:r>
          </a:p>
          <a:p>
            <a:endParaRPr lang="en-US" sz="3600" dirty="0" smtClean="0">
              <a:solidFill>
                <a:schemeClr val="bg1"/>
              </a:solidFill>
            </a:endParaRPr>
          </a:p>
          <a:p>
            <a:pPr algn="ctr"/>
            <a:r>
              <a:rPr lang="en-US" sz="2800" dirty="0" smtClean="0">
                <a:solidFill>
                  <a:schemeClr val="bg1"/>
                </a:solidFill>
              </a:rPr>
              <a:t>MAJOR   PROJECT   PRESENTATION</a:t>
            </a:r>
          </a:p>
          <a:p>
            <a:pPr algn="ctr"/>
            <a:r>
              <a:rPr lang="en-US" sz="2800" b="1" dirty="0" smtClean="0">
                <a:solidFill>
                  <a:schemeClr val="bg1"/>
                </a:solidFill>
              </a:rPr>
              <a:t>Mobile Monitor</a:t>
            </a:r>
          </a:p>
          <a:p>
            <a:pPr algn="ctr"/>
            <a:endParaRPr lang="en-US" sz="2800" dirty="0" smtClean="0">
              <a:solidFill>
                <a:schemeClr val="bg1"/>
              </a:solidFill>
            </a:endParaRPr>
          </a:p>
          <a:p>
            <a:pPr algn="ctr"/>
            <a:r>
              <a:rPr lang="en-US" sz="2800" dirty="0" smtClean="0">
                <a:solidFill>
                  <a:schemeClr val="bg1"/>
                </a:solidFill>
              </a:rPr>
              <a:t>Class- IT-2</a:t>
            </a:r>
          </a:p>
          <a:p>
            <a:r>
              <a:rPr lang="en-US" dirty="0" smtClean="0">
                <a:solidFill>
                  <a:schemeClr val="bg1"/>
                </a:solidFill>
              </a:rPr>
              <a:t>  </a:t>
            </a:r>
          </a:p>
          <a:p>
            <a:pPr algn="l"/>
            <a:r>
              <a:rPr lang="en-US" sz="2800" u="sng" dirty="0" smtClean="0">
                <a:solidFill>
                  <a:schemeClr val="bg1"/>
                </a:solidFill>
              </a:rPr>
              <a:t>Submitted By </a:t>
            </a:r>
            <a:r>
              <a:rPr lang="en-US" sz="2800" dirty="0" smtClean="0">
                <a:solidFill>
                  <a:schemeClr val="bg1"/>
                </a:solidFill>
              </a:rPr>
              <a:t>:-                                                </a:t>
            </a:r>
            <a:r>
              <a:rPr lang="en-US" sz="2800" u="sng" dirty="0" smtClean="0">
                <a:solidFill>
                  <a:schemeClr val="bg1"/>
                </a:solidFill>
              </a:rPr>
              <a:t>Project Guide</a:t>
            </a:r>
            <a:r>
              <a:rPr lang="en-US" sz="2800" dirty="0" smtClean="0">
                <a:solidFill>
                  <a:schemeClr val="bg1"/>
                </a:solidFill>
              </a:rPr>
              <a:t>:-</a:t>
            </a:r>
          </a:p>
          <a:p>
            <a:pPr algn="just"/>
            <a:r>
              <a:rPr lang="en-US" sz="2800" dirty="0" smtClean="0">
                <a:solidFill>
                  <a:schemeClr val="bg1"/>
                </a:solidFill>
              </a:rPr>
              <a:t>Sahaj Sugandhi                                                Mr. Praveen Bhanodia</a:t>
            </a:r>
          </a:p>
          <a:p>
            <a:pPr algn="just"/>
            <a:r>
              <a:rPr lang="en-US" sz="2800" dirty="0" err="1" smtClean="0">
                <a:solidFill>
                  <a:schemeClr val="bg1"/>
                </a:solidFill>
              </a:rPr>
              <a:t>ShahJahan</a:t>
            </a:r>
            <a:r>
              <a:rPr lang="en-US" sz="2800" dirty="0" smtClean="0">
                <a:solidFill>
                  <a:schemeClr val="bg1"/>
                </a:solidFill>
              </a:rPr>
              <a:t> Khan</a:t>
            </a:r>
          </a:p>
          <a:p>
            <a:pPr algn="just"/>
            <a:r>
              <a:rPr lang="en-US" sz="2800" dirty="0" err="1">
                <a:solidFill>
                  <a:schemeClr val="bg1"/>
                </a:solidFill>
              </a:rPr>
              <a:t>Shirin</a:t>
            </a:r>
            <a:r>
              <a:rPr lang="en-US" sz="2800" dirty="0">
                <a:solidFill>
                  <a:schemeClr val="bg1"/>
                </a:solidFill>
              </a:rPr>
              <a:t> Shah</a:t>
            </a:r>
          </a:p>
          <a:p>
            <a:pPr algn="just"/>
            <a:r>
              <a:rPr lang="en-US" sz="2800" dirty="0" err="1" smtClean="0">
                <a:solidFill>
                  <a:schemeClr val="bg1"/>
                </a:solidFill>
              </a:rPr>
              <a:t>Shrayans</a:t>
            </a:r>
            <a:r>
              <a:rPr lang="en-US" sz="2800" dirty="0" smtClean="0">
                <a:solidFill>
                  <a:schemeClr val="bg1"/>
                </a:solidFill>
              </a:rPr>
              <a:t> Jain		                                </a:t>
            </a:r>
          </a:p>
          <a:p>
            <a:pPr algn="just"/>
            <a:r>
              <a:rPr lang="en-US" sz="2800" dirty="0" err="1" smtClean="0">
                <a:solidFill>
                  <a:schemeClr val="bg1"/>
                </a:solidFill>
              </a:rPr>
              <a:t>Soumya</a:t>
            </a:r>
            <a:r>
              <a:rPr lang="en-US" sz="2800" dirty="0" smtClean="0">
                <a:solidFill>
                  <a:schemeClr val="bg1"/>
                </a:solidFill>
              </a:rPr>
              <a:t> Joshi		</a:t>
            </a:r>
          </a:p>
          <a:p>
            <a:pPr algn="just"/>
            <a:r>
              <a:rPr lang="en-US" sz="2800" dirty="0" err="1" smtClean="0">
                <a:solidFill>
                  <a:schemeClr val="bg1"/>
                </a:solidFill>
              </a:rPr>
              <a:t>Vaidik</a:t>
            </a:r>
            <a:r>
              <a:rPr lang="en-US" sz="2800" dirty="0" smtClean="0">
                <a:solidFill>
                  <a:schemeClr val="bg1"/>
                </a:solidFill>
              </a:rPr>
              <a:t> </a:t>
            </a:r>
            <a:r>
              <a:rPr lang="en-US" sz="2800" dirty="0" err="1" smtClean="0">
                <a:solidFill>
                  <a:schemeClr val="bg1"/>
                </a:solidFill>
              </a:rPr>
              <a:t>Khandelwal</a:t>
            </a:r>
            <a:endParaRPr lang="en-US" sz="2800" dirty="0" smtClean="0">
              <a:solidFill>
                <a:schemeClr val="bg1"/>
              </a:solidFill>
            </a:endParaRPr>
          </a:p>
          <a:p>
            <a:pPr algn="l"/>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Conclusions and Limitations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	This </a:t>
            </a:r>
            <a:r>
              <a:rPr lang="en-US" dirty="0"/>
              <a:t>app will make a mobile user’s life easier. With plans of additional features in possible incremental updates. </a:t>
            </a:r>
            <a:r>
              <a:rPr lang="en-US" dirty="0" smtClean="0"/>
              <a:t>The </a:t>
            </a:r>
            <a:r>
              <a:rPr lang="en-US" dirty="0"/>
              <a:t>functions will make our solution better and modern to stage maximum problems/limitations in existing software or a lack there of</a:t>
            </a:r>
            <a:r>
              <a:rPr lang="en-US" dirty="0" smtClean="0"/>
              <a:t>.</a:t>
            </a:r>
            <a:r>
              <a:rPr lang="en-US" dirty="0"/>
              <a:t> </a:t>
            </a:r>
            <a:r>
              <a:rPr lang="en-US" dirty="0" smtClean="0"/>
              <a:t>Limitations are:- </a:t>
            </a:r>
          </a:p>
          <a:p>
            <a:pPr algn="just"/>
            <a:r>
              <a:rPr lang="en-US" dirty="0" smtClean="0"/>
              <a:t>One Way Traffic: No way of replying the message through web application.</a:t>
            </a:r>
          </a:p>
          <a:p>
            <a:pPr algn="just"/>
            <a:r>
              <a:rPr lang="en-US" dirty="0" smtClean="0"/>
              <a:t>Restriction: It is limited to android mobile devices only, only android devices can be connected through it.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124200"/>
            <a:ext cx="5715000" cy="1577609"/>
          </a:xfrm>
        </p:spPr>
        <p:txBody>
          <a:bodyPr>
            <a:normAutofit fontScale="77500" lnSpcReduction="20000"/>
          </a:bodyPr>
          <a:lstStyle/>
          <a:p>
            <a:pPr>
              <a:buNone/>
            </a:pPr>
            <a:r>
              <a:rPr lang="en-IN" sz="8000" dirty="0" smtClean="0">
                <a:solidFill>
                  <a:schemeClr val="tx2"/>
                </a:solidFill>
              </a:rPr>
              <a:t>THANK  YOU !!</a:t>
            </a:r>
            <a:endParaRPr lang="en-IN" sz="8000" dirty="0">
              <a:solidFill>
                <a:schemeClr val="tx2"/>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Content</a:t>
            </a:r>
            <a:endParaRPr lang="en-IN" dirty="0"/>
          </a:p>
        </p:txBody>
      </p:sp>
      <p:sp>
        <p:nvSpPr>
          <p:cNvPr id="3" name="Content Placeholder 2"/>
          <p:cNvSpPr>
            <a:spLocks noGrp="1"/>
          </p:cNvSpPr>
          <p:nvPr>
            <p:ph idx="1"/>
          </p:nvPr>
        </p:nvSpPr>
        <p:spPr/>
        <p:txBody>
          <a:bodyPr>
            <a:normAutofit/>
          </a:bodyPr>
          <a:lstStyle/>
          <a:p>
            <a:pPr>
              <a:spcBef>
                <a:spcPts val="600"/>
              </a:spcBef>
              <a:spcAft>
                <a:spcPts val="600"/>
              </a:spcAft>
            </a:pPr>
            <a:r>
              <a:rPr lang="en-US" sz="2800" dirty="0" smtClean="0"/>
              <a:t>Abstract</a:t>
            </a:r>
          </a:p>
          <a:p>
            <a:pPr>
              <a:spcBef>
                <a:spcPts val="600"/>
              </a:spcBef>
              <a:spcAft>
                <a:spcPts val="600"/>
              </a:spcAft>
            </a:pPr>
            <a:r>
              <a:rPr lang="en-US" sz="2800" dirty="0" smtClean="0"/>
              <a:t>Introduction</a:t>
            </a:r>
          </a:p>
          <a:p>
            <a:pPr>
              <a:spcBef>
                <a:spcPts val="600"/>
              </a:spcBef>
              <a:spcAft>
                <a:spcPts val="600"/>
              </a:spcAft>
            </a:pPr>
            <a:r>
              <a:rPr lang="en-US" sz="2800" dirty="0" smtClean="0"/>
              <a:t>Problem Statement</a:t>
            </a:r>
          </a:p>
          <a:p>
            <a:pPr>
              <a:spcBef>
                <a:spcPts val="600"/>
              </a:spcBef>
              <a:spcAft>
                <a:spcPts val="600"/>
              </a:spcAft>
            </a:pPr>
            <a:r>
              <a:rPr lang="en-US" sz="2800" dirty="0" smtClean="0"/>
              <a:t>Survey </a:t>
            </a:r>
            <a:r>
              <a:rPr lang="en-US" sz="2800" dirty="0"/>
              <a:t>of Existing </a:t>
            </a:r>
            <a:r>
              <a:rPr lang="en-US" sz="2800" dirty="0" smtClean="0"/>
              <a:t>System</a:t>
            </a:r>
          </a:p>
          <a:p>
            <a:pPr>
              <a:spcBef>
                <a:spcPts val="600"/>
              </a:spcBef>
              <a:spcAft>
                <a:spcPts val="600"/>
              </a:spcAft>
            </a:pPr>
            <a:r>
              <a:rPr lang="en-US" sz="2800" dirty="0" smtClean="0"/>
              <a:t>Project Objectives</a:t>
            </a:r>
          </a:p>
          <a:p>
            <a:pPr>
              <a:spcBef>
                <a:spcPts val="600"/>
              </a:spcBef>
              <a:spcAft>
                <a:spcPts val="600"/>
              </a:spcAft>
            </a:pPr>
            <a:r>
              <a:rPr lang="en-US" sz="2800" dirty="0" smtClean="0"/>
              <a:t>Expected Outcomes</a:t>
            </a:r>
          </a:p>
          <a:p>
            <a:pPr>
              <a:spcBef>
                <a:spcPts val="600"/>
              </a:spcBef>
              <a:spcAft>
                <a:spcPts val="600"/>
              </a:spcAft>
            </a:pPr>
            <a:r>
              <a:rPr lang="en-US" sz="2800" dirty="0" smtClean="0"/>
              <a:t>Conclusion and limitations</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Abstract</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pPr algn="just">
              <a:buNone/>
            </a:pPr>
            <a:r>
              <a:rPr lang="en-US" dirty="0" smtClean="0"/>
              <a:t>		   There are a lot of times when a user does not have his phone by his side and wants to see the notifications on his phone. Also many parents want to keep a log of what their child is doing in his phone. There enters the concept of a monitor app, an app that can solve these issues or manage them for the least.</a:t>
            </a:r>
          </a:p>
          <a:p>
            <a:pPr algn="just">
              <a:buNone/>
            </a:pPr>
            <a:endParaRPr lang="en-US" dirty="0" smtClean="0"/>
          </a:p>
          <a:p>
            <a:pPr algn="just">
              <a:buNone/>
            </a:pPr>
            <a:endParaRPr lang="en-US" dirty="0" smtClean="0"/>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	The concept is to introduce an android application that can assist and simplify a mobile user’s life. From getting all the mobile notification on your laptop to keeping an eye on your children, the application will have it all covered. This will notify user about its phone’s information such as battery status, call info and message from android device to web application. Also it will give the log of the hone to the user as per the requirement.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4800" dirty="0" smtClean="0"/>
              <a:t>Problem Statement</a:t>
            </a:r>
            <a:endParaRPr lang="en-US" sz="4800" dirty="0"/>
          </a:p>
        </p:txBody>
      </p:sp>
      <p:sp>
        <p:nvSpPr>
          <p:cNvPr id="2" name="Content Placeholder 1"/>
          <p:cNvSpPr>
            <a:spLocks noGrp="1"/>
          </p:cNvSpPr>
          <p:nvPr>
            <p:ph idx="1"/>
          </p:nvPr>
        </p:nvSpPr>
        <p:spPr/>
        <p:txBody>
          <a:bodyPr>
            <a:normAutofit/>
          </a:bodyPr>
          <a:lstStyle/>
          <a:p>
            <a:pPr>
              <a:buNone/>
            </a:pPr>
            <a:r>
              <a:rPr lang="en-US" b="1" dirty="0" smtClean="0"/>
              <a:t> </a:t>
            </a:r>
            <a:r>
              <a:rPr lang="en-US" dirty="0" smtClean="0"/>
              <a:t>    	</a:t>
            </a:r>
          </a:p>
          <a:p>
            <a:pPr>
              <a:buFont typeface="Arial" pitchFamily="34" charset="0"/>
              <a:buChar char="•"/>
            </a:pPr>
            <a:r>
              <a:rPr lang="en-US" dirty="0"/>
              <a:t>Nowadays MNC companies are not allowing using smartphones in the workplace because the data is being transferred illegally. Due to this, the user is unable to know any important or urgent information.</a:t>
            </a:r>
            <a:r>
              <a:rPr lang="en-US" dirty="0" smtClean="0"/>
              <a:t>     </a:t>
            </a:r>
          </a:p>
          <a:p>
            <a:pPr>
              <a:buFont typeface="Arial" pitchFamily="34" charset="0"/>
              <a:buChar char="•"/>
            </a:pPr>
            <a:r>
              <a:rPr lang="en-US" dirty="0" smtClean="0"/>
              <a:t>It’s becoming hard for parents to keep an eye on their child’s phone because of the busy schedule.</a:t>
            </a:r>
          </a:p>
          <a:p>
            <a:pPr>
              <a:buFont typeface="Arial" pitchFamily="34" charset="0"/>
              <a:buChar char="•"/>
            </a:pPr>
            <a:r>
              <a:rPr lang="en-US" dirty="0" smtClean="0"/>
              <a:t>People have to keep more than one mobile device with them because of their professional life, so it’s hard to manage all them at same time.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Survey of </a:t>
            </a:r>
            <a:r>
              <a:rPr lang="en-US" smtClean="0"/>
              <a:t>Existing </a:t>
            </a:r>
            <a:r>
              <a:rPr lang="en-US" smtClean="0"/>
              <a:t>Systems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29931164"/>
              </p:ext>
            </p:extLst>
          </p:nvPr>
        </p:nvGraphicFramePr>
        <p:xfrm>
          <a:off x="457200" y="1935163"/>
          <a:ext cx="8229600" cy="46685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067157247"/>
                    </a:ext>
                  </a:extLst>
                </a:gridCol>
                <a:gridCol w="1371600">
                  <a:extLst>
                    <a:ext uri="{9D8B030D-6E8A-4147-A177-3AD203B41FA5}">
                      <a16:colId xmlns:a16="http://schemas.microsoft.com/office/drawing/2014/main" val="2449075692"/>
                    </a:ext>
                  </a:extLst>
                </a:gridCol>
                <a:gridCol w="2514600">
                  <a:extLst>
                    <a:ext uri="{9D8B030D-6E8A-4147-A177-3AD203B41FA5}">
                      <a16:colId xmlns:a16="http://schemas.microsoft.com/office/drawing/2014/main" val="273347114"/>
                    </a:ext>
                  </a:extLst>
                </a:gridCol>
                <a:gridCol w="1752600">
                  <a:extLst>
                    <a:ext uri="{9D8B030D-6E8A-4147-A177-3AD203B41FA5}">
                      <a16:colId xmlns:a16="http://schemas.microsoft.com/office/drawing/2014/main" val="568035820"/>
                    </a:ext>
                  </a:extLst>
                </a:gridCol>
                <a:gridCol w="1752600">
                  <a:extLst>
                    <a:ext uri="{9D8B030D-6E8A-4147-A177-3AD203B41FA5}">
                      <a16:colId xmlns:a16="http://schemas.microsoft.com/office/drawing/2014/main" val="1865614385"/>
                    </a:ext>
                  </a:extLst>
                </a:gridCol>
              </a:tblGrid>
              <a:tr h="370840">
                <a:tc>
                  <a:txBody>
                    <a:bodyPr/>
                    <a:lstStyle/>
                    <a:p>
                      <a:pPr algn="ctr"/>
                      <a:r>
                        <a:rPr lang="en-IN" dirty="0" smtClean="0"/>
                        <a:t>S. No.</a:t>
                      </a:r>
                      <a:endParaRPr lang="en-IN" dirty="0"/>
                    </a:p>
                  </a:txBody>
                  <a:tcPr/>
                </a:tc>
                <a:tc>
                  <a:txBody>
                    <a:bodyPr/>
                    <a:lstStyle/>
                    <a:p>
                      <a:pPr algn="ctr"/>
                      <a:r>
                        <a:rPr lang="en-IN" dirty="0" smtClean="0"/>
                        <a:t>Name</a:t>
                      </a:r>
                      <a:endParaRPr lang="en-IN" dirty="0"/>
                    </a:p>
                  </a:txBody>
                  <a:tcPr/>
                </a:tc>
                <a:tc>
                  <a:txBody>
                    <a:bodyPr/>
                    <a:lstStyle/>
                    <a:p>
                      <a:pPr algn="ctr"/>
                      <a:r>
                        <a:rPr lang="en-IN" dirty="0" smtClean="0"/>
                        <a:t>Characteristics</a:t>
                      </a:r>
                      <a:endParaRPr lang="en-IN" dirty="0"/>
                    </a:p>
                  </a:txBody>
                  <a:tcPr/>
                </a:tc>
                <a:tc>
                  <a:txBody>
                    <a:bodyPr/>
                    <a:lstStyle/>
                    <a:p>
                      <a:pPr algn="ctr"/>
                      <a:r>
                        <a:rPr lang="en-IN" dirty="0" smtClean="0"/>
                        <a:t>Advantages</a:t>
                      </a:r>
                      <a:endParaRPr lang="en-IN" dirty="0"/>
                    </a:p>
                  </a:txBody>
                  <a:tcPr/>
                </a:tc>
                <a:tc>
                  <a:txBody>
                    <a:bodyPr/>
                    <a:lstStyle/>
                    <a:p>
                      <a:pPr algn="ctr"/>
                      <a:r>
                        <a:rPr lang="en-IN" dirty="0" smtClean="0"/>
                        <a:t>Disadvantages</a:t>
                      </a:r>
                      <a:endParaRPr lang="en-IN" dirty="0"/>
                    </a:p>
                  </a:txBody>
                  <a:tcPr/>
                </a:tc>
                <a:extLst>
                  <a:ext uri="{0D108BD9-81ED-4DB2-BD59-A6C34878D82A}">
                    <a16:rowId xmlns:a16="http://schemas.microsoft.com/office/drawing/2014/main" val="227194884"/>
                  </a:ext>
                </a:extLst>
              </a:tr>
              <a:tr h="370840">
                <a:tc>
                  <a:txBody>
                    <a:bodyPr/>
                    <a:lstStyle/>
                    <a:p>
                      <a:pPr algn="ctr"/>
                      <a:r>
                        <a:rPr lang="en-IN" dirty="0" smtClean="0"/>
                        <a:t>1</a:t>
                      </a:r>
                      <a:endParaRPr lang="en-IN" dirty="0"/>
                    </a:p>
                  </a:txBody>
                  <a:tcPr/>
                </a:tc>
                <a:tc>
                  <a:txBody>
                    <a:bodyPr/>
                    <a:lstStyle/>
                    <a:p>
                      <a:pPr algn="ctr"/>
                      <a:r>
                        <a:rPr lang="en-IN" baseline="0" dirty="0" err="1" smtClean="0"/>
                        <a:t>iMessaging</a:t>
                      </a:r>
                      <a:endParaRPr lang="en-IN" baseline="0" dirty="0" smtClean="0"/>
                    </a:p>
                    <a:p>
                      <a:pPr algn="ctr"/>
                      <a:r>
                        <a:rPr lang="en-IN" baseline="0" dirty="0" smtClean="0"/>
                        <a:t>(</a:t>
                      </a:r>
                      <a:r>
                        <a:rPr lang="en-IN" baseline="0" dirty="0" err="1" smtClean="0"/>
                        <a:t>MacOS</a:t>
                      </a:r>
                      <a:r>
                        <a:rPr lang="en-IN" baseline="0" dirty="0" smtClean="0"/>
                        <a:t>)</a:t>
                      </a:r>
                      <a:endParaRPr lang="en-IN" dirty="0"/>
                    </a:p>
                  </a:txBody>
                  <a:tcPr/>
                </a:tc>
                <a:tc>
                  <a:txBody>
                    <a:bodyPr/>
                    <a:lstStyle/>
                    <a:p>
                      <a:pPr marL="285750" indent="-285750" algn="just">
                        <a:buFont typeface="Arial" panose="020B0604020202020204" pitchFamily="34" charset="0"/>
                        <a:buChar char="•"/>
                      </a:pPr>
                      <a:r>
                        <a:rPr lang="en-IN" dirty="0" smtClean="0"/>
                        <a:t>Can Sync Messages</a:t>
                      </a:r>
                      <a:r>
                        <a:rPr lang="en-IN" baseline="0" dirty="0" smtClean="0"/>
                        <a:t> from an iPhone, iPad and iPod.</a:t>
                      </a:r>
                    </a:p>
                    <a:p>
                      <a:pPr marL="285750" indent="-285750" algn="just">
                        <a:buFont typeface="Arial" panose="020B0604020202020204" pitchFamily="34" charset="0"/>
                        <a:buChar char="•"/>
                      </a:pPr>
                      <a:r>
                        <a:rPr lang="en-IN" baseline="0" dirty="0" smtClean="0"/>
                        <a:t>Allows you to send and receive SMS &amp; MMS through your Apple device.</a:t>
                      </a:r>
                      <a:endParaRPr lang="en-IN" dirty="0"/>
                    </a:p>
                  </a:txBody>
                  <a:tcPr/>
                </a:tc>
                <a:tc>
                  <a:txBody>
                    <a:bodyPr/>
                    <a:lstStyle/>
                    <a:p>
                      <a:pPr marL="285750" indent="-285750" algn="just">
                        <a:buFont typeface="Arial" panose="020B0604020202020204" pitchFamily="34" charset="0"/>
                        <a:buChar char="•"/>
                      </a:pPr>
                      <a:r>
                        <a:rPr lang="en-IN" dirty="0" smtClean="0"/>
                        <a:t>It is free with</a:t>
                      </a:r>
                      <a:r>
                        <a:rPr lang="en-IN" baseline="0" dirty="0" smtClean="0"/>
                        <a:t> </a:t>
                      </a:r>
                      <a:r>
                        <a:rPr lang="en-IN" baseline="0" dirty="0" err="1" smtClean="0"/>
                        <a:t>MacOS</a:t>
                      </a:r>
                      <a:r>
                        <a:rPr lang="en-IN" baseline="0" dirty="0" smtClean="0"/>
                        <a:t>.</a:t>
                      </a:r>
                      <a:endParaRPr lang="en-IN" dirty="0"/>
                    </a:p>
                  </a:txBody>
                  <a:tcPr/>
                </a:tc>
                <a:tc>
                  <a:txBody>
                    <a:bodyPr/>
                    <a:lstStyle/>
                    <a:p>
                      <a:pPr marL="285750" indent="-285750" algn="just">
                        <a:buFont typeface="Arial" panose="020B0604020202020204" pitchFamily="34" charset="0"/>
                        <a:buChar char="•"/>
                      </a:pPr>
                      <a:r>
                        <a:rPr lang="en-IN" dirty="0" smtClean="0"/>
                        <a:t>Restricted to apple devices</a:t>
                      </a:r>
                      <a:r>
                        <a:rPr lang="en-IN" baseline="0" dirty="0" smtClean="0"/>
                        <a:t> only.</a:t>
                      </a:r>
                      <a:endParaRPr lang="en-IN" dirty="0"/>
                    </a:p>
                  </a:txBody>
                  <a:tcPr/>
                </a:tc>
                <a:extLst>
                  <a:ext uri="{0D108BD9-81ED-4DB2-BD59-A6C34878D82A}">
                    <a16:rowId xmlns:a16="http://schemas.microsoft.com/office/drawing/2014/main" val="2103654955"/>
                  </a:ext>
                </a:extLst>
              </a:tr>
              <a:tr h="370840">
                <a:tc>
                  <a:txBody>
                    <a:bodyPr/>
                    <a:lstStyle/>
                    <a:p>
                      <a:pPr algn="ctr"/>
                      <a:r>
                        <a:rPr lang="en-IN" dirty="0" smtClean="0"/>
                        <a:t>2</a:t>
                      </a:r>
                      <a:endParaRPr lang="en-IN" dirty="0"/>
                    </a:p>
                  </a:txBody>
                  <a:tcPr/>
                </a:tc>
                <a:tc>
                  <a:txBody>
                    <a:bodyPr/>
                    <a:lstStyle/>
                    <a:p>
                      <a:pPr algn="ctr"/>
                      <a:r>
                        <a:rPr lang="en-IN" dirty="0" smtClean="0"/>
                        <a:t>Your Phone (Windows</a:t>
                      </a:r>
                      <a:r>
                        <a:rPr lang="en-IN" baseline="0" dirty="0" smtClean="0"/>
                        <a:t> 10)</a:t>
                      </a:r>
                      <a:endParaRPr lang="en-IN" dirty="0"/>
                    </a:p>
                  </a:txBody>
                  <a:tcPr/>
                </a:tc>
                <a:tc>
                  <a:txBody>
                    <a:bodyPr/>
                    <a:lstStyle/>
                    <a:p>
                      <a:pPr marL="285750" indent="-285750" algn="just">
                        <a:buFont typeface="Arial" panose="020B0604020202020204" pitchFamily="34" charset="0"/>
                        <a:buChar char="•"/>
                      </a:pPr>
                      <a:r>
                        <a:rPr lang="en-IN" dirty="0" smtClean="0"/>
                        <a:t>This </a:t>
                      </a:r>
                      <a:r>
                        <a:rPr kumimoji="0" lang="en-US" b="0" i="0" kern="1200" dirty="0" smtClean="0">
                          <a:solidFill>
                            <a:schemeClr val="dk1"/>
                          </a:solidFill>
                          <a:effectLst/>
                          <a:latin typeface="+mn-lt"/>
                          <a:ea typeface="+mn-ea"/>
                          <a:cs typeface="+mn-cs"/>
                        </a:rPr>
                        <a:t>connects to your Android</a:t>
                      </a:r>
                      <a:r>
                        <a:rPr kumimoji="0" lang="en-US" b="0" i="0" kern="1200" baseline="0" dirty="0" smtClean="0">
                          <a:solidFill>
                            <a:schemeClr val="dk1"/>
                          </a:solidFill>
                          <a:effectLst/>
                          <a:latin typeface="+mn-lt"/>
                          <a:ea typeface="+mn-ea"/>
                          <a:cs typeface="+mn-cs"/>
                        </a:rPr>
                        <a:t>/Windows mobile </a:t>
                      </a:r>
                      <a:r>
                        <a:rPr kumimoji="0" lang="en-US" b="0" i="0" kern="1200" dirty="0" smtClean="0">
                          <a:solidFill>
                            <a:schemeClr val="dk1"/>
                          </a:solidFill>
                          <a:effectLst/>
                          <a:latin typeface="+mn-lt"/>
                          <a:ea typeface="+mn-ea"/>
                          <a:cs typeface="+mn-cs"/>
                        </a:rPr>
                        <a:t>devices and allows users to access their text messages and even photos</a:t>
                      </a:r>
                      <a:endParaRPr lang="en-IN" dirty="0"/>
                    </a:p>
                  </a:txBody>
                  <a:tcPr/>
                </a:tc>
                <a:tc>
                  <a:txBody>
                    <a:bodyPr/>
                    <a:lstStyle/>
                    <a:p>
                      <a:pPr marL="285750" indent="-285750" algn="just">
                        <a:buFont typeface="Arial" panose="020B0604020202020204" pitchFamily="34" charset="0"/>
                        <a:buChar char="•"/>
                      </a:pPr>
                      <a:r>
                        <a:rPr lang="en-IN" dirty="0" smtClean="0"/>
                        <a:t>It</a:t>
                      </a:r>
                      <a:r>
                        <a:rPr lang="en-IN" baseline="0" dirty="0" smtClean="0"/>
                        <a:t> is available for android and windows both.</a:t>
                      </a:r>
                      <a:endParaRPr lang="en-IN" dirty="0"/>
                    </a:p>
                  </a:txBody>
                  <a:tcPr/>
                </a:tc>
                <a:tc>
                  <a:txBody>
                    <a:bodyPr/>
                    <a:lstStyle/>
                    <a:p>
                      <a:pPr marL="285750" indent="-285750" algn="just">
                        <a:buFont typeface="Arial" panose="020B0604020202020204" pitchFamily="34" charset="0"/>
                        <a:buChar char="•"/>
                      </a:pPr>
                      <a:r>
                        <a:rPr lang="en-IN" dirty="0" smtClean="0"/>
                        <a:t>Limited</a:t>
                      </a:r>
                      <a:r>
                        <a:rPr lang="en-IN" baseline="0" dirty="0" smtClean="0"/>
                        <a:t> to texts and photos only.</a:t>
                      </a:r>
                      <a:endParaRPr lang="en-IN" dirty="0"/>
                    </a:p>
                  </a:txBody>
                  <a:tcPr/>
                </a:tc>
                <a:extLst>
                  <a:ext uri="{0D108BD9-81ED-4DB2-BD59-A6C34878D82A}">
                    <a16:rowId xmlns:a16="http://schemas.microsoft.com/office/drawing/2014/main" val="137713984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lstStyle/>
          <a:p>
            <a:r>
              <a:rPr lang="en-US" dirty="0" smtClean="0"/>
              <a:t>               Project  Objectives</a:t>
            </a:r>
            <a:endParaRPr lang="en-US" dirty="0"/>
          </a:p>
        </p:txBody>
      </p:sp>
      <p:sp>
        <p:nvSpPr>
          <p:cNvPr id="3" name="Content Placeholder 2"/>
          <p:cNvSpPr>
            <a:spLocks noGrp="1"/>
          </p:cNvSpPr>
          <p:nvPr>
            <p:ph idx="1"/>
          </p:nvPr>
        </p:nvSpPr>
        <p:spPr>
          <a:xfrm>
            <a:off x="304800" y="1600200"/>
            <a:ext cx="8229600" cy="5105400"/>
          </a:xfrm>
        </p:spPr>
        <p:txBody>
          <a:bodyPr>
            <a:noAutofit/>
          </a:bodyPr>
          <a:lstStyle/>
          <a:p>
            <a:pPr algn="just"/>
            <a:r>
              <a:rPr lang="en-US" sz="2800" dirty="0" smtClean="0"/>
              <a:t>To develop an interface which make all the phone data of user available on their desktop systems.</a:t>
            </a:r>
          </a:p>
          <a:p>
            <a:pPr algn="just"/>
            <a:r>
              <a:rPr lang="en-US" sz="2800" dirty="0" smtClean="0"/>
              <a:t>To provide an interface for parents to monitor their children activities on their mobile devices.</a:t>
            </a:r>
          </a:p>
          <a:p>
            <a:pPr algn="just"/>
            <a:r>
              <a:rPr lang="en-US" sz="2800" dirty="0" smtClean="0"/>
              <a:t>To develop an interface on which user can configure and access all his mobile devices.</a:t>
            </a:r>
          </a:p>
          <a:p>
            <a:pPr algn="just"/>
            <a:r>
              <a:rPr lang="en-US" sz="2800" dirty="0" smtClean="0"/>
              <a:t>To provide a “find my device” feature through this.</a:t>
            </a:r>
          </a:p>
          <a:p>
            <a:pPr algn="just"/>
            <a:r>
              <a:rPr lang="en-US" sz="2800" dirty="0" smtClean="0"/>
              <a:t>To develop an interface through which user can notify/remind other devices by sending notifications.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 Proposed</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The </a:t>
            </a:r>
            <a:r>
              <a:rPr lang="en-US" dirty="0"/>
              <a:t>application will give the users their </a:t>
            </a:r>
            <a:r>
              <a:rPr lang="en-US" dirty="0" smtClean="0"/>
              <a:t>phone’s information </a:t>
            </a:r>
            <a:r>
              <a:rPr lang="en-US" dirty="0"/>
              <a:t>from anywhere. The user just needs to login through the web application and then he will be presented with the information. The application will give the details about the phone’s battery, missed calls, messages and any other important notification. This will not only make the user life easy but will also help companies security and </a:t>
            </a:r>
            <a:r>
              <a:rPr lang="en-US" dirty="0" smtClean="0"/>
              <a:t>obviously </a:t>
            </a:r>
            <a:r>
              <a:rPr lang="en-US" dirty="0"/>
              <a:t>distraction during the work would reduce as the user won’t have his phone by his side</a:t>
            </a:r>
            <a:r>
              <a:rPr lang="en-US" dirty="0" smtClean="0"/>
              <a:t>.</a:t>
            </a:r>
          </a:p>
          <a:p>
            <a:pPr algn="just">
              <a:buNone/>
            </a:pPr>
            <a:r>
              <a:rPr lang="en-US" dirty="0"/>
              <a:t>	</a:t>
            </a:r>
            <a:r>
              <a:rPr lang="en-US" dirty="0" smtClean="0"/>
              <a:t>	Along </a:t>
            </a:r>
            <a:r>
              <a:rPr lang="en-US" dirty="0"/>
              <a:t>with this, the application will also let the parents have control over their child’s phone usage log. This might prove out to be very helpful in managing their child’s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Expected Outcomes</a:t>
            </a:r>
            <a:endParaRPr lang="en-US" dirty="0"/>
          </a:p>
        </p:txBody>
      </p:sp>
      <p:sp>
        <p:nvSpPr>
          <p:cNvPr id="2" name="Content Placeholder 1"/>
          <p:cNvSpPr>
            <a:spLocks noGrp="1"/>
          </p:cNvSpPr>
          <p:nvPr>
            <p:ph idx="1"/>
          </p:nvPr>
        </p:nvSpPr>
        <p:spPr/>
        <p:txBody>
          <a:bodyPr>
            <a:normAutofit/>
          </a:bodyPr>
          <a:lstStyle/>
          <a:p>
            <a:pPr marL="0" indent="0" algn="just">
              <a:buNone/>
            </a:pPr>
            <a:r>
              <a:rPr lang="en-US" dirty="0" smtClean="0"/>
              <a:t>	The </a:t>
            </a:r>
            <a:r>
              <a:rPr lang="en-US" dirty="0"/>
              <a:t>clear target users for our app are the employees of the company who cannot bring their phone to the working premises and the parents who want to keep an eye on their child’s activity. This won’t let the user’s miss out on any important information during their work hour</a:t>
            </a:r>
            <a:r>
              <a:rPr lang="en-US" dirty="0" smtClean="0"/>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953</TotalTime>
  <Words>244</Words>
  <Application>Microsoft Office PowerPoint</Application>
  <PresentationFormat>On-screen Show (4:3)</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Constantia</vt:lpstr>
      <vt:lpstr>Wingdings 2</vt:lpstr>
      <vt:lpstr>Flow</vt:lpstr>
      <vt:lpstr>ACROPOLIS  INSTITUTE OF TECHNOLOGY  AND RESEARCH</vt:lpstr>
      <vt:lpstr>Content</vt:lpstr>
      <vt:lpstr>Abstract</vt:lpstr>
      <vt:lpstr>Introduction</vt:lpstr>
      <vt:lpstr>Problem Statement</vt:lpstr>
      <vt:lpstr>Survey of Existing Systems</vt:lpstr>
      <vt:lpstr>               Project  Objectives</vt:lpstr>
      <vt:lpstr>Solution Proposed</vt:lpstr>
      <vt:lpstr>Expected Outcomes</vt:lpstr>
      <vt:lpstr>Conclusions and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Core</dc:creator>
  <cp:lastModifiedBy>Sahaj Sugandhi</cp:lastModifiedBy>
  <cp:revision>125</cp:revision>
  <dcterms:created xsi:type="dcterms:W3CDTF">2017-04-21T23:04:24Z</dcterms:created>
  <dcterms:modified xsi:type="dcterms:W3CDTF">2019-03-06T18:41:07Z</dcterms:modified>
</cp:coreProperties>
</file>