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51139-4D3F-476C-A1E1-F6A71C7AF0CE}" v="23" dt="2023-11-26T05:37:30.402"/>
    <p1510:client id="{FB0C2DCB-09BB-402E-BDF6-C8A96E5A2089}" v="1" dt="2023-11-26T02:38:24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Musleh" userId="b44f66e3308849cf" providerId="Windows Live" clId="Web-{AACAACEC-CB80-4AB8-9A5B-BD5C9755168A}"/>
    <pc:docChg chg="modSld sldOrd addMainMaster delMainMaster">
      <pc:chgData name="Adam Musleh" userId="b44f66e3308849cf" providerId="Windows Live" clId="Web-{AACAACEC-CB80-4AB8-9A5B-BD5C9755168A}" dt="2023-11-23T17:31:49.156" v="4"/>
      <pc:docMkLst>
        <pc:docMk/>
      </pc:docMkLst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3731932835" sldId="256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3731932835" sldId="256"/>
            <ac:spMk id="2" creationId="{1F11533D-4B42-31A5-9277-97B24A7C5F4D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3731932835" sldId="256"/>
            <ac:spMk id="3" creationId="{9DD4A8F2-A7BD-D152-4200-68B99F46A6AC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3731932835" sldId="256"/>
            <ac:spMk id="4" creationId="{B096C7B9-45AC-4A64-6376-5EEAD4CF9551}"/>
          </ac:spMkLst>
        </pc:sp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401787546" sldId="257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401787546" sldId="257"/>
            <ac:spMk id="2" creationId="{D09D4339-1270-C25A-9427-2A8B5D7F9C0D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401787546" sldId="257"/>
            <ac:spMk id="3" creationId="{4F38335F-C37D-1C78-ABE2-6BF80994AC8D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401787546" sldId="257"/>
            <ac:spMk id="4" creationId="{6A2A7379-510D-378D-4CCA-AD06312D5CF8}"/>
          </ac:spMkLst>
        </pc:sp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301776792" sldId="258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301776792" sldId="258"/>
            <ac:spMk id="2" creationId="{345C995F-C52A-6B3C-F7CF-5C9D0222A478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301776792" sldId="258"/>
            <ac:spMk id="7" creationId="{BA1E00E5-B099-15A6-96D4-54BAA7651ACC}"/>
          </ac:spMkLst>
        </pc:spChg>
        <pc:picChg chg="mod ord">
          <ac:chgData name="Adam Musleh" userId="b44f66e3308849cf" providerId="Windows Live" clId="Web-{AACAACEC-CB80-4AB8-9A5B-BD5C9755168A}" dt="2023-11-23T17:31:15.061" v="3"/>
          <ac:picMkLst>
            <pc:docMk/>
            <pc:sldMk cId="301776792" sldId="258"/>
            <ac:picMk id="4" creationId="{DED42B66-8B81-B047-351D-F58491547968}"/>
          </ac:picMkLst>
        </pc:pic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74907974" sldId="259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74907974" sldId="259"/>
            <ac:spMk id="2" creationId="{5692F080-C77C-76D5-F716-11B904083AF5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74907974" sldId="259"/>
            <ac:spMk id="3" creationId="{EC06CCCE-844C-C180-D124-347E788C7BFA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74907974" sldId="259"/>
            <ac:spMk id="4" creationId="{AD021AC1-6696-E829-96BF-06F620CFCC41}"/>
          </ac:spMkLst>
        </pc:sp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2639745797" sldId="260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639745797" sldId="260"/>
            <ac:spMk id="2" creationId="{28AD09D5-456D-5C6E-C9C8-A3FC1317FF8C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639745797" sldId="260"/>
            <ac:spMk id="8" creationId="{4CD37A7A-6A43-6CE3-234A-AF5DB3ABE4DB}"/>
          </ac:spMkLst>
        </pc:spChg>
        <pc:picChg chg="mod ord">
          <ac:chgData name="Adam Musleh" userId="b44f66e3308849cf" providerId="Windows Live" clId="Web-{AACAACEC-CB80-4AB8-9A5B-BD5C9755168A}" dt="2023-11-23T17:31:15.061" v="3"/>
          <ac:picMkLst>
            <pc:docMk/>
            <pc:sldMk cId="2639745797" sldId="260"/>
            <ac:picMk id="5" creationId="{F8DDC984-7C7D-7540-0795-8C20F3A078BE}"/>
          </ac:picMkLst>
        </pc:pic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2299061184" sldId="261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299061184" sldId="261"/>
            <ac:spMk id="2" creationId="{3C353CBB-B04D-E9B5-40FE-0F523861D268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299061184" sldId="261"/>
            <ac:spMk id="4" creationId="{FD8CB5B3-B1D3-7A26-DAC0-3C9E4761F30D}"/>
          </ac:spMkLst>
        </pc:spChg>
        <pc:picChg chg="mod ord">
          <ac:chgData name="Adam Musleh" userId="b44f66e3308849cf" providerId="Windows Live" clId="Web-{AACAACEC-CB80-4AB8-9A5B-BD5C9755168A}" dt="2023-11-23T17:31:15.061" v="3"/>
          <ac:picMkLst>
            <pc:docMk/>
            <pc:sldMk cId="2299061184" sldId="261"/>
            <ac:picMk id="5" creationId="{034ECA60-6049-6BCA-78BA-27953115823D}"/>
          </ac:picMkLst>
        </pc:pic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2115085047" sldId="262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115085047" sldId="262"/>
            <ac:spMk id="2" creationId="{B30739B6-3ACB-EF04-517C-F33A771AE8CC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115085047" sldId="262"/>
            <ac:spMk id="4" creationId="{3F94BC4D-52F0-072B-83AF-A91A4D99F385}"/>
          </ac:spMkLst>
        </pc:spChg>
        <pc:picChg chg="mod ord">
          <ac:chgData name="Adam Musleh" userId="b44f66e3308849cf" providerId="Windows Live" clId="Web-{AACAACEC-CB80-4AB8-9A5B-BD5C9755168A}" dt="2023-11-23T17:31:15.061" v="3"/>
          <ac:picMkLst>
            <pc:docMk/>
            <pc:sldMk cId="2115085047" sldId="262"/>
            <ac:picMk id="5" creationId="{8D7DD4C1-F03A-D97E-3CED-685AEBD0AC70}"/>
          </ac:picMkLst>
        </pc:pic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4171944480" sldId="263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4171944480" sldId="263"/>
            <ac:spMk id="2" creationId="{3044108B-ABBA-6414-17F2-2DF1E812FA05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4171944480" sldId="263"/>
            <ac:spMk id="3" creationId="{917D222B-6C38-A255-2D8D-6FDA0DD6EC5F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4171944480" sldId="263"/>
            <ac:spMk id="4" creationId="{B389F53B-4ABB-FCFE-A6BC-F30932301FF0}"/>
          </ac:spMkLst>
        </pc:sp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2137648645" sldId="264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137648645" sldId="264"/>
            <ac:spMk id="2" creationId="{B865FF4C-3EF4-1552-D029-467F9E924E52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137648645" sldId="264"/>
            <ac:spMk id="3" creationId="{EFAC8AA9-AEE3-0FF4-AE9A-4B394306E2AE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137648645" sldId="264"/>
            <ac:spMk id="4" creationId="{6C28A729-5C1A-4F30-7535-859272401530}"/>
          </ac:spMkLst>
        </pc:sp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2347103420" sldId="265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347103420" sldId="265"/>
            <ac:spMk id="2" creationId="{4D91F1FD-5EB5-6737-A5CE-445DBAAEA77F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347103420" sldId="265"/>
            <ac:spMk id="3" creationId="{B175AF25-26A7-E06F-7A9B-54EA0B0FD244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347103420" sldId="265"/>
            <ac:spMk id="4" creationId="{15A549DB-55FF-8353-FA35-09C89BD0E8FD}"/>
          </ac:spMkLst>
        </pc:sp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2299327313" sldId="266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299327313" sldId="266"/>
            <ac:spMk id="2" creationId="{443B1ACF-4C43-9D70-6018-E5504A3D920B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299327313" sldId="266"/>
            <ac:spMk id="3" creationId="{E0355C0E-F072-A062-B79B-562006BC4447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299327313" sldId="266"/>
            <ac:spMk id="4" creationId="{8669E18F-527D-12FC-4558-C5DDD62B1682}"/>
          </ac:spMkLst>
        </pc:sp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2203178046" sldId="267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203178046" sldId="267"/>
            <ac:spMk id="2" creationId="{2CFC54F2-127C-17AD-0032-B7A8B5061187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2203178046" sldId="267"/>
            <ac:spMk id="4" creationId="{03962DD8-AF34-209B-3A92-B64DA880C4D5}"/>
          </ac:spMkLst>
        </pc:spChg>
        <pc:picChg chg="mod ord">
          <ac:chgData name="Adam Musleh" userId="b44f66e3308849cf" providerId="Windows Live" clId="Web-{AACAACEC-CB80-4AB8-9A5B-BD5C9755168A}" dt="2023-11-23T17:31:15.061" v="3"/>
          <ac:picMkLst>
            <pc:docMk/>
            <pc:sldMk cId="2203178046" sldId="267"/>
            <ac:picMk id="5" creationId="{53008665-35BB-638B-4650-05586505A1EA}"/>
          </ac:picMkLst>
        </pc:pic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12910563" sldId="268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12910563" sldId="268"/>
            <ac:spMk id="2" creationId="{301CACC3-BF53-2732-F0FD-5D5B49DE3B6C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12910563" sldId="268"/>
            <ac:spMk id="4" creationId="{FC2EF20E-80F4-DAAD-8125-B82BB8B4CB40}"/>
          </ac:spMkLst>
        </pc:spChg>
        <pc:picChg chg="mod ord">
          <ac:chgData name="Adam Musleh" userId="b44f66e3308849cf" providerId="Windows Live" clId="Web-{AACAACEC-CB80-4AB8-9A5B-BD5C9755168A}" dt="2023-11-23T17:31:15.061" v="3"/>
          <ac:picMkLst>
            <pc:docMk/>
            <pc:sldMk cId="12910563" sldId="268"/>
            <ac:picMk id="5" creationId="{67AB7D9E-EAEC-CB34-B487-034B6F892BE2}"/>
          </ac:picMkLst>
        </pc:pic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3975167449" sldId="269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3975167449" sldId="269"/>
            <ac:spMk id="2" creationId="{A022F87F-9D83-64BB-03EE-9F33BAA10117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3975167449" sldId="269"/>
            <ac:spMk id="4" creationId="{D4CE347C-7308-7425-4E11-B0008C4D6B44}"/>
          </ac:spMkLst>
        </pc:spChg>
        <pc:picChg chg="mod ord">
          <ac:chgData name="Adam Musleh" userId="b44f66e3308849cf" providerId="Windows Live" clId="Web-{AACAACEC-CB80-4AB8-9A5B-BD5C9755168A}" dt="2023-11-23T17:31:15.061" v="3"/>
          <ac:picMkLst>
            <pc:docMk/>
            <pc:sldMk cId="3975167449" sldId="269"/>
            <ac:picMk id="5" creationId="{49296025-E508-5259-A3E3-892E19B61E74}"/>
          </ac:picMkLst>
        </pc:picChg>
      </pc:sldChg>
      <pc:sldChg chg="modSp mod ord modClrScheme chgLayout">
        <pc:chgData name="Adam Musleh" userId="b44f66e3308849cf" providerId="Windows Live" clId="Web-{AACAACEC-CB80-4AB8-9A5B-BD5C9755168A}" dt="2023-11-23T17:31:49.156" v="4"/>
        <pc:sldMkLst>
          <pc:docMk/>
          <pc:sldMk cId="1649601779" sldId="270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1649601779" sldId="270"/>
            <ac:spMk id="2" creationId="{F7E78D1C-34C0-967B-28B2-BCB67F49DA89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1649601779" sldId="270"/>
            <ac:spMk id="4" creationId="{6648BA78-BBC6-FC9C-2D48-44CFAA835438}"/>
          </ac:spMkLst>
        </pc:spChg>
        <pc:picChg chg="mod ord">
          <ac:chgData name="Adam Musleh" userId="b44f66e3308849cf" providerId="Windows Live" clId="Web-{AACAACEC-CB80-4AB8-9A5B-BD5C9755168A}" dt="2023-11-23T17:31:15.061" v="3"/>
          <ac:picMkLst>
            <pc:docMk/>
            <pc:sldMk cId="1649601779" sldId="270"/>
            <ac:picMk id="5" creationId="{B86C8F92-347F-A5BF-0263-4FAFC48B9023}"/>
          </ac:picMkLst>
        </pc:pic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3375236703" sldId="271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3375236703" sldId="271"/>
            <ac:spMk id="2" creationId="{016501AE-62DE-C61D-DF58-C148A1A940CE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3375236703" sldId="271"/>
            <ac:spMk id="4" creationId="{D0341B62-BACC-65FD-9C3F-7A0EFFA341C3}"/>
          </ac:spMkLst>
        </pc:spChg>
        <pc:picChg chg="mod ord">
          <ac:chgData name="Adam Musleh" userId="b44f66e3308849cf" providerId="Windows Live" clId="Web-{AACAACEC-CB80-4AB8-9A5B-BD5C9755168A}" dt="2023-11-23T17:31:15.061" v="3"/>
          <ac:picMkLst>
            <pc:docMk/>
            <pc:sldMk cId="3375236703" sldId="271"/>
            <ac:picMk id="5" creationId="{81BA5A76-620F-98A3-FC48-351ECBDBF6A0}"/>
          </ac:picMkLst>
        </pc:pic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3276611511" sldId="272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3276611511" sldId="272"/>
            <ac:spMk id="2" creationId="{98DFF516-1537-2656-109F-826A170ECF77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3276611511" sldId="272"/>
            <ac:spMk id="4" creationId="{78A99281-D907-09B9-EF56-E1D2A4099F7B}"/>
          </ac:spMkLst>
        </pc:spChg>
        <pc:picChg chg="mod ord">
          <ac:chgData name="Adam Musleh" userId="b44f66e3308849cf" providerId="Windows Live" clId="Web-{AACAACEC-CB80-4AB8-9A5B-BD5C9755168A}" dt="2023-11-23T17:31:15.061" v="3"/>
          <ac:picMkLst>
            <pc:docMk/>
            <pc:sldMk cId="3276611511" sldId="272"/>
            <ac:picMk id="5" creationId="{671B8B40-2A6C-9FDE-D284-EC27150A0FC5}"/>
          </ac:picMkLst>
        </pc:picChg>
      </pc:sldChg>
      <pc:sldChg chg="modSp mod modClrScheme chgLayout">
        <pc:chgData name="Adam Musleh" userId="b44f66e3308849cf" providerId="Windows Live" clId="Web-{AACAACEC-CB80-4AB8-9A5B-BD5C9755168A}" dt="2023-11-23T17:31:15.061" v="3"/>
        <pc:sldMkLst>
          <pc:docMk/>
          <pc:sldMk cId="1015496958" sldId="273"/>
        </pc:sldMkLst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1015496958" sldId="273"/>
            <ac:spMk id="2" creationId="{7663BE40-5D69-A870-EE28-A3F381E7A985}"/>
          </ac:spMkLst>
        </pc:spChg>
        <pc:spChg chg="mod ord">
          <ac:chgData name="Adam Musleh" userId="b44f66e3308849cf" providerId="Windows Live" clId="Web-{AACAACEC-CB80-4AB8-9A5B-BD5C9755168A}" dt="2023-11-23T17:31:15.061" v="3"/>
          <ac:spMkLst>
            <pc:docMk/>
            <pc:sldMk cId="1015496958" sldId="273"/>
            <ac:spMk id="4" creationId="{3DE4073C-7893-BB27-FCAC-8872BD3AEE12}"/>
          </ac:spMkLst>
        </pc:spChg>
        <pc:picChg chg="mod ord">
          <ac:chgData name="Adam Musleh" userId="b44f66e3308849cf" providerId="Windows Live" clId="Web-{AACAACEC-CB80-4AB8-9A5B-BD5C9755168A}" dt="2023-11-23T17:31:15.061" v="3"/>
          <ac:picMkLst>
            <pc:docMk/>
            <pc:sldMk cId="1015496958" sldId="273"/>
            <ac:picMk id="5" creationId="{63115B62-E322-4780-4F61-7224DD59A603}"/>
          </ac:picMkLst>
        </pc:picChg>
      </pc:sldChg>
      <pc:sldMasterChg chg="add del addSldLayout delSldLayout">
        <pc:chgData name="Adam Musleh" userId="b44f66e3308849cf" providerId="Windows Live" clId="Web-{AACAACEC-CB80-4AB8-9A5B-BD5C9755168A}" dt="2023-11-23T17:31:15.061" v="3"/>
        <pc:sldMasterMkLst>
          <pc:docMk/>
          <pc:sldMasterMk cId="2063261379" sldId="2147483660"/>
        </pc:sldMasterMkLst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3020788415" sldId="2147483661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3681437680" sldId="2147483662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1843147984" sldId="2147483663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3603189082" sldId="2147483664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942879071" sldId="2147483665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561971848" sldId="2147483666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2672027732" sldId="2147483667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2411943690" sldId="2147483668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2196496437" sldId="2147483669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3568480942" sldId="2147483670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3313652871" sldId="2147483671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1992363650" sldId="2147483672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1177972863" sldId="2147483673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895240014" sldId="2147483674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3792388790" sldId="2147483675"/>
          </pc:sldLayoutMkLst>
        </pc:sldLayoutChg>
        <pc:sldLayoutChg chg="add del">
          <pc:chgData name="Adam Musleh" userId="b44f66e3308849cf" providerId="Windows Live" clId="Web-{AACAACEC-CB80-4AB8-9A5B-BD5C9755168A}" dt="2023-11-23T17:31:15.061" v="3"/>
          <pc:sldLayoutMkLst>
            <pc:docMk/>
            <pc:sldMasterMk cId="2063261379" sldId="2147483660"/>
            <pc:sldLayoutMk cId="2931079724" sldId="2147483676"/>
          </pc:sldLayoutMkLst>
        </pc:sldLayoutChg>
      </pc:sldMasterChg>
      <pc:sldMasterChg chg="add del addSldLayout delSldLayout modSldLayout">
        <pc:chgData name="Adam Musleh" userId="b44f66e3308849cf" providerId="Windows Live" clId="Web-{AACAACEC-CB80-4AB8-9A5B-BD5C9755168A}" dt="2023-11-23T17:31:15.061" v="3"/>
        <pc:sldMasterMkLst>
          <pc:docMk/>
          <pc:sldMasterMk cId="3122854672" sldId="2147483677"/>
        </pc:sldMasterMkLst>
        <pc:sldLayoutChg chg="add del mod replId">
          <pc:chgData name="Adam Musleh" userId="b44f66e3308849cf" providerId="Windows Live" clId="Web-{AACAACEC-CB80-4AB8-9A5B-BD5C9755168A}" dt="2023-11-23T17:31:15.061" v="3"/>
          <pc:sldLayoutMkLst>
            <pc:docMk/>
            <pc:sldMasterMk cId="3122854672" sldId="2147483677"/>
            <pc:sldLayoutMk cId="9904097" sldId="2147483678"/>
          </pc:sldLayoutMkLst>
        </pc:sldLayoutChg>
        <pc:sldLayoutChg chg="add del mod replId">
          <pc:chgData name="Adam Musleh" userId="b44f66e3308849cf" providerId="Windows Live" clId="Web-{AACAACEC-CB80-4AB8-9A5B-BD5C9755168A}" dt="2023-11-23T17:31:15.061" v="3"/>
          <pc:sldLayoutMkLst>
            <pc:docMk/>
            <pc:sldMasterMk cId="3122854672" sldId="2147483677"/>
            <pc:sldLayoutMk cId="990269549" sldId="2147483679"/>
          </pc:sldLayoutMkLst>
        </pc:sldLayoutChg>
        <pc:sldLayoutChg chg="add del mod replId">
          <pc:chgData name="Adam Musleh" userId="b44f66e3308849cf" providerId="Windows Live" clId="Web-{AACAACEC-CB80-4AB8-9A5B-BD5C9755168A}" dt="2023-11-23T17:31:15.061" v="3"/>
          <pc:sldLayoutMkLst>
            <pc:docMk/>
            <pc:sldMasterMk cId="3122854672" sldId="2147483677"/>
            <pc:sldLayoutMk cId="1914227367" sldId="2147483680"/>
          </pc:sldLayoutMkLst>
        </pc:sldLayoutChg>
        <pc:sldLayoutChg chg="add del mod replId">
          <pc:chgData name="Adam Musleh" userId="b44f66e3308849cf" providerId="Windows Live" clId="Web-{AACAACEC-CB80-4AB8-9A5B-BD5C9755168A}" dt="2023-11-23T17:31:15.061" v="3"/>
          <pc:sldLayoutMkLst>
            <pc:docMk/>
            <pc:sldMasterMk cId="3122854672" sldId="2147483677"/>
            <pc:sldLayoutMk cId="1408607128" sldId="2147483681"/>
          </pc:sldLayoutMkLst>
        </pc:sldLayoutChg>
        <pc:sldLayoutChg chg="add del mod replId">
          <pc:chgData name="Adam Musleh" userId="b44f66e3308849cf" providerId="Windows Live" clId="Web-{AACAACEC-CB80-4AB8-9A5B-BD5C9755168A}" dt="2023-11-23T17:31:15.061" v="3"/>
          <pc:sldLayoutMkLst>
            <pc:docMk/>
            <pc:sldMasterMk cId="3122854672" sldId="2147483677"/>
            <pc:sldLayoutMk cId="893014913" sldId="2147483682"/>
          </pc:sldLayoutMkLst>
        </pc:sldLayoutChg>
        <pc:sldLayoutChg chg="add del mod replId">
          <pc:chgData name="Adam Musleh" userId="b44f66e3308849cf" providerId="Windows Live" clId="Web-{AACAACEC-CB80-4AB8-9A5B-BD5C9755168A}" dt="2023-11-23T17:31:15.061" v="3"/>
          <pc:sldLayoutMkLst>
            <pc:docMk/>
            <pc:sldMasterMk cId="3122854672" sldId="2147483677"/>
            <pc:sldLayoutMk cId="1659777633" sldId="2147483683"/>
          </pc:sldLayoutMkLst>
        </pc:sldLayoutChg>
        <pc:sldLayoutChg chg="add del mod replId">
          <pc:chgData name="Adam Musleh" userId="b44f66e3308849cf" providerId="Windows Live" clId="Web-{AACAACEC-CB80-4AB8-9A5B-BD5C9755168A}" dt="2023-11-23T17:31:15.061" v="3"/>
          <pc:sldLayoutMkLst>
            <pc:docMk/>
            <pc:sldMasterMk cId="3122854672" sldId="2147483677"/>
            <pc:sldLayoutMk cId="74226379" sldId="2147483684"/>
          </pc:sldLayoutMkLst>
        </pc:sldLayoutChg>
        <pc:sldLayoutChg chg="add del mod replId">
          <pc:chgData name="Adam Musleh" userId="b44f66e3308849cf" providerId="Windows Live" clId="Web-{AACAACEC-CB80-4AB8-9A5B-BD5C9755168A}" dt="2023-11-23T17:31:15.061" v="3"/>
          <pc:sldLayoutMkLst>
            <pc:docMk/>
            <pc:sldMasterMk cId="3122854672" sldId="2147483677"/>
            <pc:sldLayoutMk cId="454966877" sldId="2147483685"/>
          </pc:sldLayoutMkLst>
        </pc:sldLayoutChg>
        <pc:sldLayoutChg chg="add del mod replId">
          <pc:chgData name="Adam Musleh" userId="b44f66e3308849cf" providerId="Windows Live" clId="Web-{AACAACEC-CB80-4AB8-9A5B-BD5C9755168A}" dt="2023-11-23T17:31:15.061" v="3"/>
          <pc:sldLayoutMkLst>
            <pc:docMk/>
            <pc:sldMasterMk cId="3122854672" sldId="2147483677"/>
            <pc:sldLayoutMk cId="2518750889" sldId="2147483686"/>
          </pc:sldLayoutMkLst>
        </pc:sldLayoutChg>
        <pc:sldLayoutChg chg="add del mod replId">
          <pc:chgData name="Adam Musleh" userId="b44f66e3308849cf" providerId="Windows Live" clId="Web-{AACAACEC-CB80-4AB8-9A5B-BD5C9755168A}" dt="2023-11-23T17:31:15.061" v="3"/>
          <pc:sldLayoutMkLst>
            <pc:docMk/>
            <pc:sldMasterMk cId="3122854672" sldId="2147483677"/>
            <pc:sldLayoutMk cId="278730459" sldId="2147483687"/>
          </pc:sldLayoutMkLst>
        </pc:sldLayoutChg>
        <pc:sldLayoutChg chg="add del mod replId">
          <pc:chgData name="Adam Musleh" userId="b44f66e3308849cf" providerId="Windows Live" clId="Web-{AACAACEC-CB80-4AB8-9A5B-BD5C9755168A}" dt="2023-11-23T17:31:15.061" v="3"/>
          <pc:sldLayoutMkLst>
            <pc:docMk/>
            <pc:sldMasterMk cId="3122854672" sldId="2147483677"/>
            <pc:sldLayoutMk cId="627789265" sldId="2147483688"/>
          </pc:sldLayoutMkLst>
        </pc:sldLayoutChg>
      </pc:sldMasterChg>
      <pc:sldMasterChg chg="add del addSldLayout delSldLayout modSldLayout">
        <pc:chgData name="Adam Musleh" userId="b44f66e3308849cf" providerId="Windows Live" clId="Web-{AACAACEC-CB80-4AB8-9A5B-BD5C9755168A}" dt="2023-11-23T17:31:13.811" v="2"/>
        <pc:sldMasterMkLst>
          <pc:docMk/>
          <pc:sldMasterMk cId="619762116" sldId="2147483689"/>
        </pc:sldMasterMkLst>
        <pc:sldLayoutChg chg="add del mod replId">
          <pc:chgData name="Adam Musleh" userId="b44f66e3308849cf" providerId="Windows Live" clId="Web-{AACAACEC-CB80-4AB8-9A5B-BD5C9755168A}" dt="2023-11-23T17:31:13.811" v="2"/>
          <pc:sldLayoutMkLst>
            <pc:docMk/>
            <pc:sldMasterMk cId="619762116" sldId="2147483689"/>
            <pc:sldLayoutMk cId="3810869852" sldId="2147483690"/>
          </pc:sldLayoutMkLst>
        </pc:sldLayoutChg>
        <pc:sldLayoutChg chg="add del mod replId">
          <pc:chgData name="Adam Musleh" userId="b44f66e3308849cf" providerId="Windows Live" clId="Web-{AACAACEC-CB80-4AB8-9A5B-BD5C9755168A}" dt="2023-11-23T17:31:13.811" v="2"/>
          <pc:sldLayoutMkLst>
            <pc:docMk/>
            <pc:sldMasterMk cId="619762116" sldId="2147483689"/>
            <pc:sldLayoutMk cId="1812761134" sldId="2147483691"/>
          </pc:sldLayoutMkLst>
        </pc:sldLayoutChg>
        <pc:sldLayoutChg chg="add del mod replId">
          <pc:chgData name="Adam Musleh" userId="b44f66e3308849cf" providerId="Windows Live" clId="Web-{AACAACEC-CB80-4AB8-9A5B-BD5C9755168A}" dt="2023-11-23T17:31:13.811" v="2"/>
          <pc:sldLayoutMkLst>
            <pc:docMk/>
            <pc:sldMasterMk cId="619762116" sldId="2147483689"/>
            <pc:sldLayoutMk cId="333151151" sldId="2147483692"/>
          </pc:sldLayoutMkLst>
        </pc:sldLayoutChg>
        <pc:sldLayoutChg chg="add del mod replId">
          <pc:chgData name="Adam Musleh" userId="b44f66e3308849cf" providerId="Windows Live" clId="Web-{AACAACEC-CB80-4AB8-9A5B-BD5C9755168A}" dt="2023-11-23T17:31:13.811" v="2"/>
          <pc:sldLayoutMkLst>
            <pc:docMk/>
            <pc:sldMasterMk cId="619762116" sldId="2147483689"/>
            <pc:sldLayoutMk cId="3631484398" sldId="2147483693"/>
          </pc:sldLayoutMkLst>
        </pc:sldLayoutChg>
        <pc:sldLayoutChg chg="add del mod replId">
          <pc:chgData name="Adam Musleh" userId="b44f66e3308849cf" providerId="Windows Live" clId="Web-{AACAACEC-CB80-4AB8-9A5B-BD5C9755168A}" dt="2023-11-23T17:31:13.811" v="2"/>
          <pc:sldLayoutMkLst>
            <pc:docMk/>
            <pc:sldMasterMk cId="619762116" sldId="2147483689"/>
            <pc:sldLayoutMk cId="178324314" sldId="2147483694"/>
          </pc:sldLayoutMkLst>
        </pc:sldLayoutChg>
        <pc:sldLayoutChg chg="add del mod replId">
          <pc:chgData name="Adam Musleh" userId="b44f66e3308849cf" providerId="Windows Live" clId="Web-{AACAACEC-CB80-4AB8-9A5B-BD5C9755168A}" dt="2023-11-23T17:31:13.811" v="2"/>
          <pc:sldLayoutMkLst>
            <pc:docMk/>
            <pc:sldMasterMk cId="619762116" sldId="2147483689"/>
            <pc:sldLayoutMk cId="158969535" sldId="2147483695"/>
          </pc:sldLayoutMkLst>
        </pc:sldLayoutChg>
        <pc:sldLayoutChg chg="add del mod replId">
          <pc:chgData name="Adam Musleh" userId="b44f66e3308849cf" providerId="Windows Live" clId="Web-{AACAACEC-CB80-4AB8-9A5B-BD5C9755168A}" dt="2023-11-23T17:31:13.811" v="2"/>
          <pc:sldLayoutMkLst>
            <pc:docMk/>
            <pc:sldMasterMk cId="619762116" sldId="2147483689"/>
            <pc:sldLayoutMk cId="2765835308" sldId="2147483696"/>
          </pc:sldLayoutMkLst>
        </pc:sldLayoutChg>
        <pc:sldLayoutChg chg="add del mod replId">
          <pc:chgData name="Adam Musleh" userId="b44f66e3308849cf" providerId="Windows Live" clId="Web-{AACAACEC-CB80-4AB8-9A5B-BD5C9755168A}" dt="2023-11-23T17:31:13.811" v="2"/>
          <pc:sldLayoutMkLst>
            <pc:docMk/>
            <pc:sldMasterMk cId="619762116" sldId="2147483689"/>
            <pc:sldLayoutMk cId="1338230931" sldId="2147483697"/>
          </pc:sldLayoutMkLst>
        </pc:sldLayoutChg>
        <pc:sldLayoutChg chg="add del mod replId">
          <pc:chgData name="Adam Musleh" userId="b44f66e3308849cf" providerId="Windows Live" clId="Web-{AACAACEC-CB80-4AB8-9A5B-BD5C9755168A}" dt="2023-11-23T17:31:13.811" v="2"/>
          <pc:sldLayoutMkLst>
            <pc:docMk/>
            <pc:sldMasterMk cId="619762116" sldId="2147483689"/>
            <pc:sldLayoutMk cId="1425390192" sldId="2147483698"/>
          </pc:sldLayoutMkLst>
        </pc:sldLayoutChg>
        <pc:sldLayoutChg chg="add del mod replId">
          <pc:chgData name="Adam Musleh" userId="b44f66e3308849cf" providerId="Windows Live" clId="Web-{AACAACEC-CB80-4AB8-9A5B-BD5C9755168A}" dt="2023-11-23T17:31:13.811" v="2"/>
          <pc:sldLayoutMkLst>
            <pc:docMk/>
            <pc:sldMasterMk cId="619762116" sldId="2147483689"/>
            <pc:sldLayoutMk cId="2489539102" sldId="2147483699"/>
          </pc:sldLayoutMkLst>
        </pc:sldLayoutChg>
        <pc:sldLayoutChg chg="add del mod replId">
          <pc:chgData name="Adam Musleh" userId="b44f66e3308849cf" providerId="Windows Live" clId="Web-{AACAACEC-CB80-4AB8-9A5B-BD5C9755168A}" dt="2023-11-23T17:31:13.811" v="2"/>
          <pc:sldLayoutMkLst>
            <pc:docMk/>
            <pc:sldMasterMk cId="619762116" sldId="2147483689"/>
            <pc:sldLayoutMk cId="1491802223" sldId="2147483700"/>
          </pc:sldLayoutMkLst>
        </pc:sldLayoutChg>
      </pc:sldMasterChg>
    </pc:docChg>
  </pc:docChgLst>
  <pc:docChgLst>
    <pc:chgData name="Guest User" providerId="Windows Live" clId="Web-{FB0C2DCB-09BB-402E-BDF6-C8A96E5A2089}"/>
    <pc:docChg chg="modSld">
      <pc:chgData name="Guest User" userId="" providerId="Windows Live" clId="Web-{FB0C2DCB-09BB-402E-BDF6-C8A96E5A2089}" dt="2023-11-26T02:38:24.705" v="0" actId="14100"/>
      <pc:docMkLst>
        <pc:docMk/>
      </pc:docMkLst>
      <pc:sldChg chg="modSp">
        <pc:chgData name="Guest User" userId="" providerId="Windows Live" clId="Web-{FB0C2DCB-09BB-402E-BDF6-C8A96E5A2089}" dt="2023-11-26T02:38:24.705" v="0" actId="14100"/>
        <pc:sldMkLst>
          <pc:docMk/>
          <pc:sldMk cId="3276611511" sldId="272"/>
        </pc:sldMkLst>
        <pc:picChg chg="mod">
          <ac:chgData name="Guest User" userId="" providerId="Windows Live" clId="Web-{FB0C2DCB-09BB-402E-BDF6-C8A96E5A2089}" dt="2023-11-26T02:38:24.705" v="0" actId="14100"/>
          <ac:picMkLst>
            <pc:docMk/>
            <pc:sldMk cId="3276611511" sldId="272"/>
            <ac:picMk id="5" creationId="{671B8B40-2A6C-9FDE-D284-EC27150A0FC5}"/>
          </ac:picMkLst>
        </pc:picChg>
      </pc:sldChg>
    </pc:docChg>
  </pc:docChgLst>
  <pc:docChgLst>
    <pc:chgData name="Shray Komal" userId="8f6a9acf741b80c7" providerId="LiveId" clId="{53A51139-4D3F-476C-A1E1-F6A71C7AF0CE}"/>
    <pc:docChg chg="undo redo custSel addSld modSld sldOrd">
      <pc:chgData name="Shray Komal" userId="8f6a9acf741b80c7" providerId="LiveId" clId="{53A51139-4D3F-476C-A1E1-F6A71C7AF0CE}" dt="2023-11-26T21:28:17.248" v="1662" actId="14100"/>
      <pc:docMkLst>
        <pc:docMk/>
      </pc:docMkLst>
      <pc:sldChg chg="modSp mod">
        <pc:chgData name="Shray Komal" userId="8f6a9acf741b80c7" providerId="LiveId" clId="{53A51139-4D3F-476C-A1E1-F6A71C7AF0CE}" dt="2023-11-22T16:33:46.187" v="522" actId="20577"/>
        <pc:sldMkLst>
          <pc:docMk/>
          <pc:sldMk cId="3731932835" sldId="256"/>
        </pc:sldMkLst>
        <pc:spChg chg="mod">
          <ac:chgData name="Shray Komal" userId="8f6a9acf741b80c7" providerId="LiveId" clId="{53A51139-4D3F-476C-A1E1-F6A71C7AF0CE}" dt="2023-11-22T16:33:46.187" v="522" actId="20577"/>
          <ac:spMkLst>
            <pc:docMk/>
            <pc:sldMk cId="3731932835" sldId="256"/>
            <ac:spMk id="2" creationId="{1F11533D-4B42-31A5-9277-97B24A7C5F4D}"/>
          </ac:spMkLst>
        </pc:spChg>
      </pc:sldChg>
      <pc:sldChg chg="addSp delSp modSp mod">
        <pc:chgData name="Shray Komal" userId="8f6a9acf741b80c7" providerId="LiveId" clId="{53A51139-4D3F-476C-A1E1-F6A71C7AF0CE}" dt="2023-11-26T21:28:17.248" v="1662" actId="14100"/>
        <pc:sldMkLst>
          <pc:docMk/>
          <pc:sldMk cId="401787546" sldId="257"/>
        </pc:sldMkLst>
        <pc:spChg chg="mod">
          <ac:chgData name="Shray Komal" userId="8f6a9acf741b80c7" providerId="LiveId" clId="{53A51139-4D3F-476C-A1E1-F6A71C7AF0CE}" dt="2023-11-26T04:42:50.045" v="1020" actId="313"/>
          <ac:spMkLst>
            <pc:docMk/>
            <pc:sldMk cId="401787546" sldId="257"/>
            <ac:spMk id="3" creationId="{4F38335F-C37D-1C78-ABE2-6BF80994AC8D}"/>
          </ac:spMkLst>
        </pc:spChg>
        <pc:spChg chg="mod">
          <ac:chgData name="Shray Komal" userId="8f6a9acf741b80c7" providerId="LiveId" clId="{53A51139-4D3F-476C-A1E1-F6A71C7AF0CE}" dt="2023-11-22T02:57:53.881" v="12" actId="20577"/>
          <ac:spMkLst>
            <pc:docMk/>
            <pc:sldMk cId="401787546" sldId="257"/>
            <ac:spMk id="4" creationId="{6A2A7379-510D-378D-4CCA-AD06312D5CF8}"/>
          </ac:spMkLst>
        </pc:spChg>
        <pc:spChg chg="add mod">
          <ac:chgData name="Shray Komal" userId="8f6a9acf741b80c7" providerId="LiveId" clId="{53A51139-4D3F-476C-A1E1-F6A71C7AF0CE}" dt="2023-11-26T21:28:17.248" v="1662" actId="14100"/>
          <ac:spMkLst>
            <pc:docMk/>
            <pc:sldMk cId="401787546" sldId="257"/>
            <ac:spMk id="7" creationId="{D7C44A15-8BF7-0259-4B76-0ACF78E082C9}"/>
          </ac:spMkLst>
        </pc:spChg>
        <pc:spChg chg="add del mod">
          <ac:chgData name="Shray Komal" userId="8f6a9acf741b80c7" providerId="LiveId" clId="{53A51139-4D3F-476C-A1E1-F6A71C7AF0CE}" dt="2023-11-26T04:35:26.415" v="577"/>
          <ac:spMkLst>
            <pc:docMk/>
            <pc:sldMk cId="401787546" sldId="257"/>
            <ac:spMk id="8" creationId="{ED392B4A-DA30-FC19-8555-DDD437BCA978}"/>
          </ac:spMkLst>
        </pc:spChg>
        <pc:picChg chg="add mod">
          <ac:chgData name="Shray Komal" userId="8f6a9acf741b80c7" providerId="LiveId" clId="{53A51139-4D3F-476C-A1E1-F6A71C7AF0CE}" dt="2023-11-26T04:36:20.303" v="581" actId="1076"/>
          <ac:picMkLst>
            <pc:docMk/>
            <pc:sldMk cId="401787546" sldId="257"/>
            <ac:picMk id="6" creationId="{071AB77E-B1CA-E008-9FDB-5051456E601C}"/>
          </ac:picMkLst>
        </pc:picChg>
      </pc:sldChg>
      <pc:sldChg chg="modSp mod">
        <pc:chgData name="Shray Komal" userId="8f6a9acf741b80c7" providerId="LiveId" clId="{53A51139-4D3F-476C-A1E1-F6A71C7AF0CE}" dt="2023-11-22T03:16:14.850" v="125" actId="20577"/>
        <pc:sldMkLst>
          <pc:docMk/>
          <pc:sldMk cId="2639745797" sldId="260"/>
        </pc:sldMkLst>
        <pc:spChg chg="mod">
          <ac:chgData name="Shray Komal" userId="8f6a9acf741b80c7" providerId="LiveId" clId="{53A51139-4D3F-476C-A1E1-F6A71C7AF0CE}" dt="2023-11-22T02:56:31.434" v="0" actId="313"/>
          <ac:spMkLst>
            <pc:docMk/>
            <pc:sldMk cId="2639745797" sldId="260"/>
            <ac:spMk id="2" creationId="{28AD09D5-456D-5C6E-C9C8-A3FC1317FF8C}"/>
          </ac:spMkLst>
        </pc:spChg>
        <pc:spChg chg="mod">
          <ac:chgData name="Shray Komal" userId="8f6a9acf741b80c7" providerId="LiveId" clId="{53A51139-4D3F-476C-A1E1-F6A71C7AF0CE}" dt="2023-11-22T03:16:14.850" v="125" actId="20577"/>
          <ac:spMkLst>
            <pc:docMk/>
            <pc:sldMk cId="2639745797" sldId="260"/>
            <ac:spMk id="7" creationId="{62108A02-F698-9B9D-2C86-2DE7971318D2}"/>
          </ac:spMkLst>
        </pc:spChg>
      </pc:sldChg>
      <pc:sldChg chg="addSp delSp modSp mod">
        <pc:chgData name="Shray Komal" userId="8f6a9acf741b80c7" providerId="LiveId" clId="{53A51139-4D3F-476C-A1E1-F6A71C7AF0CE}" dt="2023-11-26T04:26:05.317" v="523" actId="1076"/>
        <pc:sldMkLst>
          <pc:docMk/>
          <pc:sldMk cId="2299061184" sldId="261"/>
        </pc:sldMkLst>
        <pc:spChg chg="mod">
          <ac:chgData name="Shray Komal" userId="8f6a9acf741b80c7" providerId="LiveId" clId="{53A51139-4D3F-476C-A1E1-F6A71C7AF0CE}" dt="2023-11-26T04:26:05.317" v="523" actId="1076"/>
          <ac:spMkLst>
            <pc:docMk/>
            <pc:sldMk cId="2299061184" sldId="261"/>
            <ac:spMk id="2" creationId="{3C353CBB-B04D-E9B5-40FE-0F523861D268}"/>
          </ac:spMkLst>
        </pc:spChg>
        <pc:spChg chg="del">
          <ac:chgData name="Shray Komal" userId="8f6a9acf741b80c7" providerId="LiveId" clId="{53A51139-4D3F-476C-A1E1-F6A71C7AF0CE}" dt="2023-11-22T02:58:43.003" v="13"/>
          <ac:spMkLst>
            <pc:docMk/>
            <pc:sldMk cId="2299061184" sldId="261"/>
            <ac:spMk id="3" creationId="{C68450B6-2C00-874B-66F9-2BF51D437791}"/>
          </ac:spMkLst>
        </pc:spChg>
        <pc:picChg chg="add mod">
          <ac:chgData name="Shray Komal" userId="8f6a9acf741b80c7" providerId="LiveId" clId="{53A51139-4D3F-476C-A1E1-F6A71C7AF0CE}" dt="2023-11-22T02:59:56.345" v="61" actId="1076"/>
          <ac:picMkLst>
            <pc:docMk/>
            <pc:sldMk cId="2299061184" sldId="261"/>
            <ac:picMk id="5" creationId="{034ECA60-6049-6BCA-78BA-27953115823D}"/>
          </ac:picMkLst>
        </pc:picChg>
      </pc:sldChg>
      <pc:sldChg chg="addSp delSp modSp mod">
        <pc:chgData name="Shray Komal" userId="8f6a9acf741b80c7" providerId="LiveId" clId="{53A51139-4D3F-476C-A1E1-F6A71C7AF0CE}" dt="2023-11-22T03:00:50.292" v="116" actId="20577"/>
        <pc:sldMkLst>
          <pc:docMk/>
          <pc:sldMk cId="2115085047" sldId="262"/>
        </pc:sldMkLst>
        <pc:spChg chg="mod">
          <ac:chgData name="Shray Komal" userId="8f6a9acf741b80c7" providerId="LiveId" clId="{53A51139-4D3F-476C-A1E1-F6A71C7AF0CE}" dt="2023-11-22T03:00:50.292" v="116" actId="20577"/>
          <ac:spMkLst>
            <pc:docMk/>
            <pc:sldMk cId="2115085047" sldId="262"/>
            <ac:spMk id="2" creationId="{B30739B6-3ACB-EF04-517C-F33A771AE8CC}"/>
          </ac:spMkLst>
        </pc:spChg>
        <pc:spChg chg="del">
          <ac:chgData name="Shray Komal" userId="8f6a9acf741b80c7" providerId="LiveId" clId="{53A51139-4D3F-476C-A1E1-F6A71C7AF0CE}" dt="2023-11-22T03:00:25.077" v="105"/>
          <ac:spMkLst>
            <pc:docMk/>
            <pc:sldMk cId="2115085047" sldId="262"/>
            <ac:spMk id="3" creationId="{DE7AFD21-5657-4BC2-8F44-94A95CE37A39}"/>
          </ac:spMkLst>
        </pc:spChg>
        <pc:picChg chg="add mod">
          <ac:chgData name="Shray Komal" userId="8f6a9acf741b80c7" providerId="LiveId" clId="{53A51139-4D3F-476C-A1E1-F6A71C7AF0CE}" dt="2023-11-22T03:00:25.077" v="105"/>
          <ac:picMkLst>
            <pc:docMk/>
            <pc:sldMk cId="2115085047" sldId="262"/>
            <ac:picMk id="5" creationId="{8D7DD4C1-F03A-D97E-3CED-685AEBD0AC70}"/>
          </ac:picMkLst>
        </pc:picChg>
      </pc:sldChg>
      <pc:sldChg chg="addSp delSp modSp mod">
        <pc:chgData name="Shray Komal" userId="8f6a9acf741b80c7" providerId="LiveId" clId="{53A51139-4D3F-476C-A1E1-F6A71C7AF0CE}" dt="2023-11-26T05:22:48.228" v="1391" actId="20577"/>
        <pc:sldMkLst>
          <pc:docMk/>
          <pc:sldMk cId="4171944480" sldId="263"/>
        </pc:sldMkLst>
        <pc:spChg chg="mod">
          <ac:chgData name="Shray Komal" userId="8f6a9acf741b80c7" providerId="LiveId" clId="{53A51139-4D3F-476C-A1E1-F6A71C7AF0CE}" dt="2023-11-22T03:22:04.688" v="160" actId="20577"/>
          <ac:spMkLst>
            <pc:docMk/>
            <pc:sldMk cId="4171944480" sldId="263"/>
            <ac:spMk id="2" creationId="{3044108B-ABBA-6414-17F2-2DF1E812FA05}"/>
          </ac:spMkLst>
        </pc:spChg>
        <pc:spChg chg="mod">
          <ac:chgData name="Shray Komal" userId="8f6a9acf741b80c7" providerId="LiveId" clId="{53A51139-4D3F-476C-A1E1-F6A71C7AF0CE}" dt="2023-11-26T05:22:48.228" v="1391" actId="20577"/>
          <ac:spMkLst>
            <pc:docMk/>
            <pc:sldMk cId="4171944480" sldId="263"/>
            <ac:spMk id="3" creationId="{917D222B-6C38-A255-2D8D-6FDA0DD6EC5F}"/>
          </ac:spMkLst>
        </pc:spChg>
        <pc:picChg chg="add del mod">
          <ac:chgData name="Shray Komal" userId="8f6a9acf741b80c7" providerId="LiveId" clId="{53A51139-4D3F-476C-A1E1-F6A71C7AF0CE}" dt="2023-11-22T03:21:21.685" v="149" actId="478"/>
          <ac:picMkLst>
            <pc:docMk/>
            <pc:sldMk cId="4171944480" sldId="263"/>
            <ac:picMk id="5" creationId="{572F710B-C383-7218-7BDD-1AE9AD4A3C54}"/>
          </ac:picMkLst>
        </pc:picChg>
        <pc:picChg chg="add mod">
          <ac:chgData name="Shray Komal" userId="8f6a9acf741b80c7" providerId="LiveId" clId="{53A51139-4D3F-476C-A1E1-F6A71C7AF0CE}" dt="2023-11-26T05:17:50.367" v="1382" actId="1076"/>
          <ac:picMkLst>
            <pc:docMk/>
            <pc:sldMk cId="4171944480" sldId="263"/>
            <ac:picMk id="6" creationId="{8E63DF10-BE2F-9B37-42A6-7835B99AC3D9}"/>
          </ac:picMkLst>
        </pc:picChg>
      </pc:sldChg>
      <pc:sldChg chg="modSp mod">
        <pc:chgData name="Shray Komal" userId="8f6a9acf741b80c7" providerId="LiveId" clId="{53A51139-4D3F-476C-A1E1-F6A71C7AF0CE}" dt="2023-11-26T21:28:04.390" v="1660" actId="1076"/>
        <pc:sldMkLst>
          <pc:docMk/>
          <pc:sldMk cId="2137648645" sldId="264"/>
        </pc:sldMkLst>
        <pc:spChg chg="mod">
          <ac:chgData name="Shray Komal" userId="8f6a9acf741b80c7" providerId="LiveId" clId="{53A51139-4D3F-476C-A1E1-F6A71C7AF0CE}" dt="2023-11-26T21:28:04.390" v="1660" actId="1076"/>
          <ac:spMkLst>
            <pc:docMk/>
            <pc:sldMk cId="2137648645" sldId="264"/>
            <ac:spMk id="3" creationId="{EFAC8AA9-AEE3-0FF4-AE9A-4B394306E2AE}"/>
          </ac:spMkLst>
        </pc:spChg>
      </pc:sldChg>
      <pc:sldChg chg="addSp modSp new mod ord">
        <pc:chgData name="Shray Komal" userId="8f6a9acf741b80c7" providerId="LiveId" clId="{53A51139-4D3F-476C-A1E1-F6A71C7AF0CE}" dt="2023-11-26T05:16:33.447" v="1381" actId="20577"/>
        <pc:sldMkLst>
          <pc:docMk/>
          <pc:sldMk cId="2347103420" sldId="265"/>
        </pc:sldMkLst>
        <pc:spChg chg="mod">
          <ac:chgData name="Shray Komal" userId="8f6a9acf741b80c7" providerId="LiveId" clId="{53A51139-4D3F-476C-A1E1-F6A71C7AF0CE}" dt="2023-11-26T04:43:49.488" v="1041" actId="20577"/>
          <ac:spMkLst>
            <pc:docMk/>
            <pc:sldMk cId="2347103420" sldId="265"/>
            <ac:spMk id="2" creationId="{4D91F1FD-5EB5-6737-A5CE-445DBAAEA77F}"/>
          </ac:spMkLst>
        </pc:spChg>
        <pc:spChg chg="mod">
          <ac:chgData name="Shray Komal" userId="8f6a9acf741b80c7" providerId="LiveId" clId="{53A51139-4D3F-476C-A1E1-F6A71C7AF0CE}" dt="2023-11-26T05:16:33.447" v="1381" actId="20577"/>
          <ac:spMkLst>
            <pc:docMk/>
            <pc:sldMk cId="2347103420" sldId="265"/>
            <ac:spMk id="3" creationId="{B175AF25-26A7-E06F-7A9B-54EA0B0FD244}"/>
          </ac:spMkLst>
        </pc:spChg>
        <pc:picChg chg="add mod">
          <ac:chgData name="Shray Komal" userId="8f6a9acf741b80c7" providerId="LiveId" clId="{53A51139-4D3F-476C-A1E1-F6A71C7AF0CE}" dt="2023-11-26T05:03:32.604" v="1260" actId="1076"/>
          <ac:picMkLst>
            <pc:docMk/>
            <pc:sldMk cId="2347103420" sldId="265"/>
            <ac:picMk id="5" creationId="{9E36721A-4484-86F1-C21D-2C6C4C59E986}"/>
          </ac:picMkLst>
        </pc:picChg>
      </pc:sldChg>
      <pc:sldChg chg="addSp delSp modSp new mod">
        <pc:chgData name="Shray Komal" userId="8f6a9acf741b80c7" providerId="LiveId" clId="{53A51139-4D3F-476C-A1E1-F6A71C7AF0CE}" dt="2023-11-26T05:36:33.180" v="1656" actId="20577"/>
        <pc:sldMkLst>
          <pc:docMk/>
          <pc:sldMk cId="2299327313" sldId="266"/>
        </pc:sldMkLst>
        <pc:spChg chg="mod">
          <ac:chgData name="Shray Komal" userId="8f6a9acf741b80c7" providerId="LiveId" clId="{53A51139-4D3F-476C-A1E1-F6A71C7AF0CE}" dt="2023-11-26T05:16:00.444" v="1380"/>
          <ac:spMkLst>
            <pc:docMk/>
            <pc:sldMk cId="2299327313" sldId="266"/>
            <ac:spMk id="2" creationId="{443B1ACF-4C43-9D70-6018-E5504A3D920B}"/>
          </ac:spMkLst>
        </pc:spChg>
        <pc:spChg chg="del">
          <ac:chgData name="Shray Komal" userId="8f6a9acf741b80c7" providerId="LiveId" clId="{53A51139-4D3F-476C-A1E1-F6A71C7AF0CE}" dt="2023-11-26T05:23:45.122" v="1392"/>
          <ac:spMkLst>
            <pc:docMk/>
            <pc:sldMk cId="2299327313" sldId="266"/>
            <ac:spMk id="3" creationId="{E0355C0E-F072-A062-B79B-562006BC4447}"/>
          </ac:spMkLst>
        </pc:spChg>
        <pc:spChg chg="add mod">
          <ac:chgData name="Shray Komal" userId="8f6a9acf741b80c7" providerId="LiveId" clId="{53A51139-4D3F-476C-A1E1-F6A71C7AF0CE}" dt="2023-11-26T05:36:33.180" v="1656" actId="20577"/>
          <ac:spMkLst>
            <pc:docMk/>
            <pc:sldMk cId="2299327313" sldId="266"/>
            <ac:spMk id="6" creationId="{3F5D12F9-BF44-DC7E-65C0-504AF0CF2248}"/>
          </ac:spMkLst>
        </pc:spChg>
        <pc:picChg chg="add mod">
          <ac:chgData name="Shray Komal" userId="8f6a9acf741b80c7" providerId="LiveId" clId="{53A51139-4D3F-476C-A1E1-F6A71C7AF0CE}" dt="2023-11-26T05:23:51.225" v="1395" actId="1076"/>
          <ac:picMkLst>
            <pc:docMk/>
            <pc:sldMk cId="2299327313" sldId="266"/>
            <ac:picMk id="5" creationId="{1B340D5F-EA7E-116A-5E01-09A331B428A2}"/>
          </ac:picMkLst>
        </pc:picChg>
      </pc:sldChg>
      <pc:sldChg chg="addSp delSp modSp new mod">
        <pc:chgData name="Shray Komal" userId="8f6a9acf741b80c7" providerId="LiveId" clId="{53A51139-4D3F-476C-A1E1-F6A71C7AF0CE}" dt="2023-11-26T05:36:54.522" v="1659" actId="1076"/>
        <pc:sldMkLst>
          <pc:docMk/>
          <pc:sldMk cId="2203178046" sldId="267"/>
        </pc:sldMkLst>
        <pc:spChg chg="mod">
          <ac:chgData name="Shray Komal" userId="8f6a9acf741b80c7" providerId="LiveId" clId="{53A51139-4D3F-476C-A1E1-F6A71C7AF0CE}" dt="2023-11-22T03:27:35.536" v="206" actId="20577"/>
          <ac:spMkLst>
            <pc:docMk/>
            <pc:sldMk cId="2203178046" sldId="267"/>
            <ac:spMk id="2" creationId="{2CFC54F2-127C-17AD-0032-B7A8B5061187}"/>
          </ac:spMkLst>
        </pc:spChg>
        <pc:spChg chg="del">
          <ac:chgData name="Shray Komal" userId="8f6a9acf741b80c7" providerId="LiveId" clId="{53A51139-4D3F-476C-A1E1-F6A71C7AF0CE}" dt="2023-11-22T03:27:26.645" v="199"/>
          <ac:spMkLst>
            <pc:docMk/>
            <pc:sldMk cId="2203178046" sldId="267"/>
            <ac:spMk id="3" creationId="{983FB6E2-6B6C-B205-7328-45C75960DA4D}"/>
          </ac:spMkLst>
        </pc:spChg>
        <pc:picChg chg="add mod">
          <ac:chgData name="Shray Komal" userId="8f6a9acf741b80c7" providerId="LiveId" clId="{53A51139-4D3F-476C-A1E1-F6A71C7AF0CE}" dt="2023-11-26T05:36:54.522" v="1659" actId="1076"/>
          <ac:picMkLst>
            <pc:docMk/>
            <pc:sldMk cId="2203178046" sldId="267"/>
            <ac:picMk id="3" creationId="{B098115C-A558-DE79-32E0-2B0EE38908E1}"/>
          </ac:picMkLst>
        </pc:picChg>
        <pc:picChg chg="add mod">
          <ac:chgData name="Shray Komal" userId="8f6a9acf741b80c7" providerId="LiveId" clId="{53A51139-4D3F-476C-A1E1-F6A71C7AF0CE}" dt="2023-11-26T05:36:50.713" v="1658" actId="1076"/>
          <ac:picMkLst>
            <pc:docMk/>
            <pc:sldMk cId="2203178046" sldId="267"/>
            <ac:picMk id="5" creationId="{53008665-35BB-638B-4650-05586505A1EA}"/>
          </ac:picMkLst>
        </pc:picChg>
      </pc:sldChg>
      <pc:sldChg chg="addSp delSp modSp new mod">
        <pc:chgData name="Shray Komal" userId="8f6a9acf741b80c7" providerId="LiveId" clId="{53A51139-4D3F-476C-A1E1-F6A71C7AF0CE}" dt="2023-11-22T03:30:22.765" v="317" actId="20577"/>
        <pc:sldMkLst>
          <pc:docMk/>
          <pc:sldMk cId="12910563" sldId="268"/>
        </pc:sldMkLst>
        <pc:spChg chg="mod">
          <ac:chgData name="Shray Komal" userId="8f6a9acf741b80c7" providerId="LiveId" clId="{53A51139-4D3F-476C-A1E1-F6A71C7AF0CE}" dt="2023-11-22T03:30:22.765" v="317" actId="20577"/>
          <ac:spMkLst>
            <pc:docMk/>
            <pc:sldMk cId="12910563" sldId="268"/>
            <ac:spMk id="2" creationId="{301CACC3-BF53-2732-F0FD-5D5B49DE3B6C}"/>
          </ac:spMkLst>
        </pc:spChg>
        <pc:spChg chg="del">
          <ac:chgData name="Shray Komal" userId="8f6a9acf741b80c7" providerId="LiveId" clId="{53A51139-4D3F-476C-A1E1-F6A71C7AF0CE}" dt="2023-11-22T03:29:52.375" v="295"/>
          <ac:spMkLst>
            <pc:docMk/>
            <pc:sldMk cId="12910563" sldId="268"/>
            <ac:spMk id="3" creationId="{41C05DBA-2E82-2B8D-E296-58321A75472A}"/>
          </ac:spMkLst>
        </pc:spChg>
        <pc:picChg chg="add mod">
          <ac:chgData name="Shray Komal" userId="8f6a9acf741b80c7" providerId="LiveId" clId="{53A51139-4D3F-476C-A1E1-F6A71C7AF0CE}" dt="2023-11-22T03:29:58.522" v="296" actId="1076"/>
          <ac:picMkLst>
            <pc:docMk/>
            <pc:sldMk cId="12910563" sldId="268"/>
            <ac:picMk id="5" creationId="{67AB7D9E-EAEC-CB34-B487-034B6F892BE2}"/>
          </ac:picMkLst>
        </pc:picChg>
        <pc:picChg chg="add mod">
          <ac:chgData name="Shray Komal" userId="8f6a9acf741b80c7" providerId="LiveId" clId="{53A51139-4D3F-476C-A1E1-F6A71C7AF0CE}" dt="2023-11-22T03:30:06.030" v="299" actId="14100"/>
          <ac:picMkLst>
            <pc:docMk/>
            <pc:sldMk cId="12910563" sldId="268"/>
            <ac:picMk id="6" creationId="{A83CBC11-05F3-48BB-2D0F-8A60B7E266CA}"/>
          </ac:picMkLst>
        </pc:picChg>
      </pc:sldChg>
      <pc:sldChg chg="addSp delSp modSp new mod">
        <pc:chgData name="Shray Komal" userId="8f6a9acf741b80c7" providerId="LiveId" clId="{53A51139-4D3F-476C-A1E1-F6A71C7AF0CE}" dt="2023-11-22T03:33:28.838" v="449" actId="1076"/>
        <pc:sldMkLst>
          <pc:docMk/>
          <pc:sldMk cId="3975167449" sldId="269"/>
        </pc:sldMkLst>
        <pc:spChg chg="mod">
          <ac:chgData name="Shray Komal" userId="8f6a9acf741b80c7" providerId="LiveId" clId="{53A51139-4D3F-476C-A1E1-F6A71C7AF0CE}" dt="2023-11-22T03:29:14.495" v="287" actId="20577"/>
          <ac:spMkLst>
            <pc:docMk/>
            <pc:sldMk cId="3975167449" sldId="269"/>
            <ac:spMk id="2" creationId="{A022F87F-9D83-64BB-03EE-9F33BAA10117}"/>
          </ac:spMkLst>
        </pc:spChg>
        <pc:spChg chg="del">
          <ac:chgData name="Shray Komal" userId="8f6a9acf741b80c7" providerId="LiveId" clId="{53A51139-4D3F-476C-A1E1-F6A71C7AF0CE}" dt="2023-11-22T03:29:18.722" v="288"/>
          <ac:spMkLst>
            <pc:docMk/>
            <pc:sldMk cId="3975167449" sldId="269"/>
            <ac:spMk id="3" creationId="{A1663563-9DDB-AD49-4B7A-E7378E09A755}"/>
          </ac:spMkLst>
        </pc:spChg>
        <pc:picChg chg="add mod">
          <ac:chgData name="Shray Komal" userId="8f6a9acf741b80c7" providerId="LiveId" clId="{53A51139-4D3F-476C-A1E1-F6A71C7AF0CE}" dt="2023-11-22T03:33:27.261" v="448" actId="1076"/>
          <ac:picMkLst>
            <pc:docMk/>
            <pc:sldMk cId="3975167449" sldId="269"/>
            <ac:picMk id="5" creationId="{49296025-E508-5259-A3E3-892E19B61E74}"/>
          </ac:picMkLst>
        </pc:picChg>
        <pc:picChg chg="add mod">
          <ac:chgData name="Shray Komal" userId="8f6a9acf741b80c7" providerId="LiveId" clId="{53A51139-4D3F-476C-A1E1-F6A71C7AF0CE}" dt="2023-11-22T03:33:28.838" v="449" actId="1076"/>
          <ac:picMkLst>
            <pc:docMk/>
            <pc:sldMk cId="3975167449" sldId="269"/>
            <ac:picMk id="6" creationId="{47BE5F9B-9837-1D2A-572B-75C128D21021}"/>
          </ac:picMkLst>
        </pc:picChg>
      </pc:sldChg>
      <pc:sldChg chg="addSp delSp modSp new mod">
        <pc:chgData name="Shray Komal" userId="8f6a9acf741b80c7" providerId="LiveId" clId="{53A51139-4D3F-476C-A1E1-F6A71C7AF0CE}" dt="2023-11-22T16:32:03.745" v="484" actId="20577"/>
        <pc:sldMkLst>
          <pc:docMk/>
          <pc:sldMk cId="1649601779" sldId="270"/>
        </pc:sldMkLst>
        <pc:spChg chg="mod">
          <ac:chgData name="Shray Komal" userId="8f6a9acf741b80c7" providerId="LiveId" clId="{53A51139-4D3F-476C-A1E1-F6A71C7AF0CE}" dt="2023-11-22T16:32:03.745" v="484" actId="20577"/>
          <ac:spMkLst>
            <pc:docMk/>
            <pc:sldMk cId="1649601779" sldId="270"/>
            <ac:spMk id="2" creationId="{F7E78D1C-34C0-967B-28B2-BCB67F49DA89}"/>
          </ac:spMkLst>
        </pc:spChg>
        <pc:spChg chg="del">
          <ac:chgData name="Shray Komal" userId="8f6a9acf741b80c7" providerId="LiveId" clId="{53A51139-4D3F-476C-A1E1-F6A71C7AF0CE}" dt="2023-11-22T03:30:38.768" v="319"/>
          <ac:spMkLst>
            <pc:docMk/>
            <pc:sldMk cId="1649601779" sldId="270"/>
            <ac:spMk id="3" creationId="{07C36B7E-FCBE-232B-B8BD-FF443B105C2A}"/>
          </ac:spMkLst>
        </pc:spChg>
        <pc:picChg chg="add mod">
          <ac:chgData name="Shray Komal" userId="8f6a9acf741b80c7" providerId="LiveId" clId="{53A51139-4D3F-476C-A1E1-F6A71C7AF0CE}" dt="2023-11-22T03:30:38.768" v="319"/>
          <ac:picMkLst>
            <pc:docMk/>
            <pc:sldMk cId="1649601779" sldId="270"/>
            <ac:picMk id="5" creationId="{B86C8F92-347F-A5BF-0263-4FAFC48B9023}"/>
          </ac:picMkLst>
        </pc:picChg>
      </pc:sldChg>
      <pc:sldChg chg="addSp delSp modSp new mod ord">
        <pc:chgData name="Shray Komal" userId="8f6a9acf741b80c7" providerId="LiveId" clId="{53A51139-4D3F-476C-A1E1-F6A71C7AF0CE}" dt="2023-11-22T16:32:09.695" v="488"/>
        <pc:sldMkLst>
          <pc:docMk/>
          <pc:sldMk cId="3375236703" sldId="271"/>
        </pc:sldMkLst>
        <pc:spChg chg="mod">
          <ac:chgData name="Shray Komal" userId="8f6a9acf741b80c7" providerId="LiveId" clId="{53A51139-4D3F-476C-A1E1-F6A71C7AF0CE}" dt="2023-11-22T03:32:31.603" v="440" actId="20577"/>
          <ac:spMkLst>
            <pc:docMk/>
            <pc:sldMk cId="3375236703" sldId="271"/>
            <ac:spMk id="2" creationId="{016501AE-62DE-C61D-DF58-C148A1A940CE}"/>
          </ac:spMkLst>
        </pc:spChg>
        <pc:spChg chg="del">
          <ac:chgData name="Shray Komal" userId="8f6a9acf741b80c7" providerId="LiveId" clId="{53A51139-4D3F-476C-A1E1-F6A71C7AF0CE}" dt="2023-11-22T03:31:23.617" v="342"/>
          <ac:spMkLst>
            <pc:docMk/>
            <pc:sldMk cId="3375236703" sldId="271"/>
            <ac:spMk id="3" creationId="{8FE79210-36B1-9CD4-3E58-1255F2E52B6B}"/>
          </ac:spMkLst>
        </pc:spChg>
        <pc:picChg chg="add mod">
          <ac:chgData name="Shray Komal" userId="8f6a9acf741b80c7" providerId="LiveId" clId="{53A51139-4D3F-476C-A1E1-F6A71C7AF0CE}" dt="2023-11-22T03:32:41.910" v="441" actId="1076"/>
          <ac:picMkLst>
            <pc:docMk/>
            <pc:sldMk cId="3375236703" sldId="271"/>
            <ac:picMk id="5" creationId="{81BA5A76-620F-98A3-FC48-351ECBDBF6A0}"/>
          </ac:picMkLst>
        </pc:picChg>
        <pc:picChg chg="add mod">
          <ac:chgData name="Shray Komal" userId="8f6a9acf741b80c7" providerId="LiveId" clId="{53A51139-4D3F-476C-A1E1-F6A71C7AF0CE}" dt="2023-11-22T03:32:48.077" v="443" actId="1076"/>
          <ac:picMkLst>
            <pc:docMk/>
            <pc:sldMk cId="3375236703" sldId="271"/>
            <ac:picMk id="6" creationId="{C235DE93-7B04-6C4D-F494-5A1C98594D88}"/>
          </ac:picMkLst>
        </pc:picChg>
      </pc:sldChg>
      <pc:sldChg chg="addSp delSp modSp new mod ord">
        <pc:chgData name="Shray Komal" userId="8f6a9acf741b80c7" providerId="LiveId" clId="{53A51139-4D3F-476C-A1E1-F6A71C7AF0CE}" dt="2023-11-22T16:32:06.464" v="486"/>
        <pc:sldMkLst>
          <pc:docMk/>
          <pc:sldMk cId="3276611511" sldId="272"/>
        </pc:sldMkLst>
        <pc:spChg chg="mod">
          <ac:chgData name="Shray Komal" userId="8f6a9acf741b80c7" providerId="LiveId" clId="{53A51139-4D3F-476C-A1E1-F6A71C7AF0CE}" dt="2023-11-22T16:31:40.884" v="474" actId="313"/>
          <ac:spMkLst>
            <pc:docMk/>
            <pc:sldMk cId="3276611511" sldId="272"/>
            <ac:spMk id="2" creationId="{98DFF516-1537-2656-109F-826A170ECF77}"/>
          </ac:spMkLst>
        </pc:spChg>
        <pc:spChg chg="del">
          <ac:chgData name="Shray Komal" userId="8f6a9acf741b80c7" providerId="LiveId" clId="{53A51139-4D3F-476C-A1E1-F6A71C7AF0CE}" dt="2023-11-22T03:31:38.115" v="344"/>
          <ac:spMkLst>
            <pc:docMk/>
            <pc:sldMk cId="3276611511" sldId="272"/>
            <ac:spMk id="3" creationId="{48AEB795-F27B-C7E8-56F4-720E37CBE77A}"/>
          </ac:spMkLst>
        </pc:spChg>
        <pc:picChg chg="add mod">
          <ac:chgData name="Shray Komal" userId="8f6a9acf741b80c7" providerId="LiveId" clId="{53A51139-4D3F-476C-A1E1-F6A71C7AF0CE}" dt="2023-11-22T03:31:38.115" v="344"/>
          <ac:picMkLst>
            <pc:docMk/>
            <pc:sldMk cId="3276611511" sldId="272"/>
            <ac:picMk id="5" creationId="{671B8B40-2A6C-9FDE-D284-EC27150A0FC5}"/>
          </ac:picMkLst>
        </pc:picChg>
      </pc:sldChg>
      <pc:sldChg chg="addSp delSp modSp new mod">
        <pc:chgData name="Shray Komal" userId="8f6a9acf741b80c7" providerId="LiveId" clId="{53A51139-4D3F-476C-A1E1-F6A71C7AF0CE}" dt="2023-11-22T16:32:47.033" v="507"/>
        <pc:sldMkLst>
          <pc:docMk/>
          <pc:sldMk cId="1015496958" sldId="273"/>
        </pc:sldMkLst>
        <pc:spChg chg="mod">
          <ac:chgData name="Shray Komal" userId="8f6a9acf741b80c7" providerId="LiveId" clId="{53A51139-4D3F-476C-A1E1-F6A71C7AF0CE}" dt="2023-11-22T16:32:25.528" v="506" actId="313"/>
          <ac:spMkLst>
            <pc:docMk/>
            <pc:sldMk cId="1015496958" sldId="273"/>
            <ac:spMk id="2" creationId="{7663BE40-5D69-A870-EE28-A3F381E7A985}"/>
          </ac:spMkLst>
        </pc:spChg>
        <pc:spChg chg="del">
          <ac:chgData name="Shray Komal" userId="8f6a9acf741b80c7" providerId="LiveId" clId="{53A51139-4D3F-476C-A1E1-F6A71C7AF0CE}" dt="2023-11-22T16:32:47.033" v="507"/>
          <ac:spMkLst>
            <pc:docMk/>
            <pc:sldMk cId="1015496958" sldId="273"/>
            <ac:spMk id="3" creationId="{1690F0B6-CA8B-AB1C-9638-52F8153C4032}"/>
          </ac:spMkLst>
        </pc:spChg>
        <pc:picChg chg="add mod">
          <ac:chgData name="Shray Komal" userId="8f6a9acf741b80c7" providerId="LiveId" clId="{53A51139-4D3F-476C-A1E1-F6A71C7AF0CE}" dt="2023-11-22T16:32:47.033" v="507"/>
          <ac:picMkLst>
            <pc:docMk/>
            <pc:sldMk cId="1015496958" sldId="273"/>
            <ac:picMk id="5" creationId="{63115B62-E322-4780-4F61-7224DD59A6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6AE00-B3E2-4645-A474-9197CDF8C7E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225C7-5A2E-4CAB-BCD5-AAE4B271B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1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8E5F-39B0-4364-AEBA-415652356D0A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8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383F-D5C8-44C4-A825-79D556CAA588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8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3E2F-EDCE-4E8C-987C-D3C1B5C03921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652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856B-AD17-4FCA-90E7-C9C2F32A3800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63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18C7-9A8D-4682-83B5-7B72FB8181B8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7972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FA31-9D18-41F9-A7DF-4D3FE457BFAF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40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504E-B572-4084-8ED1-2DEE186A00DD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88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6AB-BC53-46D9-BE7A-37B5FA1C0F40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7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7BD5-C4E0-495D-80B7-296C5D438B52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FD1E-2ED2-49CC-A544-2AEC6606EE39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4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7968-2129-4FA4-84D0-6F949025DC25}" type="datetime1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AB92-2A84-4E14-B125-06A4F8A71B00}" type="datetime1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7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E4B5-E083-47A7-BCA6-4333C94D21D8}" type="datetime1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F044-1BC6-4176-9AFA-926AD4CD1599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571-0EBA-4AED-AEDD-2DB203067A84}" type="datetime1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AE9C-E48B-474A-9BA0-2857AB294716}" type="datetime1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9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9FE74-8E7A-4586-9FD4-3343FA5CFDD3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Adam and Shray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EABC79-1D80-47D3-98BC-0B43E4BB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33D-4B42-31A5-9277-97B24A7C5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Genome Assembly and Annotation of </a:t>
            </a:r>
            <a:r>
              <a:rPr lang="en-US" dirty="0" err="1"/>
              <a:t>S.multivorum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4A8F2-A7BD-D152-4200-68B99F46A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Adam Musleh and Shray Komal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6C7B9-45AC-4A64-6376-5EEAD4CF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833C-3F11-1B77-4435-DF0A36E4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3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108B-ABBA-6414-17F2-2DF1E812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Genome Summary: </a:t>
            </a:r>
            <a:r>
              <a:rPr lang="en-US" err="1"/>
              <a:t>Prokka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222B-6C38-A255-2D8D-6FDA0DD6E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Genome Size: 6,394,619</a:t>
            </a:r>
            <a:br>
              <a:rPr lang="en-US" dirty="0">
                <a:effectLst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❖ #of Coding Sequences (CDS): 5,378</a:t>
            </a:r>
            <a:br>
              <a:rPr lang="en-US" dirty="0">
                <a:effectLst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❖ GC Content: 69.5%</a:t>
            </a:r>
            <a:br>
              <a:rPr lang="en-US" dirty="0">
                <a:effectLst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❖ Number of RNAs: 71</a:t>
            </a:r>
            <a:br>
              <a:rPr lang="en-US" dirty="0">
                <a:effectLst/>
              </a:rPr>
            </a:br>
            <a:r>
              <a:rPr lang="en-US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❖ Number of Hypothetical Proteins: 131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9F53B-4ABB-FCFE-A6BC-F309323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3DF10-BE2F-9B37-42A6-7835B99A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66" y="2160589"/>
            <a:ext cx="4190520" cy="21249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9E74C-1DBF-55BE-1343-9299CB62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1ACF-4C43-9D70-6018-E5504A3D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of Interest: </a:t>
            </a:r>
            <a:r>
              <a:rPr lang="en-US" b="0" i="0" dirty="0">
                <a:effectLst/>
                <a:latin typeface="Arial" panose="020B0604020202020204" pitchFamily="34" charset="0"/>
              </a:rPr>
              <a:t>Glycosyltransferase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9E18F-527D-12FC-4558-C5DDD62B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340D5F-EA7E-116A-5E01-09A331B42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061" y="2041812"/>
            <a:ext cx="4396899" cy="3060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5D12F9-BF44-DC7E-65C0-504AF0CF2248}"/>
              </a:ext>
            </a:extLst>
          </p:cNvPr>
          <p:cNvSpPr txBox="1"/>
          <p:nvPr/>
        </p:nvSpPr>
        <p:spPr>
          <a:xfrm>
            <a:off x="6510126" y="1843692"/>
            <a:ext cx="51179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 the previous genome assembly from megahit </a:t>
            </a:r>
          </a:p>
          <a:p>
            <a:pPr marL="342900" indent="-342900">
              <a:buFontTx/>
              <a:buAutoNum type="arabicPeriod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prokka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prokka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outdir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 --force --kingdom Bacteria --proteins GCF_016725865.1_ASM1672586v1_protein.faa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final.contigs.fa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 downloaded the protein bank for organism </a:t>
            </a:r>
          </a:p>
          <a:p>
            <a:pPr marL="342900" indent="-342900">
              <a:buAutoNum type="arabicPeriod"/>
            </a:pPr>
            <a:r>
              <a:rPr lang="en-US" dirty="0"/>
              <a:t>Protein annotation was downloaded from the </a:t>
            </a:r>
            <a:r>
              <a:rPr lang="en-US" dirty="0" err="1"/>
              <a:t>swissprot</a:t>
            </a:r>
            <a:r>
              <a:rPr lang="en-US" dirty="0"/>
              <a:t> database </a:t>
            </a:r>
          </a:p>
          <a:p>
            <a:pPr marL="342900" indent="-342900">
              <a:buAutoNum type="arabicPeriod"/>
            </a:pPr>
            <a:r>
              <a:rPr lang="en-US" dirty="0" err="1"/>
              <a:t>Prokka</a:t>
            </a:r>
            <a:r>
              <a:rPr lang="en-US" dirty="0"/>
              <a:t> was ran for annotation </a:t>
            </a:r>
          </a:p>
          <a:p>
            <a:pPr marL="342900" indent="-342900">
              <a:buAutoNum type="arabicPeriod"/>
            </a:pPr>
            <a:r>
              <a:rPr lang="en-US" dirty="0"/>
              <a:t>Results were displayed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8B50-7977-DAE1-77D6-2F0617B6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2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54F2-127C-17AD-0032-B7A8B506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62DD8-AF34-209B-3A92-B64DA88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08665-35BB-638B-4650-05586505A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41517"/>
            <a:ext cx="6003362" cy="3519036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098115C-A558-DE79-32E0-2B0EE3890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702" y="4927601"/>
            <a:ext cx="6858000" cy="15093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FD1AF-5A9C-75B0-D8E4-B55AAC32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F87F-9D83-64BB-03EE-9F33BAA1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Protein Analysis-</a:t>
            </a:r>
            <a:r>
              <a:rPr lang="en-US" err="1"/>
              <a:t>Jalview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E347C-7308-7425-4E11-B0008C4D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pic>
        <p:nvPicPr>
          <p:cNvPr id="5" name="Content Placeholder 4" descr="A colorful border with black and yellow lines&#10;&#10;Description automatically generated with medium confidence">
            <a:extLst>
              <a:ext uri="{FF2B5EF4-FFF2-40B4-BE49-F238E27FC236}">
                <a16:creationId xmlns:a16="http://schemas.microsoft.com/office/drawing/2014/main" id="{49296025-E508-5259-A3E3-892E19B61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96" y="1488281"/>
            <a:ext cx="8114192" cy="3881437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47BE5F9B-9837-1D2A-572B-75C128D2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756" y="2275400"/>
            <a:ext cx="3477366" cy="23071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69E92-8459-7F74-8542-5215C8C4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6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ACC3-BF53-2732-F0FD-5D5B49DE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structure Analysis-</a:t>
            </a:r>
            <a:r>
              <a:rPr lang="en-US" err="1"/>
              <a:t>Pymol</a:t>
            </a:r>
            <a:r>
              <a:rPr lang="en-US"/>
              <a:t> (pretty filter)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EF20E-80F4-DAAD-8125-B82BB8B4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pic>
        <p:nvPicPr>
          <p:cNvPr id="5" name="Content Placeholder 4" descr="A structure of a protein&#10;&#10;Description automatically generated">
            <a:extLst>
              <a:ext uri="{FF2B5EF4-FFF2-40B4-BE49-F238E27FC236}">
                <a16:creationId xmlns:a16="http://schemas.microsoft.com/office/drawing/2014/main" id="{67AB7D9E-EAEC-CB34-B487-034B6F892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236" y="1930400"/>
            <a:ext cx="3736336" cy="3881437"/>
          </a:xfrm>
          <a:prstGeom prst="rect">
            <a:avLst/>
          </a:prstGeom>
        </p:spPr>
      </p:pic>
      <p:pic>
        <p:nvPicPr>
          <p:cNvPr id="6" name="Picture 5" descr="A colorful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A83CBC11-05F3-48BB-2D0F-8A60B7E26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930400"/>
            <a:ext cx="5798524" cy="37527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B2F62-426C-1100-B9B6-BC454B22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D1C-34C0-967B-28B2-BCB67F49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Structure Visualization-</a:t>
            </a:r>
            <a:r>
              <a:rPr lang="en-US" err="1"/>
              <a:t>Pymol</a:t>
            </a:r>
            <a:r>
              <a:rPr lang="en-US"/>
              <a:t> (color h)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8BA78-BBC6-FC9C-2D48-44CFAA83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pic>
        <p:nvPicPr>
          <p:cNvPr id="5" name="Content Placeholder 4" descr="A close-up of a red and white molecule&#10;&#10;Description automatically generated">
            <a:extLst>
              <a:ext uri="{FF2B5EF4-FFF2-40B4-BE49-F238E27FC236}">
                <a16:creationId xmlns:a16="http://schemas.microsoft.com/office/drawing/2014/main" id="{B86C8F92-347F-A5BF-0263-4FAFC48B9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904" y="2160588"/>
            <a:ext cx="3830230" cy="38814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D07F7-4339-9352-706B-43AA7BC5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0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01AE-62DE-C61D-DF58-C148A1A9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Protein Analysis-</a:t>
            </a:r>
            <a:r>
              <a:rPr lang="en-US" err="1"/>
              <a:t>Jpred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41B62-BACC-65FD-9C3F-7A0EFFA3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pic>
        <p:nvPicPr>
          <p:cNvPr id="5" name="Content Placeholder 4" descr="A black and red line with green and red lines&#10;&#10;Description automatically generated with medium confidence">
            <a:extLst>
              <a:ext uri="{FF2B5EF4-FFF2-40B4-BE49-F238E27FC236}">
                <a16:creationId xmlns:a16="http://schemas.microsoft.com/office/drawing/2014/main" id="{81BA5A76-620F-98A3-FC48-351ECBDBF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72" y="1930143"/>
            <a:ext cx="8596312" cy="1370492"/>
          </a:xfrm>
          <a:prstGeom prst="rect">
            <a:avLst/>
          </a:prstGeom>
        </p:spPr>
      </p:pic>
      <p:pic>
        <p:nvPicPr>
          <p:cNvPr id="6" name="Picture 5" descr="A text on a white background&#10;&#10;Description automatically generated">
            <a:extLst>
              <a:ext uri="{FF2B5EF4-FFF2-40B4-BE49-F238E27FC236}">
                <a16:creationId xmlns:a16="http://schemas.microsoft.com/office/drawing/2014/main" id="{C235DE93-7B04-6C4D-F494-5A1C98594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26" y="3471292"/>
            <a:ext cx="6858000" cy="25266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BCF89-F73D-335F-ED96-AED66D2B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F516-1537-2656-109F-826A170E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Protein Visualization-Ramachandra Plot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99281-D907-09B9-EF56-E1D2A409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pic>
        <p:nvPicPr>
          <p:cNvPr id="5" name="Content Placeholder 4" descr="A diagram of a cell&#10;&#10;Description automatically generated with medium confidence">
            <a:extLst>
              <a:ext uri="{FF2B5EF4-FFF2-40B4-BE49-F238E27FC236}">
                <a16:creationId xmlns:a16="http://schemas.microsoft.com/office/drawing/2014/main" id="{671B8B40-2A6C-9FDE-D284-EC27150A0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808" y="2013096"/>
            <a:ext cx="3869163" cy="38691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FAAC3-2CF9-5F4F-43CA-DC5B5D59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1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BE40-5D69-A870-EE28-A3F381E7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Phylogenetic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073C-7893-BB27-FCAC-8872BD3A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115B62-E322-4780-4F61-7224DD59A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515" y="2160588"/>
            <a:ext cx="5689008" cy="38814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AE1AC-6378-1451-B513-BF93B04D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FF4C-3EF4-1552-D029-467F9E92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 of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8AA9-AEE3-0FF4-AE9A-4B394306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Background Information</a:t>
            </a:r>
          </a:p>
          <a:p>
            <a:r>
              <a:rPr lang="en-US" dirty="0"/>
              <a:t>Genome assembly:</a:t>
            </a:r>
          </a:p>
          <a:p>
            <a:pPr lvl="1"/>
            <a:r>
              <a:rPr lang="en-US" dirty="0"/>
              <a:t>Quality assessment</a:t>
            </a:r>
          </a:p>
          <a:p>
            <a:pPr lvl="1"/>
            <a:r>
              <a:rPr lang="en-US" dirty="0"/>
              <a:t>Quality Trimming and Cleanup</a:t>
            </a:r>
          </a:p>
          <a:p>
            <a:pPr lvl="1"/>
            <a:r>
              <a:rPr lang="en-US" dirty="0"/>
              <a:t>Error correction and assemblies</a:t>
            </a:r>
          </a:p>
          <a:p>
            <a:pPr lvl="1"/>
            <a:r>
              <a:rPr lang="en-US" dirty="0"/>
              <a:t>Assemblies' comparison using Spades/Megahit</a:t>
            </a:r>
          </a:p>
          <a:p>
            <a:r>
              <a:rPr lang="en-US" dirty="0"/>
              <a:t> Annotation:</a:t>
            </a:r>
          </a:p>
          <a:p>
            <a:pPr lvl="1"/>
            <a:r>
              <a:rPr lang="en-US" dirty="0"/>
              <a:t>Approach 1: </a:t>
            </a:r>
            <a:r>
              <a:rPr lang="en-US" dirty="0" err="1"/>
              <a:t>RASTtk</a:t>
            </a:r>
            <a:endParaRPr lang="en-US" dirty="0"/>
          </a:p>
          <a:p>
            <a:pPr lvl="1"/>
            <a:r>
              <a:rPr lang="en-US" dirty="0"/>
              <a:t>Approach 2: PROKKA</a:t>
            </a:r>
          </a:p>
          <a:p>
            <a:pPr lvl="1"/>
            <a:r>
              <a:rPr lang="en-US" dirty="0"/>
              <a:t>Filtering protein of interest by MUSCLE and HMMER</a:t>
            </a:r>
          </a:p>
          <a:p>
            <a:r>
              <a:rPr lang="en-US" dirty="0"/>
              <a:t>3D structure analysis of specific protein Carbohydrate-Active Enzymes.</a:t>
            </a:r>
          </a:p>
          <a:p>
            <a:r>
              <a:rPr lang="en-US" dirty="0"/>
              <a:t>Phylogenetic tree analysis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8A729-5C1A-4F30-7535-85927240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3FEF1-AD54-54D0-9683-F0904A95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4339-1270-C25A-9427-2A8B5D7F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335F-C37D-1C78-ABE2-6BF80994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31" y="2160589"/>
            <a:ext cx="8596668" cy="3880773"/>
          </a:xfrm>
        </p:spPr>
        <p:txBody>
          <a:bodyPr/>
          <a:lstStyle/>
          <a:p>
            <a:r>
              <a:rPr lang="en-US" b="0" i="0" dirty="0" err="1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Sphingobacterium</a:t>
            </a:r>
            <a:r>
              <a:rPr lang="en-US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multivorum</a:t>
            </a:r>
            <a:r>
              <a:rPr lang="en-US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 is a rod-shaped and non-spore forming bacteria</a:t>
            </a:r>
          </a:p>
          <a:p>
            <a:r>
              <a:rPr lang="en-US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The bacteria do </a:t>
            </a:r>
            <a:r>
              <a:rPr lang="en-US" dirty="0">
                <a:solidFill>
                  <a:srgbClr val="101518"/>
                </a:solidFill>
                <a:latin typeface="Roboto" panose="02000000000000000000" pitchFamily="2" charset="0"/>
              </a:rPr>
              <a:t>rarely cause disease in humans and are found in urine and blood</a:t>
            </a:r>
          </a:p>
          <a:p>
            <a:r>
              <a:rPr lang="en-US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They are naturally resistan</a:t>
            </a:r>
            <a:r>
              <a:rPr lang="en-US" dirty="0">
                <a:solidFill>
                  <a:srgbClr val="101518"/>
                </a:solidFill>
                <a:latin typeface="Roboto" panose="02000000000000000000" pitchFamily="2" charset="0"/>
              </a:rPr>
              <a:t>t to many commonly used antibiotics and antiseptics/disinfectants </a:t>
            </a:r>
            <a:endParaRPr lang="en-US" b="0" i="0" dirty="0">
              <a:solidFill>
                <a:srgbClr val="101518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/>
              <a:t>It is a gram-negative, non-fermentative and catalase-producer</a:t>
            </a:r>
          </a:p>
          <a:p>
            <a:r>
              <a:rPr lang="en-US" dirty="0"/>
              <a:t>The optimal growth temperate of the bacterium is 26 °C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A7379-510D-378D-4CCA-AD06312D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AB77E-B1CA-E008-9FDB-5051456E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195" y="905475"/>
            <a:ext cx="3052982" cy="4087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C44A15-8BF7-0259-4B76-0ACF78E082C9}"/>
              </a:ext>
            </a:extLst>
          </p:cNvPr>
          <p:cNvSpPr txBox="1"/>
          <p:nvPr/>
        </p:nvSpPr>
        <p:spPr>
          <a:xfrm>
            <a:off x="8902967" y="5210365"/>
            <a:ext cx="3148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https://pixels.com/featured/sphingobacterium-psychroaquaticum-dennis-kunkel-microscopyscience-photo-library.html</a:t>
            </a:r>
          </a:p>
          <a:p>
            <a:endParaRPr lang="en-US" sz="12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CF606-14E7-2772-3A1D-FF1F308B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995F-C52A-6B3C-F7CF-5C9D0222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5857"/>
            <a:ext cx="8596668" cy="1320800"/>
          </a:xfrm>
        </p:spPr>
        <p:txBody>
          <a:bodyPr/>
          <a:lstStyle/>
          <a:p>
            <a:r>
              <a:rPr lang="en-US"/>
              <a:t>Pre-trim Quality Assessment </a:t>
            </a:r>
          </a:p>
        </p:txBody>
      </p:sp>
      <p:pic>
        <p:nvPicPr>
          <p:cNvPr id="4" name="Content Placeholder 3" descr="A screenshot of a statistics&#10;&#10;Description automatically generated">
            <a:extLst>
              <a:ext uri="{FF2B5EF4-FFF2-40B4-BE49-F238E27FC236}">
                <a16:creationId xmlns:a16="http://schemas.microsoft.com/office/drawing/2014/main" id="{DED42B66-8B81-B047-351D-F58491547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10" y="1127817"/>
            <a:ext cx="4524375" cy="2705100"/>
          </a:xfrm>
          <a:prstGeom prst="rect">
            <a:avLst/>
          </a:prstGeom>
        </p:spPr>
      </p:pic>
      <p:pic>
        <p:nvPicPr>
          <p:cNvPr id="5" name="Picture 4" descr="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F2EA9AA-AAAB-C7B4-2269-B79E737EC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787366"/>
            <a:ext cx="6257854" cy="4461034"/>
          </a:xfrm>
          <a:prstGeom prst="rect">
            <a:avLst/>
          </a:prstGeom>
        </p:spPr>
      </p:pic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185ACE6A-0206-5201-C298-AB75D4861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672433"/>
            <a:ext cx="4014989" cy="31855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1E00E5-B099-15A6-96D4-54BAA765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BA1EB-45E6-1EE0-4477-F5EE0C9D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F080-C77C-76D5-F716-11B90408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Trimming and Clean up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06CCCE-844C-C180-D124-347E788C7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Trimmomatic was used within Ubuntu </a:t>
                </a:r>
              </a:p>
              <a:p>
                <a:r>
                  <a:rPr lang="en-US"/>
                  <a:t>Coverage Calculation: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Paired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Reads</m:t>
                        </m:r>
                        <m:r>
                          <m:rPr>
                            <m:nor/>
                          </m:rPr>
                          <a:rPr lang="en-US" dirty="0"/>
                          <m:t> ∗ </m:t>
                        </m:r>
                        <m:r>
                          <m:rPr>
                            <m:nor/>
                          </m:rPr>
                          <a:rPr lang="en-US" dirty="0"/>
                          <m:t>Read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Length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Genome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Length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Coverage prior trim: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kern="100" dirty="0"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151∗(2104025∗2</m:t>
                        </m:r>
                        <m:r>
                          <m:rPr>
                            <m:nor/>
                          </m:rPr>
                          <a:rPr lang="en-US" b="0" i="0" kern="100" dirty="0" smtClean="0"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kern="100" dirty="0"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6020000</m:t>
                        </m:r>
                      </m:den>
                    </m:f>
                  </m:oMath>
                </a14:m>
                <a:r>
                  <a:rPr lang="en-US"/>
                  <a:t>=</a:t>
                </a:r>
                <a:r>
                  <a:rPr lang="en-US" b="1"/>
                  <a:t>105x</a:t>
                </a:r>
              </a:p>
              <a:p>
                <a:endParaRPr lang="en-US" b="1"/>
              </a:p>
              <a:p>
                <a:pPr mar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/>
                  <a:t>Coverage post trim: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kern="100" dirty="0"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kern="100" dirty="0" smtClean="0"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00</m:t>
                        </m:r>
                        <m:r>
                          <m:rPr>
                            <m:nor/>
                          </m:rPr>
                          <a:rPr lang="en-US" kern="100" dirty="0"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∗(</m:t>
                        </m:r>
                        <m:r>
                          <m:rPr>
                            <m:nor/>
                          </m:rPr>
                          <a:rPr lang="en-US" kern="1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1519096</m:t>
                        </m:r>
                        <m:r>
                          <m:rPr>
                            <m:nor/>
                          </m:rPr>
                          <a:rPr lang="en-US" kern="100" dirty="0"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∗2</m:t>
                        </m:r>
                        <m:r>
                          <m:rPr>
                            <m:nor/>
                          </m:rPr>
                          <a:rPr lang="en-US" b="0" i="0" kern="100" dirty="0" smtClean="0"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kern="100" dirty="0"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6020000</m:t>
                        </m:r>
                      </m:den>
                    </m:f>
                  </m:oMath>
                </a14:m>
                <a:r>
                  <a:rPr lang="en-US"/>
                  <a:t>=</a:t>
                </a:r>
                <a:r>
                  <a:rPr lang="en-US" b="1"/>
                  <a:t>51x</a:t>
                </a:r>
              </a:p>
              <a:p>
                <a:pPr mar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/>
                  <a:t>Coverage Should be around 50X-100X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06CCCE-844C-C180-D124-347E788C7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21AC1-6696-E829-96BF-06F620CF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73CEF-DB70-7ED6-DE45-7FD0D125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09D5-456D-5C6E-C9C8-A3FC1317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Post-Trim Quality Assessment</a:t>
            </a:r>
          </a:p>
        </p:txBody>
      </p:sp>
      <p:pic>
        <p:nvPicPr>
          <p:cNvPr id="4" name="Picture 3" descr="A screen shot of a diagram&#10;&#10;Description automatically generated">
            <a:extLst>
              <a:ext uri="{FF2B5EF4-FFF2-40B4-BE49-F238E27FC236}">
                <a16:creationId xmlns:a16="http://schemas.microsoft.com/office/drawing/2014/main" id="{AC011E4E-75BC-8DF4-067A-7DDB14537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80" y="1738918"/>
            <a:ext cx="5494168" cy="3963406"/>
          </a:xfrm>
          <a:prstGeom prst="rect">
            <a:avLst/>
          </a:prstGeom>
        </p:spPr>
      </p:pic>
      <p:pic>
        <p:nvPicPr>
          <p:cNvPr id="5" name="Content Placeholder 4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F8DDC984-7C7D-7540-0795-8C20F3A07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390" y="1555727"/>
            <a:ext cx="4407760" cy="2785636"/>
          </a:xfrm>
          <a:prstGeom prst="rect">
            <a:avLst/>
          </a:prstGeom>
        </p:spPr>
      </p:pic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2A856B1E-959E-8439-CA2C-3765D9090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234179"/>
            <a:ext cx="3744195" cy="2553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108A02-F698-9B9D-2C86-2DE7971318D2}"/>
              </a:ext>
            </a:extLst>
          </p:cNvPr>
          <p:cNvSpPr txBox="1"/>
          <p:nvPr/>
        </p:nvSpPr>
        <p:spPr>
          <a:xfrm>
            <a:off x="4407759" y="5510841"/>
            <a:ext cx="7106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Information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b="0" i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Only sequences with length of 125 are included</a:t>
            </a:r>
            <a:br>
              <a:rPr lang="en-US" b="0" i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Trimming details: CROP:125 LEADING:10 TRAILING:15 SLIDINGWINDOW:1:10 MINLEN:125</a:t>
            </a:r>
            <a:br>
              <a:rPr lang="en-US" b="0" i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br>
              <a:rPr lang="en-US"/>
            </a:b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37A7A-6A43-6CE3-234A-AF5DB3AB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1C5E0-7BA9-F74B-2D02-249AD4E2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4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3CBB-B04D-E9B5-40FE-0F523861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19432"/>
            <a:ext cx="10029249" cy="1320800"/>
          </a:xfrm>
        </p:spPr>
        <p:txBody>
          <a:bodyPr>
            <a:normAutofit/>
          </a:bodyPr>
          <a:lstStyle/>
          <a:p>
            <a:r>
              <a:rPr lang="en-US" sz="3500" b="0" i="0">
                <a:effectLst/>
                <a:latin typeface="Arial" panose="020B0604020202020204" pitchFamily="34" charset="0"/>
              </a:rPr>
              <a:t>Assembly Comparison using Spades/Megahit</a:t>
            </a:r>
            <a:endParaRPr lang="en-US" sz="35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CB5B3-B1D3-7A26-DAC0-3C9E4761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4ECA60-6049-6BCA-78BA-279531158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281" y="1453319"/>
            <a:ext cx="7263595" cy="45880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525FD-FE93-F046-FC12-BD47FA2C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6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F1FD-5EB5-6737-A5CE-445DBAAE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Summary - </a:t>
            </a:r>
            <a:r>
              <a:rPr lang="en-US" dirty="0" err="1"/>
              <a:t>RASTtk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AF25-26A7-E06F-7A9B-54EA0B0F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Genome Size: 6,021,868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❖ #of Coding Sequences (CDS): 5,537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❖ GC Content: 40.1%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❖ Number of RNAs: 101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❖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Number of Hypothetical Proteins: 865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❖ Antibiotic Resistance Proteins: 18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❖ Secondary Metabolism: 5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549DB-55FF-8353-FA35-09C89BD0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36721A-4484-86F1-C21D-2C6C4C59E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658" y="2160589"/>
            <a:ext cx="5146008" cy="29252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CB0F-D747-E0F2-32AB-A2115658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39B6-3ACB-EF04-517C-F33A771A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Annotation with </a:t>
            </a:r>
            <a:r>
              <a:rPr lang="en-US" dirty="0" err="1"/>
              <a:t>RASTtk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4BC4D-52F0-072B-83AF-A91A4D99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and Shray </a:t>
            </a:r>
          </a:p>
        </p:txBody>
      </p:sp>
      <p:pic>
        <p:nvPicPr>
          <p:cNvPr id="5" name="Content Placeholder 4" descr="A colorful pie chart with text&#10;&#10;Description automatically generated">
            <a:extLst>
              <a:ext uri="{FF2B5EF4-FFF2-40B4-BE49-F238E27FC236}">
                <a16:creationId xmlns:a16="http://schemas.microsoft.com/office/drawing/2014/main" id="{8D7DD4C1-F03A-D97E-3CED-685AEBD0A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039" y="2160588"/>
            <a:ext cx="7489959" cy="38814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00A72-F09B-DA00-1314-62453546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BC79-1D80-47D3-98BC-0B43E4BBB9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85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476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Lato</vt:lpstr>
      <vt:lpstr>Roboto</vt:lpstr>
      <vt:lpstr>Trebuchet MS</vt:lpstr>
      <vt:lpstr>Wingdings 3</vt:lpstr>
      <vt:lpstr>Facet</vt:lpstr>
      <vt:lpstr>Genome Assembly and Annotation of S.multivorum </vt:lpstr>
      <vt:lpstr>Contents of PowerPoint</vt:lpstr>
      <vt:lpstr>Background Information </vt:lpstr>
      <vt:lpstr>Pre-trim Quality Assessment </vt:lpstr>
      <vt:lpstr>Quality Trimming and Clean up </vt:lpstr>
      <vt:lpstr>Post-Trim Quality Assessment</vt:lpstr>
      <vt:lpstr>Assembly Comparison using Spades/Megahit</vt:lpstr>
      <vt:lpstr>Genome Summary - RASTtk</vt:lpstr>
      <vt:lpstr>Genome Annotation with RASTtk</vt:lpstr>
      <vt:lpstr>Genome Summary: Prokka </vt:lpstr>
      <vt:lpstr>Protein of Interest: Glycosyltransferase</vt:lpstr>
      <vt:lpstr>Results</vt:lpstr>
      <vt:lpstr>Protein Analysis-Jalview</vt:lpstr>
      <vt:lpstr>3D structure Analysis-Pymol (pretty filter)</vt:lpstr>
      <vt:lpstr>3D Structure Visualization-Pymol (color h)</vt:lpstr>
      <vt:lpstr>Protein Analysis-Jpred</vt:lpstr>
      <vt:lpstr>Protein Visualization-Ramachandra Plot</vt:lpstr>
      <vt:lpstr>Phylogenetic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Assembly and Annotation of </dc:title>
  <dc:creator>Komal, Shray</dc:creator>
  <cp:lastModifiedBy>KING KOMAL</cp:lastModifiedBy>
  <cp:revision>2</cp:revision>
  <dcterms:created xsi:type="dcterms:W3CDTF">2023-11-22T02:14:14Z</dcterms:created>
  <dcterms:modified xsi:type="dcterms:W3CDTF">2023-11-26T21:28:25Z</dcterms:modified>
</cp:coreProperties>
</file>