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96c324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96c324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b96c324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b96c324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b96c32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b96c32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b96c324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b96c324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bab1d95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bab1d95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a357bacc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a357bacc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b96c324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b96c324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b96c324a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b96c324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b96c324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b96c324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b96c324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b96c324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b96c324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b96c324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a357bac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a357bac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cd3058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cd3058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b96c324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b96c324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48f20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48f20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357bac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357bac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b48f205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b48f205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b48f2056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b48f2056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b96c324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b96c324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b96c32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b96c32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48f2056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48f205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ulianova/eda-cardiovascular-data/notebook" TargetMode="External"/><Relationship Id="rId4" Type="http://schemas.openxmlformats.org/officeDocument/2006/relationships/hyperlink" Target="https://colab.research.google.com/drive/1PBmy2mUm8_uS7ikWZhNY8tqKMM7PcaXE#scrollTo=GiXyDbCED2k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3498025" y="435900"/>
            <a:ext cx="53067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chemeClr val="lt1"/>
                </a:solidFill>
              </a:rPr>
              <a:t>Data visualization &amp; </a:t>
            </a:r>
            <a:r>
              <a:rPr lang="en" sz="3133">
                <a:solidFill>
                  <a:schemeClr val="lt1"/>
                </a:solidFill>
              </a:rPr>
              <a:t>Predictive  Analysis </a:t>
            </a:r>
            <a:br>
              <a:rPr lang="en" sz="3133">
                <a:solidFill>
                  <a:schemeClr val="lt1"/>
                </a:solidFill>
              </a:rPr>
            </a:br>
            <a:r>
              <a:rPr lang="en" sz="3133">
                <a:solidFill>
                  <a:schemeClr val="lt1"/>
                </a:solidFill>
              </a:rPr>
              <a:t>of Cardiovascular Disease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2881075" y="1774700"/>
            <a:ext cx="59238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solidFill>
                  <a:schemeClr val="lt1"/>
                </a:solidFill>
              </a:rPr>
              <a:t>CIS 8695: Final Presentation </a:t>
            </a:r>
            <a:endParaRPr sz="1017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17">
                <a:solidFill>
                  <a:schemeClr val="lt1"/>
                </a:solidFill>
              </a:rPr>
              <a:t>Abha Sharma, Ifeoluwa Kayode, </a:t>
            </a:r>
            <a:r>
              <a:rPr lang="en" sz="917">
                <a:solidFill>
                  <a:schemeClr val="lt1"/>
                </a:solidFill>
              </a:rPr>
              <a:t>Sindhuja Reddy, </a:t>
            </a:r>
            <a:r>
              <a:rPr lang="en" sz="917">
                <a:solidFill>
                  <a:schemeClr val="lt1"/>
                </a:solidFill>
              </a:rPr>
              <a:t>Avinesh Agrawal</a:t>
            </a:r>
            <a:endParaRPr sz="917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5" y="76350"/>
            <a:ext cx="4463023" cy="44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375" y="150"/>
            <a:ext cx="4463026" cy="45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74350" y="4500625"/>
            <a:ext cx="8903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</a:rPr>
              <a:t>Maximum </a:t>
            </a:r>
            <a:r>
              <a:rPr lang="en" sz="1300">
                <a:solidFill>
                  <a:srgbClr val="202124"/>
                </a:solidFill>
              </a:rPr>
              <a:t>population</a:t>
            </a:r>
            <a:r>
              <a:rPr lang="en" sz="1300">
                <a:solidFill>
                  <a:srgbClr val="202124"/>
                </a:solidFill>
              </a:rPr>
              <a:t> has blood pressure level of 80 mmHg and 120 mmHg for diastolic and systolic respectively. </a:t>
            </a:r>
            <a:endParaRPr sz="13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800"/>
            <a:ext cx="8839204" cy="40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741025" y="4540800"/>
            <a:ext cx="78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can be clearly seen that patients with CVD have higher cholesterol and glucose level.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900" y="76275"/>
            <a:ext cx="6908851" cy="46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0" y="4662900"/>
            <a:ext cx="90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Features like Weight and Height are well </a:t>
            </a:r>
            <a:r>
              <a:rPr lang="en" sz="1300"/>
              <a:t>distributed</a:t>
            </a:r>
            <a:r>
              <a:rPr lang="en" sz="1300"/>
              <a:t> for Non - CVD and CVD Population.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550029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6113350" y="4206000"/>
            <a:ext cx="263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Note: 1 represents : Female</a:t>
            </a:r>
            <a:endParaRPr b="1" sz="10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2 </a:t>
            </a:r>
            <a:r>
              <a:rPr b="1" lang="en" sz="10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represents : Male</a:t>
            </a:r>
            <a:endParaRPr b="1" sz="10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601175" y="2615350"/>
            <a:ext cx="320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seems to be balanced for count of CVD and non CVD cases spread across both genders.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&amp; Conclusion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implemented: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Classifier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25" y="152400"/>
            <a:ext cx="67669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5428"/>
          <a:stretch/>
        </p:blipFill>
        <p:spPr>
          <a:xfrm>
            <a:off x="743163" y="283638"/>
            <a:ext cx="7657675" cy="457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743175" y="547625"/>
            <a:ext cx="1825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Decision Tree Model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19021"/>
          <a:stretch/>
        </p:blipFill>
        <p:spPr>
          <a:xfrm>
            <a:off x="4413375" y="163900"/>
            <a:ext cx="4376475" cy="481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0" y="381000"/>
            <a:ext cx="170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Decision Tree Model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903175" y="76590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 (Accuracy 0.7263)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Prediction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Actual     0     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0 10159  3686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1  3790  9683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2700"/>
            <a:ext cx="4064040" cy="291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1700" l="0" r="0" t="0"/>
          <a:stretch/>
        </p:blipFill>
        <p:spPr>
          <a:xfrm>
            <a:off x="4522350" y="193500"/>
            <a:ext cx="4126449" cy="47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288750" y="193500"/>
            <a:ext cx="1999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 Forests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9100"/>
            <a:ext cx="4217549" cy="338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26" y="152400"/>
            <a:ext cx="40908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2825" y="152400"/>
            <a:ext cx="3828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01300"/>
            <a:ext cx="4337424" cy="42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98800"/>
            <a:ext cx="76887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contains records of patient data concerning 12 features: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Age, Gender, Height, Weight,  Systolic Blood Pressure, Diastolic Blood Pressure, Cholesterol, Glucose, Smoking, </a:t>
            </a:r>
            <a:r>
              <a:rPr lang="en"/>
              <a:t>Alcohol</a:t>
            </a:r>
            <a:r>
              <a:rPr lang="en"/>
              <a:t> Intake, </a:t>
            </a:r>
            <a:r>
              <a:rPr lang="en"/>
              <a:t>Physical</a:t>
            </a:r>
            <a:r>
              <a:rPr lang="en"/>
              <a:t> Activity, and the Presence or Absence of Cardiovascular Disease.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values were collected at the moment of medical examination.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Target class “cardio:” 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 = presence of Cardiovascular Disease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 = absence  of Cardiovascular Disease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70,000 rows of cardio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Kaggle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https://www.kaggle.com/code/sulianova/eda-cardiovascular-data/notebook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Collab File: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https://colab.research.google.com/drive/1PBmy2mUm8_uS7ikWZhNY8tqKMM7PcaXE#scrollTo=GiXyDbCED2kM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725"/>
            <a:ext cx="4763125" cy="353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68" y="452725"/>
            <a:ext cx="4665031" cy="45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1867575" y="215375"/>
            <a:ext cx="118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KNN Model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34450" y="1494500"/>
            <a:ext cx="31977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349" y="590475"/>
            <a:ext cx="5792050" cy="44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23919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implemented: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Classifier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per our analysis Decision Tree Model best fits.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uncover insights concerning  factors that make an individual more likely to acquire cardiovascular disease by use of patient examination results.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Libraries + Packages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5" y="636825"/>
            <a:ext cx="8683750" cy="39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-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Preview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14280"/>
          <a:stretch/>
        </p:blipFill>
        <p:spPr>
          <a:xfrm>
            <a:off x="252825" y="978276"/>
            <a:ext cx="8638352" cy="2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Handling missing values (no null values present)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 duplicate values (no duplicates present)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Removing outliers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0"/>
            <a:ext cx="768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cleaning </a:t>
            </a:r>
            <a:endParaRPr sz="2000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5322" l="0" r="0" t="-1217"/>
          <a:stretch/>
        </p:blipFill>
        <p:spPr>
          <a:xfrm>
            <a:off x="320450" y="491550"/>
            <a:ext cx="4251549" cy="465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4093950" y="1376425"/>
            <a:ext cx="40041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Scatterplot of Height and Weight with Outliers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093950" y="3741400"/>
            <a:ext cx="3800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Scatterplot of Height and Weight without Outliers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25" y="348700"/>
            <a:ext cx="4202700" cy="38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52400" y="4293300"/>
            <a:ext cx="54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present among ap_hi (Systolic Blood Pressure)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&amp; ap_lo (Diastolic Blood Pressure)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631325" y="4293300"/>
            <a:ext cx="45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ap_hi (Systolic Blood Pressure) &amp; ap_lo (Diastolic Blood Pressure) without outliers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926100"/>
            <a:ext cx="4267201" cy="30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350" y="522075"/>
            <a:ext cx="6448252" cy="412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0" y="0"/>
            <a:ext cx="90993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Visualization 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187800" y="4687150"/>
            <a:ext cx="77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age groups have a greater likelihood of having cardiovascular disease (CVD).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