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4" r:id="rId4"/>
    <p:sldId id="274" r:id="rId5"/>
    <p:sldId id="275" r:id="rId6"/>
    <p:sldId id="276" r:id="rId7"/>
    <p:sldId id="278" r:id="rId8"/>
    <p:sldId id="279" r:id="rId9"/>
    <p:sldId id="269" r:id="rId10"/>
    <p:sldId id="271"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9921CE2-BDA8-4CD8-BC96-32800D206F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9921CE2-BDA8-4CD8-BC96-32800D206F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9921CE2-BDA8-4CD8-BC96-32800D206F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9921CE2-BDA8-4CD8-BC96-32800D206F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921CE2-BDA8-4CD8-BC96-32800D206F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9921CE2-BDA8-4CD8-BC96-32800D206F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9921CE2-BDA8-4CD8-BC96-32800D206F6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9921CE2-BDA8-4CD8-BC96-32800D206F6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21CE2-BDA8-4CD8-BC96-32800D206F6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921CE2-BDA8-4CD8-BC96-32800D206F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921CE2-BDA8-4CD8-BC96-32800D206F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555FD3-72B4-469F-99F9-DC5849DAA39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21CE2-BDA8-4CD8-BC96-32800D206F6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55FD3-72B4-469F-99F9-DC5849DAA39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156" y="176981"/>
            <a:ext cx="11906864" cy="64671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192024"/>
            <a:ext cx="12192000" cy="64739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ABOUT ME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b="1" dirty="0">
                <a:latin typeface="Arial" panose="020B0604020202020204" pitchFamily="34" charset="0"/>
                <a:cs typeface="Arial" panose="020B0604020202020204" pitchFamily="34" charset="0"/>
              </a:rPr>
              <a:t>Pursuing Masters Of Data science.</a:t>
            </a:r>
            <a:endParaRPr lang="en-IN" sz="2000" i="1" dirty="0"/>
          </a:p>
          <a:p>
            <a:r>
              <a:rPr lang="en-US" sz="2000" b="1" dirty="0">
                <a:solidFill>
                  <a:srgbClr val="0D0D0D"/>
                </a:solidFill>
                <a:effectLst/>
                <a:latin typeface="Arial" panose="020B0604020202020204" pitchFamily="34" charset="0"/>
                <a:cs typeface="Arial" panose="020B0604020202020204" pitchFamily="34" charset="0"/>
              </a:rPr>
              <a:t>Data science is at the forefront of technological and business innovation. Ultimately, my desire to learn data science is driven by a commitment to lifelong </a:t>
            </a:r>
            <a:r>
              <a:rPr lang="en-US" sz="2000" b="1" dirty="0" err="1">
                <a:solidFill>
                  <a:srgbClr val="0D0D0D"/>
                </a:solidFill>
                <a:effectLst/>
                <a:latin typeface="Arial" panose="020B0604020202020204" pitchFamily="34" charset="0"/>
                <a:cs typeface="Arial" panose="020B0604020202020204" pitchFamily="34" charset="0"/>
              </a:rPr>
              <a:t>learning.I'm</a:t>
            </a:r>
            <a:r>
              <a:rPr lang="en-US" sz="2000" b="1" dirty="0">
                <a:solidFill>
                  <a:srgbClr val="0D0D0D"/>
                </a:solidFill>
                <a:effectLst/>
                <a:latin typeface="Arial" panose="020B0604020202020204" pitchFamily="34" charset="0"/>
                <a:cs typeface="Arial" panose="020B0604020202020204" pitchFamily="34" charset="0"/>
              </a:rPr>
              <a:t> eager to </a:t>
            </a:r>
            <a:r>
              <a:rPr lang="en-US" sz="2000" b="1" dirty="0" err="1">
                <a:solidFill>
                  <a:srgbClr val="0D0D0D"/>
                </a:solidFill>
                <a:effectLst/>
                <a:latin typeface="Arial" panose="020B0604020202020204" pitchFamily="34" charset="0"/>
                <a:cs typeface="Arial" panose="020B0604020202020204" pitchFamily="34" charset="0"/>
              </a:rPr>
              <a:t>immerize</a:t>
            </a:r>
            <a:r>
              <a:rPr lang="en-US" sz="2000" b="1" dirty="0">
                <a:solidFill>
                  <a:srgbClr val="0D0D0D"/>
                </a:solidFill>
                <a:effectLst/>
                <a:latin typeface="Arial" panose="020B0604020202020204" pitchFamily="34" charset="0"/>
                <a:cs typeface="Arial" panose="020B0604020202020204" pitchFamily="34" charset="0"/>
              </a:rPr>
              <a:t> myself in this field, continuously refine my skills.</a:t>
            </a:r>
            <a:endParaRPr lang="en-US" sz="2000" b="1" dirty="0">
              <a:solidFill>
                <a:srgbClr val="0D0D0D"/>
              </a:solidFill>
              <a:effectLst/>
              <a:latin typeface="Arial" panose="020B0604020202020204" pitchFamily="34" charset="0"/>
              <a:cs typeface="Arial" panose="020B0604020202020204" pitchFamily="34" charset="0"/>
            </a:endParaRPr>
          </a:p>
          <a:p>
            <a:r>
              <a:rPr lang="en-US" sz="2000" b="1" dirty="0">
                <a:solidFill>
                  <a:srgbClr val="0D0D0D"/>
                </a:solidFill>
                <a:effectLst/>
                <a:latin typeface="Arial" panose="020B0604020202020204" pitchFamily="34" charset="0"/>
                <a:cs typeface="Arial" panose="020B0604020202020204" pitchFamily="34" charset="0"/>
              </a:rPr>
              <a:t>Iam Currently working a</a:t>
            </a:r>
            <a:r>
              <a:rPr lang="en-US" sz="2000" b="1" dirty="0">
                <a:solidFill>
                  <a:srgbClr val="0D0D0D"/>
                </a:solidFill>
                <a:latin typeface="Arial" panose="020B0604020202020204" pitchFamily="34" charset="0"/>
                <a:cs typeface="Arial" panose="020B0604020202020204" pitchFamily="34" charset="0"/>
              </a:rPr>
              <a:t>s a </a:t>
            </a:r>
            <a:r>
              <a:rPr lang="en-US" sz="2000" b="1" dirty="0" err="1">
                <a:solidFill>
                  <a:srgbClr val="0D0D0D"/>
                </a:solidFill>
                <a:latin typeface="Arial" panose="020B0604020202020204" pitchFamily="34" charset="0"/>
                <a:cs typeface="Arial" panose="020B0604020202020204" pitchFamily="34" charset="0"/>
              </a:rPr>
              <a:t>DataScience</a:t>
            </a:r>
            <a:r>
              <a:rPr lang="en-US" sz="2000" b="1" dirty="0">
                <a:solidFill>
                  <a:srgbClr val="0D0D0D"/>
                </a:solidFill>
                <a:latin typeface="Arial" panose="020B0604020202020204" pitchFamily="34" charset="0"/>
                <a:cs typeface="Arial" panose="020B0604020202020204" pitchFamily="34" charset="0"/>
              </a:rPr>
              <a:t> Intern.</a:t>
            </a:r>
            <a:endParaRPr lang="en-US" sz="2000" b="1" dirty="0">
              <a:solidFill>
                <a:srgbClr val="0D0D0D"/>
              </a:solidFill>
              <a:effectLst/>
              <a:latin typeface="Arial" panose="020B0604020202020204" pitchFamily="34" charset="0"/>
              <a:cs typeface="Arial" panose="020B0604020202020204" pitchFamily="34" charset="0"/>
            </a:endParaRPr>
          </a:p>
          <a:p>
            <a:pPr marL="0" indent="0">
              <a:buNone/>
            </a:pPr>
            <a:endParaRPr lang="en-US" sz="2000" b="0" i="1" dirty="0">
              <a:solidFill>
                <a:srgbClr val="0D0D0D"/>
              </a:solidFill>
              <a:effectLst/>
              <a:latin typeface="Söhne"/>
            </a:endParaRPr>
          </a:p>
        </p:txBody>
      </p:sp>
      <p:pic>
        <p:nvPicPr>
          <p:cNvPr id="4" name="Picture 3" descr="A black background with red letters&#10;&#10;Description automatically generated"/>
          <p:cNvPicPr>
            <a:picLocks noChangeAspect="1"/>
          </p:cNvPicPr>
          <p:nvPr/>
        </p:nvPicPr>
        <p:blipFill>
          <a:blip r:embed="rId1"/>
          <a:stretch>
            <a:fillRect/>
          </a:stretch>
        </p:blipFill>
        <p:spPr>
          <a:xfrm>
            <a:off x="9264203" y="6261371"/>
            <a:ext cx="2743200" cy="3668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594"/>
            <a:ext cx="10515600" cy="5508369"/>
          </a:xfrm>
        </p:spPr>
        <p:txBody>
          <a:bodyPr>
            <a:normAutofit/>
          </a:bodyPr>
          <a:lstStyle/>
          <a:p>
            <a:pPr marL="0" indent="0" algn="just" rtl="0">
              <a:spcBef>
                <a:spcPts val="0"/>
              </a:spcBef>
              <a:spcAft>
                <a:spcPts val="0"/>
              </a:spcAft>
              <a:buNone/>
            </a:pPr>
            <a:r>
              <a:rPr lang="en-US" sz="2000" b="1" i="0" u="none" strike="noStrike" dirty="0">
                <a:solidFill>
                  <a:srgbClr val="FF0000"/>
                </a:solidFill>
                <a:effectLst/>
                <a:latin typeface="Arial" panose="020B0604020202020204" pitchFamily="34" charset="0"/>
              </a:rPr>
              <a:t>Scenario:</a:t>
            </a:r>
            <a:endParaRPr lang="en-US" sz="2000" b="1" i="0" u="none" strike="noStrike" dirty="0">
              <a:solidFill>
                <a:srgbClr val="FF0000"/>
              </a:solidFill>
              <a:effectLst/>
              <a:latin typeface="Arial" panose="020B0604020202020204" pitchFamily="34" charset="0"/>
            </a:endParaRPr>
          </a:p>
          <a:p>
            <a:pPr marL="0" indent="0" algn="just" rtl="0">
              <a:spcBef>
                <a:spcPts val="0"/>
              </a:spcBef>
              <a:spcAft>
                <a:spcPts val="0"/>
              </a:spcAft>
              <a:buNone/>
            </a:pPr>
            <a:endParaRPr lang="en-US" sz="2000" dirty="0">
              <a:solidFill>
                <a:srgbClr val="FF0000"/>
              </a:solidFill>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 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1800" b="0" dirty="0">
              <a:effectLst/>
            </a:endParaRPr>
          </a:p>
          <a:p>
            <a:pPr marL="0" indent="0" algn="just" rtl="0">
              <a:spcBef>
                <a:spcPts val="0"/>
              </a:spcBef>
              <a:spcAft>
                <a:spcPts val="0"/>
              </a:spcAft>
              <a:buNone/>
            </a:pPr>
            <a:endParaRPr lang="en-US" sz="1800" b="0" dirty="0">
              <a:effectLst/>
            </a:endParaRPr>
          </a:p>
          <a:p>
            <a:pPr marL="0" indent="0" algn="just" rtl="0">
              <a:spcBef>
                <a:spcPts val="0"/>
              </a:spcBef>
              <a:spcAft>
                <a:spcPts val="0"/>
              </a:spcAft>
              <a:buNone/>
            </a:pPr>
            <a:br>
              <a:rPr lang="en-US" b="0" dirty="0">
                <a:effectLst/>
              </a:rPr>
            </a:br>
            <a:r>
              <a:rPr lang="en-US" sz="2000" b="1" i="0" u="none" strike="noStrike" dirty="0">
                <a:solidFill>
                  <a:srgbClr val="FF0000"/>
                </a:solidFill>
                <a:effectLst/>
                <a:latin typeface="Arial" panose="020B0604020202020204" pitchFamily="34" charset="0"/>
              </a:rPr>
              <a:t>Task:</a:t>
            </a:r>
            <a:endParaRPr lang="en-US" sz="2000" b="1" i="0" u="none" strike="noStrike" dirty="0">
              <a:solidFill>
                <a:srgbClr val="FF0000"/>
              </a:solidFill>
              <a:effectLst/>
              <a:latin typeface="Arial" panose="020B0604020202020204" pitchFamily="34" charset="0"/>
            </a:endParaRPr>
          </a:p>
          <a:p>
            <a:pPr marL="0" indent="0" algn="just" rtl="0">
              <a:spcBef>
                <a:spcPts val="0"/>
              </a:spcBef>
              <a:spcAft>
                <a:spcPts val="0"/>
              </a:spcAft>
              <a:buNone/>
            </a:pPr>
            <a:endParaRPr lang="en-US" sz="2000" b="0" dirty="0">
              <a:solidFill>
                <a:srgbClr val="FF0000"/>
              </a:solidFill>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1800" i="0" u="none" strike="noStrike" dirty="0">
              <a:solidFill>
                <a:srgbClr val="000000"/>
              </a:solidFill>
              <a:latin typeface="Arial" panose="020B0604020202020204" pitchFamily="34" charset="0"/>
            </a:endParaRPr>
          </a:p>
          <a:p>
            <a:pPr marL="0" indent="0" algn="just" rtl="0">
              <a:spcBef>
                <a:spcPts val="0"/>
              </a:spcBef>
              <a:spcAft>
                <a:spcPts val="0"/>
              </a:spcAft>
              <a:buNone/>
            </a:pPr>
            <a:br>
              <a:rPr lang="en-US" dirty="0"/>
            </a:br>
            <a:endParaRPr lang="en-IN" dirty="0"/>
          </a:p>
        </p:txBody>
      </p:sp>
      <p:pic>
        <p:nvPicPr>
          <p:cNvPr id="4" name="Picture 3" descr="A black background with red letters&#10;&#10;Description automatically generated"/>
          <p:cNvPicPr>
            <a:picLocks noChangeAspect="1"/>
          </p:cNvPicPr>
          <p:nvPr/>
        </p:nvPicPr>
        <p:blipFill>
          <a:blip r:embed="rId1"/>
          <a:stretch>
            <a:fillRect/>
          </a:stretch>
        </p:blipFill>
        <p:spPr>
          <a:xfrm>
            <a:off x="9264203" y="6261371"/>
            <a:ext cx="2743200" cy="3668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BUG FINDING IN APPLICATION SERVER</a:t>
            </a:r>
            <a:endParaRPr lang="en-IN" sz="3200" dirty="0"/>
          </a:p>
        </p:txBody>
      </p:sp>
      <p:sp>
        <p:nvSpPr>
          <p:cNvPr id="4" name="Content Placeholder 3"/>
          <p:cNvSpPr>
            <a:spLocks noGrp="1"/>
          </p:cNvSpPr>
          <p:nvPr>
            <p:ph sz="half" idx="2"/>
          </p:nvPr>
        </p:nvSpPr>
        <p:spPr>
          <a:xfrm>
            <a:off x="6172200" y="2379405"/>
            <a:ext cx="5181600" cy="3797557"/>
          </a:xfrm>
        </p:spPr>
        <p:txBody>
          <a:bodyPr/>
          <a:lstStyle/>
          <a:p>
            <a:r>
              <a:rPr lang="en-IN" sz="2400" dirty="0"/>
              <a:t>Method is set to “POST” only. It is used to write data using request.</a:t>
            </a:r>
            <a:endParaRPr lang="en-IN" sz="2400" dirty="0"/>
          </a:p>
          <a:p>
            <a:pPr marL="0" indent="0">
              <a:buNone/>
            </a:pPr>
            <a:endParaRPr lang="en-IN" dirty="0"/>
          </a:p>
          <a:p>
            <a:r>
              <a:rPr lang="en-IN" sz="2400" dirty="0">
                <a:latin typeface="Times New Roman" panose="02020603050405020304" pitchFamily="18" charset="0"/>
                <a:cs typeface="Times New Roman" panose="02020603050405020304" pitchFamily="18" charset="0"/>
              </a:rPr>
              <a:t>But, we also need to get data from server to read using request.</a:t>
            </a:r>
            <a:endParaRPr lang="en-IN" sz="2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38200" y="1825625"/>
            <a:ext cx="5181600" cy="3920493"/>
          </a:xfrm>
        </p:spPr>
      </p:pic>
      <p:pic>
        <p:nvPicPr>
          <p:cNvPr id="5" name="Picture 4" descr="A black background with red letters&#10;&#10;Description automatically generated"/>
          <p:cNvPicPr>
            <a:picLocks noChangeAspect="1"/>
          </p:cNvPicPr>
          <p:nvPr/>
        </p:nvPicPr>
        <p:blipFill>
          <a:blip r:embed="rId2"/>
          <a:stretch>
            <a:fillRect/>
          </a:stretch>
        </p:blipFill>
        <p:spPr>
          <a:xfrm>
            <a:off x="9264203" y="6261371"/>
            <a:ext cx="2743200" cy="3668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BUG FIXING IN APPLICATION SERVER</a:t>
            </a:r>
            <a:endParaRPr lang="en-IN" sz="3200" dirty="0"/>
          </a:p>
        </p:txBody>
      </p:sp>
      <p:sp>
        <p:nvSpPr>
          <p:cNvPr id="3" name="Content Placeholder 2"/>
          <p:cNvSpPr>
            <a:spLocks noGrp="1"/>
          </p:cNvSpPr>
          <p:nvPr>
            <p:ph sz="half" idx="1"/>
          </p:nvPr>
        </p:nvSpPr>
        <p:spPr>
          <a:xfrm>
            <a:off x="838200" y="2045109"/>
            <a:ext cx="5181600" cy="4131853"/>
          </a:xfrm>
        </p:spPr>
        <p:txBody>
          <a:bodyPr>
            <a:normAutofit/>
          </a:bodyPr>
          <a:lstStyle/>
          <a:p>
            <a:r>
              <a:rPr lang="en-IN" sz="2400" dirty="0">
                <a:latin typeface="Times New Roman" panose="02020603050405020304" pitchFamily="18" charset="0"/>
                <a:cs typeface="Times New Roman" panose="02020603050405020304" pitchFamily="18" charset="0"/>
              </a:rPr>
              <a:t>Adding “Get” in methods of route in python Flak Application server.</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US" sz="2400" i="0" dirty="0">
                <a:solidFill>
                  <a:srgbClr val="0D0D0D"/>
                </a:solidFill>
                <a:effectLst/>
                <a:latin typeface="Arial" panose="020B0604020202020204" pitchFamily="34" charset="0"/>
                <a:cs typeface="Arial" panose="020B0604020202020204" pitchFamily="34" charset="0"/>
              </a:rPr>
              <a:t>Get user’s “note’” </a:t>
            </a:r>
            <a:r>
              <a:rPr lang="en-US" sz="2400" dirty="0">
                <a:solidFill>
                  <a:srgbClr val="0D0D0D"/>
                </a:solidFill>
                <a:latin typeface="Arial" panose="020B0604020202020204" pitchFamily="34" charset="0"/>
                <a:cs typeface="Arial" panose="020B0604020202020204" pitchFamily="34" charset="0"/>
              </a:rPr>
              <a:t>using </a:t>
            </a:r>
            <a:r>
              <a:rPr lang="en-US" sz="2400" dirty="0" err="1">
                <a:solidFill>
                  <a:srgbClr val="0D0D0D"/>
                </a:solidFill>
                <a:latin typeface="Arial" panose="020B0604020202020204" pitchFamily="34" charset="0"/>
                <a:cs typeface="Arial" panose="020B0604020202020204" pitchFamily="34" charset="0"/>
              </a:rPr>
              <a:t>request.form.get</a:t>
            </a:r>
            <a:r>
              <a:rPr lang="en-US" sz="2400" dirty="0">
                <a:solidFill>
                  <a:srgbClr val="0D0D0D"/>
                </a:solidFill>
                <a:latin typeface="Arial" panose="020B0604020202020204" pitchFamily="34" charset="0"/>
                <a:cs typeface="Arial" panose="020B0604020202020204" pitchFamily="34" charset="0"/>
              </a:rPr>
              <a:t>(“note”).</a:t>
            </a:r>
            <a:endParaRPr lang="en-US" sz="2400" dirty="0">
              <a:solidFill>
                <a:srgbClr val="0D0D0D"/>
              </a:solidFill>
              <a:latin typeface="Arial" panose="020B0604020202020204" pitchFamily="34" charset="0"/>
              <a:cs typeface="Arial" panose="020B0604020202020204" pitchFamily="34" charset="0"/>
            </a:endParaRPr>
          </a:p>
          <a:p>
            <a:pPr marL="0" indent="0">
              <a:buNone/>
            </a:pPr>
            <a:endParaRPr lang="en-US" sz="2400" dirty="0">
              <a:solidFill>
                <a:srgbClr val="0D0D0D"/>
              </a:solidFill>
              <a:latin typeface="Söhne"/>
            </a:endParaRPr>
          </a:p>
          <a:p>
            <a:r>
              <a:rPr lang="en-IN" sz="2400" dirty="0"/>
              <a:t>Adds</a:t>
            </a:r>
            <a:r>
              <a:rPr lang="en-IN" sz="2400" b="1" dirty="0"/>
              <a:t> </a:t>
            </a:r>
            <a:r>
              <a:rPr lang="en-IN" sz="2400" dirty="0"/>
              <a:t>notes if not empty , then </a:t>
            </a:r>
            <a:r>
              <a:rPr lang="en-IN" sz="2400" dirty="0" err="1"/>
              <a:t>dispalys</a:t>
            </a:r>
            <a:r>
              <a:rPr lang="en-IN" sz="2400" dirty="0"/>
              <a:t> updated notes list.</a:t>
            </a:r>
            <a:endParaRPr lang="en-IN" sz="2400" dirty="0"/>
          </a:p>
        </p:txBody>
      </p:sp>
      <p:pic>
        <p:nvPicPr>
          <p:cNvPr id="5" name="Content Placeholder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1825625"/>
            <a:ext cx="5567516" cy="4351338"/>
          </a:xfrm>
        </p:spPr>
      </p:pic>
      <p:pic>
        <p:nvPicPr>
          <p:cNvPr id="6" name="Picture 5" descr="A black background with red letters&#10;&#10;Description automatically generated"/>
          <p:cNvPicPr>
            <a:picLocks noChangeAspect="1"/>
          </p:cNvPicPr>
          <p:nvPr/>
        </p:nvPicPr>
        <p:blipFill>
          <a:blip r:embed="rId2"/>
          <a:stretch>
            <a:fillRect/>
          </a:stretch>
        </p:blipFill>
        <p:spPr>
          <a:xfrm>
            <a:off x="9264203" y="6290867"/>
            <a:ext cx="2743200" cy="3668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BUG FINDING IN HTML</a:t>
            </a:r>
            <a:endParaRPr lang="en-IN" sz="3600" dirty="0"/>
          </a:p>
        </p:txBody>
      </p:sp>
      <p:sp>
        <p:nvSpPr>
          <p:cNvPr id="4" name="Content Placeholder 3"/>
          <p:cNvSpPr>
            <a:spLocks noGrp="1"/>
          </p:cNvSpPr>
          <p:nvPr>
            <p:ph sz="half" idx="2"/>
          </p:nvPr>
        </p:nvSpPr>
        <p:spPr>
          <a:xfrm>
            <a:off x="6172200" y="1690689"/>
            <a:ext cx="5181600" cy="3736718"/>
          </a:xfrm>
        </p:spPr>
        <p:txBody>
          <a:bodyPr>
            <a:norm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Element method is missing in the tag </a:t>
            </a:r>
            <a:r>
              <a:rPr lang="en-IN" sz="2400" b="1" dirty="0">
                <a:latin typeface="Times New Roman" panose="02020603050405020304" pitchFamily="18" charset="0"/>
                <a:cs typeface="Times New Roman" panose="02020603050405020304" pitchFamily="18" charset="0"/>
              </a:rPr>
              <a:t>form.</a:t>
            </a: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Parameter Type is missed in the tag </a:t>
            </a:r>
            <a:r>
              <a:rPr lang="en-IN" sz="2400" b="1" dirty="0">
                <a:latin typeface="Times New Roman" panose="02020603050405020304" pitchFamily="18" charset="0"/>
                <a:cs typeface="Times New Roman" panose="02020603050405020304" pitchFamily="18" charset="0"/>
              </a:rPr>
              <a:t>Button.</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38200" y="1825625"/>
            <a:ext cx="5181600" cy="3975407"/>
          </a:xfrm>
        </p:spPr>
      </p:pic>
      <p:pic>
        <p:nvPicPr>
          <p:cNvPr id="6" name="Picture 5" descr="A black background with red letters&#10;&#10;Description automatically generated"/>
          <p:cNvPicPr>
            <a:picLocks noChangeAspect="1"/>
          </p:cNvPicPr>
          <p:nvPr/>
        </p:nvPicPr>
        <p:blipFill>
          <a:blip r:embed="rId2"/>
          <a:stretch>
            <a:fillRect/>
          </a:stretch>
        </p:blipFill>
        <p:spPr>
          <a:xfrm>
            <a:off x="9264203" y="6261371"/>
            <a:ext cx="2743200" cy="3668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BUG FIXING IN HTML</a:t>
            </a:r>
            <a:endParaRPr lang="en-IN" sz="3600" dirty="0"/>
          </a:p>
        </p:txBody>
      </p:sp>
      <p:sp>
        <p:nvSpPr>
          <p:cNvPr id="3" name="Content Placeholder 2"/>
          <p:cNvSpPr>
            <a:spLocks noGrp="1"/>
          </p:cNvSpPr>
          <p:nvPr>
            <p:ph sz="half" idx="1"/>
          </p:nvPr>
        </p:nvSpPr>
        <p:spPr/>
        <p:txBody>
          <a:bodyPr/>
          <a:lstStyle/>
          <a:p>
            <a:r>
              <a:rPr lang="en-IN" sz="2400" dirty="0"/>
              <a:t>Firstly fill method=“POST” in the form tag.</a:t>
            </a:r>
            <a:endParaRPr lang="en-IN" sz="2400" dirty="0"/>
          </a:p>
          <a:p>
            <a:r>
              <a:rPr lang="en-IN" sz="2400" dirty="0"/>
              <a:t>Fill type=“submit” in the button tag.</a:t>
            </a:r>
            <a:endParaRPr lang="en-IN" sz="2400" dirty="0"/>
          </a:p>
          <a:p>
            <a:r>
              <a:rPr lang="en-US" sz="2400" dirty="0"/>
              <a:t>Improved form and button tags enhance user experience and interface clarity in the note-taking application.</a:t>
            </a:r>
            <a:endParaRPr lang="en-IN" sz="2400" dirty="0"/>
          </a:p>
          <a:p>
            <a:r>
              <a:rPr lang="en-US" sz="2400" b="0" i="0" dirty="0">
                <a:solidFill>
                  <a:srgbClr val="0D0D0D"/>
                </a:solidFill>
                <a:effectLst/>
                <a:latin typeface="Söhne"/>
              </a:rPr>
              <a:t>Shows notes if available, otherwise asks to add one, keeping users involved.</a:t>
            </a:r>
            <a:endParaRPr lang="en-IN" sz="2400" dirty="0"/>
          </a:p>
        </p:txBody>
      </p:sp>
      <p:pic>
        <p:nvPicPr>
          <p:cNvPr id="5" name="Content Placeholder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1939402"/>
            <a:ext cx="5181600" cy="4123783"/>
          </a:xfrm>
        </p:spPr>
      </p:pic>
      <p:pic>
        <p:nvPicPr>
          <p:cNvPr id="6" name="Picture 5" descr="A black background with red letters&#10;&#10;Description automatically generated"/>
          <p:cNvPicPr>
            <a:picLocks noChangeAspect="1"/>
          </p:cNvPicPr>
          <p:nvPr/>
        </p:nvPicPr>
        <p:blipFill>
          <a:blip r:embed="rId2"/>
          <a:stretch>
            <a:fillRect/>
          </a:stretch>
        </p:blipFill>
        <p:spPr>
          <a:xfrm>
            <a:off x="9264203" y="6271203"/>
            <a:ext cx="2743200" cy="366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094"/>
          </a:xfrm>
        </p:spPr>
        <p:txBody>
          <a:bodyPr>
            <a:normAutofit/>
          </a:bodyPr>
          <a:lstStyle/>
          <a:p>
            <a:r>
              <a:rPr lang="en-IN" sz="3600" b="1" i="1" u="sng" dirty="0">
                <a:latin typeface="Times New Roman" panose="02020603050405020304" pitchFamily="18" charset="0"/>
                <a:cs typeface="Times New Roman" panose="02020603050405020304" pitchFamily="18" charset="0"/>
              </a:rPr>
              <a:t>OUTPUT</a:t>
            </a:r>
            <a:r>
              <a:rPr lang="en-IN" sz="3600" b="1" i="1" dirty="0">
                <a:latin typeface="Times New Roman" panose="02020603050405020304" pitchFamily="18" charset="0"/>
                <a:cs typeface="Times New Roman" panose="02020603050405020304" pitchFamily="18" charset="0"/>
              </a:rPr>
              <a:t> </a:t>
            </a:r>
            <a:endParaRPr lang="en-IN" sz="3600" b="1" i="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4145" y="2103680"/>
            <a:ext cx="4907705" cy="2476715"/>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388" y="1888541"/>
            <a:ext cx="4820467" cy="3276884"/>
          </a:xfrm>
          <a:prstGeom prst="rect">
            <a:avLst/>
          </a:prstGeom>
        </p:spPr>
      </p:pic>
      <p:sp>
        <p:nvSpPr>
          <p:cNvPr id="9" name="TextBox 8"/>
          <p:cNvSpPr txBox="1"/>
          <p:nvPr/>
        </p:nvSpPr>
        <p:spPr>
          <a:xfrm>
            <a:off x="963562" y="1534648"/>
            <a:ext cx="6096000" cy="400110"/>
          </a:xfrm>
          <a:prstGeom prst="rect">
            <a:avLst/>
          </a:prstGeom>
          <a:noFill/>
        </p:spPr>
        <p:txBody>
          <a:bodyPr wrap="square">
            <a:spAutoFit/>
          </a:bodyPr>
          <a:lstStyle/>
          <a:p>
            <a:r>
              <a:rPr lang="en-IN" sz="2000" b="1" i="1" dirty="0">
                <a:solidFill>
                  <a:srgbClr val="FF0000"/>
                </a:solidFill>
                <a:latin typeface="Times New Roman" panose="02020603050405020304" pitchFamily="18" charset="0"/>
                <a:cs typeface="Times New Roman" panose="02020603050405020304" pitchFamily="18" charset="0"/>
              </a:rPr>
              <a:t>Before Adding Note</a:t>
            </a:r>
            <a:endParaRPr lang="en-IN" sz="2000" dirty="0">
              <a:solidFill>
                <a:srgbClr val="FF0000"/>
              </a:solidFill>
            </a:endParaRPr>
          </a:p>
        </p:txBody>
      </p:sp>
      <p:sp>
        <p:nvSpPr>
          <p:cNvPr id="11" name="TextBox 10"/>
          <p:cNvSpPr txBox="1"/>
          <p:nvPr/>
        </p:nvSpPr>
        <p:spPr>
          <a:xfrm>
            <a:off x="7157885" y="1488431"/>
            <a:ext cx="6096000" cy="400110"/>
          </a:xfrm>
          <a:prstGeom prst="rect">
            <a:avLst/>
          </a:prstGeom>
          <a:noFill/>
        </p:spPr>
        <p:txBody>
          <a:bodyPr wrap="square">
            <a:spAutoFit/>
          </a:bodyPr>
          <a:lstStyle/>
          <a:p>
            <a:r>
              <a:rPr lang="en-IN" sz="2000" b="1" i="1" dirty="0">
                <a:solidFill>
                  <a:srgbClr val="FF0000"/>
                </a:solidFill>
                <a:latin typeface="Times New Roman" panose="02020603050405020304" pitchFamily="18" charset="0"/>
                <a:cs typeface="Times New Roman" panose="02020603050405020304" pitchFamily="18" charset="0"/>
              </a:rPr>
              <a:t>After Adding Note</a:t>
            </a:r>
            <a:endParaRPr lang="en-IN" sz="2000" dirty="0">
              <a:solidFill>
                <a:srgbClr val="FF0000"/>
              </a:solidFill>
            </a:endParaRPr>
          </a:p>
        </p:txBody>
      </p:sp>
      <p:pic>
        <p:nvPicPr>
          <p:cNvPr id="12" name="Picture 11" descr="A black background with red letters&#10;&#10;Description automatically generated"/>
          <p:cNvPicPr>
            <a:picLocks noChangeAspect="1"/>
          </p:cNvPicPr>
          <p:nvPr/>
        </p:nvPicPr>
        <p:blipFill>
          <a:blip r:embed="rId3"/>
          <a:stretch>
            <a:fillRect/>
          </a:stretch>
        </p:blipFill>
        <p:spPr>
          <a:xfrm>
            <a:off x="9264203" y="6261371"/>
            <a:ext cx="2743200" cy="366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877085"/>
          </a:xfrm>
        </p:spPr>
        <p:txBody>
          <a:bodyPr>
            <a:normAutofit/>
          </a:bodyPr>
          <a:lstStyle/>
          <a:p>
            <a:r>
              <a:rPr lang="en-US" sz="2400" b="0" i="0" dirty="0">
                <a:solidFill>
                  <a:srgbClr val="0D0D0D"/>
                </a:solidFill>
                <a:effectLst/>
                <a:latin typeface="Arial" panose="020B0604020202020204" pitchFamily="34" charset="0"/>
                <a:cs typeface="Arial" panose="020B0604020202020204" pitchFamily="34" charset="0"/>
              </a:rPr>
              <a:t>The HTML and Python Flask code work together to create a simple, user-friendly note-taking application. The HTML part provides the structure for the web page, allowing users to input and submit their notes through a form. It also dynamically displays the notes that have been added or prompts the user to add a new one if the list is empty. The Python code, using Flask, manages the backend logic, handling the submission of notes and storing them in a list. This combination of HTML for the front end and Python for the backend makes for an interactive application that is easy to use and understand, allowing users to effectively take and view their notes.</a:t>
            </a:r>
            <a:endParaRPr lang="en-IN" sz="2400" dirty="0">
              <a:latin typeface="Arial" panose="020B0604020202020204" pitchFamily="34" charset="0"/>
              <a:cs typeface="Arial" panose="020B0604020202020204" pitchFamily="34" charset="0"/>
            </a:endParaRPr>
          </a:p>
        </p:txBody>
      </p:sp>
      <p:pic>
        <p:nvPicPr>
          <p:cNvPr id="4" name="Picture 3" descr="A black background with red letters&#10;&#10;Description automatically generated"/>
          <p:cNvPicPr>
            <a:picLocks noChangeAspect="1"/>
          </p:cNvPicPr>
          <p:nvPr/>
        </p:nvPicPr>
        <p:blipFill>
          <a:blip r:embed="rId1"/>
          <a:stretch>
            <a:fillRect/>
          </a:stretch>
        </p:blipFill>
        <p:spPr>
          <a:xfrm>
            <a:off x="9264203" y="6261371"/>
            <a:ext cx="2743200" cy="3668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2527</Words>
  <Application>WPS Presentation</Application>
  <PresentationFormat>Widescreen</PresentationFormat>
  <Paragraphs>54</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Times New Roman</vt:lpstr>
      <vt:lpstr>Söhne</vt:lpstr>
      <vt:lpstr>Segoe Print</vt:lpstr>
      <vt:lpstr>Microsoft YaHei</vt:lpstr>
      <vt:lpstr>Arial Unicode MS</vt:lpstr>
      <vt:lpstr>Calibri Light</vt:lpstr>
      <vt:lpstr>Calibri</vt:lpstr>
      <vt:lpstr>Office Theme</vt:lpstr>
      <vt:lpstr>PowerPoint 演示文稿</vt:lpstr>
      <vt:lpstr>ABOUT ME</vt:lpstr>
      <vt:lpstr>PowerPoint 演示文稿</vt:lpstr>
      <vt:lpstr>BUG FINDING IN APPLICATION SERVER</vt:lpstr>
      <vt:lpstr>BUG FIXING IN APPLICATION SERVER</vt:lpstr>
      <vt:lpstr>BUG FINDING IN HTML</vt:lpstr>
      <vt:lpstr>BUG FIXING IN HTML</vt:lpstr>
      <vt:lpstr>OUTPUT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Akshara Reddy</dc:creator>
  <cp:lastModifiedBy>Shreshta Reddy</cp:lastModifiedBy>
  <cp:revision>3</cp:revision>
  <dcterms:created xsi:type="dcterms:W3CDTF">2024-02-28T04:13:00Z</dcterms:created>
  <dcterms:modified xsi:type="dcterms:W3CDTF">2024-02-28T09:05:06Z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6F36FE4A10824756AC32124595CD7BA6_13</vt:lpwstr>
  </property>
  <property fmtid="{D5CDD505-2E9C-101B-9397-08002B2CF9AE}" pid="3" name="KSOProductBuildVer">
    <vt:lpwstr>1033-12.2.0.13431</vt:lpwstr>
  </property>
</Properties>
</file>