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BA17-F423-4088-999B-CE228B2F90FD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0ABD-F3EF-44F0-BE3B-98543EA5E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electronics-tutorials.ws/combination/comb_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Multiplexer and </a:t>
            </a:r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Multiplexer (MUX)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Multiplexing is the generic term used to describe the operation of sending one or more analogue or digital signals over a common transmission line at different times or speeds and as such, the device we use to do just that is called a Multiplexer</a:t>
            </a:r>
            <a:r>
              <a:rPr lang="en-GB" dirty="0" smtClean="0"/>
              <a:t>.</a:t>
            </a:r>
          </a:p>
          <a:p>
            <a:pPr algn="just">
              <a:buNone/>
            </a:pPr>
            <a:endParaRPr lang="en-GB" dirty="0" smtClean="0"/>
          </a:p>
          <a:p>
            <a:pPr algn="just">
              <a:buNone/>
            </a:pPr>
            <a:endParaRPr lang="en-GB" dirty="0"/>
          </a:p>
          <a:p>
            <a:pPr algn="just">
              <a:buNone/>
            </a:pPr>
            <a:r>
              <a:rPr lang="en-GB" dirty="0" smtClean="0"/>
              <a:t>					</a:t>
            </a:r>
            <a:endParaRPr lang="en-GB" dirty="0"/>
          </a:p>
          <a:p>
            <a:pPr lvl="6" algn="just">
              <a:buNone/>
            </a:pPr>
            <a:endParaRPr lang="en-GB" dirty="0" smtClean="0"/>
          </a:p>
          <a:p>
            <a:pPr lvl="5" algn="just">
              <a:buNone/>
            </a:pPr>
            <a:endParaRPr lang="en-GB" dirty="0" smtClean="0"/>
          </a:p>
          <a:p>
            <a:pPr algn="just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733800"/>
            <a:ext cx="4267200" cy="212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Contin</a:t>
            </a:r>
            <a:r>
              <a:rPr lang="en-US" sz="3200" dirty="0" smtClean="0"/>
              <a:t>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US" dirty="0" smtClean="0"/>
              <a:t>A Multiplexer is a combinational circuit that receives binary information from one of 2</a:t>
            </a:r>
            <a:r>
              <a:rPr lang="en-US" baseline="30000" dirty="0" smtClean="0"/>
              <a:t>n </a:t>
            </a:r>
            <a:r>
              <a:rPr lang="en-US" dirty="0" smtClean="0"/>
              <a:t>input </a:t>
            </a:r>
            <a:r>
              <a:rPr lang="en-US" dirty="0"/>
              <a:t>lines and directs it to a single output line</a:t>
            </a:r>
            <a:r>
              <a:rPr lang="en-US" dirty="0" smtClean="0"/>
              <a:t>.    </a:t>
            </a:r>
          </a:p>
          <a:p>
            <a:pPr algn="just"/>
            <a:r>
              <a:rPr lang="en-US" dirty="0" smtClean="0"/>
              <a:t>The selection of a particular input data for the output is determined by a set of selection inputs.</a:t>
            </a:r>
          </a:p>
          <a:p>
            <a:pPr algn="just"/>
            <a:r>
              <a:rPr lang="en-US" dirty="0" smtClean="0"/>
              <a:t>For 2</a:t>
            </a:r>
            <a:r>
              <a:rPr lang="en-US" baseline="30000" dirty="0" smtClean="0"/>
              <a:t>n </a:t>
            </a:r>
            <a:r>
              <a:rPr lang="en-US" dirty="0"/>
              <a:t>-</a:t>
            </a:r>
            <a:r>
              <a:rPr lang="en-US" baseline="30000" dirty="0" smtClean="0"/>
              <a:t>  </a:t>
            </a:r>
            <a:r>
              <a:rPr lang="en-US" dirty="0" smtClean="0"/>
              <a:t>to – 1 multiplexer has 2</a:t>
            </a:r>
            <a:r>
              <a:rPr lang="en-US" baseline="30000" dirty="0" smtClean="0"/>
              <a:t>n </a:t>
            </a:r>
            <a:r>
              <a:rPr lang="en-US" dirty="0"/>
              <a:t>inputs</a:t>
            </a:r>
            <a:r>
              <a:rPr lang="en-US" dirty="0" smtClean="0"/>
              <a:t> and n selection inputs.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The multiplexer symbol is  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example,  4 – to – 1 multiplexer,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4  -  inputs  2 – selection inputs                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199" y="1676400"/>
            <a:ext cx="459900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 circuit for 4- to – 1 multiplexer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6019800" cy="33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input   select input   output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  A		0       0	  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  B               0       1          B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  C               1       0          C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D               1      1         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/>
          </a:p>
          <a:p>
            <a:pPr lvl="6">
              <a:buNone/>
            </a:pP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191000"/>
            <a:ext cx="7391400" cy="147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Demultiplexer</a:t>
            </a:r>
            <a:r>
              <a:rPr lang="en-US" dirty="0" smtClean="0"/>
              <a:t>  (</a:t>
            </a:r>
            <a:r>
              <a:rPr lang="en-US" dirty="0" err="1" smtClean="0"/>
              <a:t>Demux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867400"/>
          </a:xfrm>
        </p:spPr>
        <p:txBody>
          <a:bodyPr/>
          <a:lstStyle/>
          <a:p>
            <a:pPr algn="just"/>
            <a:r>
              <a:rPr lang="en-GB" dirty="0" smtClean="0"/>
              <a:t>The </a:t>
            </a:r>
            <a:r>
              <a:rPr lang="en-GB" dirty="0"/>
              <a:t>exact opposite of the </a:t>
            </a:r>
            <a:r>
              <a:rPr lang="en-GB" dirty="0" smtClean="0">
                <a:hlinkClick r:id="rId2"/>
              </a:rPr>
              <a:t>Multiplexer</a:t>
            </a:r>
            <a:r>
              <a:rPr lang="en-GB" dirty="0" smtClean="0"/>
              <a:t>.</a:t>
            </a:r>
          </a:p>
          <a:p>
            <a:pPr algn="just"/>
            <a:r>
              <a:rPr lang="en-GB" b="1" dirty="0" smtClean="0"/>
              <a:t> </a:t>
            </a:r>
            <a:r>
              <a:rPr lang="en-GB" dirty="0"/>
              <a:t>The </a:t>
            </a:r>
            <a:r>
              <a:rPr lang="en-GB" dirty="0" err="1"/>
              <a:t>demultiplexer</a:t>
            </a:r>
            <a:r>
              <a:rPr lang="en-GB" dirty="0"/>
              <a:t> takes one single input data line and then switches it to any one of a number of individual output lines one at a time.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 err="1"/>
              <a:t>demultiplexer</a:t>
            </a:r>
            <a:r>
              <a:rPr lang="en-GB" dirty="0"/>
              <a:t> converts a serial data signal at the input to a parallel data at its output lines as shown below</a:t>
            </a:r>
            <a:r>
              <a:rPr lang="en-GB" dirty="0" smtClean="0"/>
              <a:t>.</a:t>
            </a:r>
          </a:p>
          <a:p>
            <a:pPr lvl="5" algn="just">
              <a:buNone/>
            </a:pPr>
            <a:r>
              <a:rPr lang="en-GB" dirty="0" smtClean="0"/>
              <a:t>			</a:t>
            </a:r>
            <a:endParaRPr lang="en-GB" dirty="0"/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" name="Picture 3" descr="demultiplexer circui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495800"/>
            <a:ext cx="48006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Symbol of </a:t>
            </a:r>
            <a:r>
              <a:rPr lang="en-US" sz="3200" dirty="0" err="1" smtClean="0"/>
              <a:t>demultiplexer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5">
              <a:buNone/>
            </a:pPr>
            <a:r>
              <a:rPr lang="en-US" dirty="0" smtClean="0"/>
              <a:t>	  </a:t>
            </a:r>
            <a:endParaRPr lang="en-US" dirty="0"/>
          </a:p>
        </p:txBody>
      </p:sp>
      <p:pic>
        <p:nvPicPr>
          <p:cNvPr id="4" name="Picture 3" descr="demultiplexer symbo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95401"/>
            <a:ext cx="335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3581400"/>
          <a:ext cx="43434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276350"/>
                <a:gridCol w="1981200"/>
              </a:tblGrid>
              <a:tr h="47062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Selected</a:t>
                      </a:r>
                      <a:r>
                        <a:rPr lang="en-US" baseline="0" dirty="0" smtClean="0"/>
                        <a:t> Inputs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Output selected</a:t>
                      </a:r>
                      <a:endParaRPr lang="en-US" dirty="0"/>
                    </a:p>
                  </a:txBody>
                  <a:tcPr/>
                </a:tc>
              </a:tr>
              <a:tr h="4706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b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1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A</a:t>
                      </a:r>
                      <a:endParaRPr lang="en-US" dirty="0"/>
                    </a:p>
                  </a:txBody>
                  <a:tcPr/>
                </a:tc>
              </a:tr>
              <a:tr h="4771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771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771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circuit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 smtClean="0"/>
          </a:p>
          <a:p>
            <a:pPr lvl="5">
              <a:buNone/>
            </a:pPr>
            <a:endParaRPr lang="en-US" dirty="0"/>
          </a:p>
        </p:txBody>
      </p:sp>
      <p:pic>
        <p:nvPicPr>
          <p:cNvPr id="5" name="Picture 4" descr="demultiplexer using logic gate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43000"/>
            <a:ext cx="426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emultiplexer selectio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572000"/>
            <a:ext cx="6705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Multiplexer and Demultiplexer</vt:lpstr>
      <vt:lpstr>Multiplexer (MUX)</vt:lpstr>
      <vt:lpstr>Contin..</vt:lpstr>
      <vt:lpstr>Slide 4</vt:lpstr>
      <vt:lpstr>Logic circuit for 4- to – 1 multiplexer</vt:lpstr>
      <vt:lpstr>Truth table</vt:lpstr>
      <vt:lpstr>Demultiplexer  (Demux)</vt:lpstr>
      <vt:lpstr>Symbol of demultiplexer</vt:lpstr>
      <vt:lpstr>Logic circuit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Multiplexer and Demultiplexer</dc:title>
  <dc:creator>Administrator</dc:creator>
  <cp:lastModifiedBy>Dr. Ganapathy</cp:lastModifiedBy>
  <cp:revision>10</cp:revision>
  <dcterms:created xsi:type="dcterms:W3CDTF">2014-08-21T16:50:12Z</dcterms:created>
  <dcterms:modified xsi:type="dcterms:W3CDTF">2015-08-16T02:57:15Z</dcterms:modified>
</cp:coreProperties>
</file>