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1/6/14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71B191-A1B1-41D1-81C1-616171916101}" type="slidenum">
              <a:rPr lang="en-US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1/6/14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514181-E181-4161-B101-C1E1A151F1D1}" type="slidenum">
              <a:rPr lang="en-US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Lend a Hand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
What is the output of running the following code ??
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public class Tester {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public static void main(String[]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) {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boolean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flag = true;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x = 5;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result = (8 * 2) % x;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System.out.print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(!(result &gt; 0) ^ true ^ (flag = false));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System.out.print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(flag);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the output of running the following code ??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public static void main(String[]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) {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x = 0, y = 0;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x = 5 + y++;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System.out.print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(x + "" + y);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x = 0;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y = 0;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x = 5 + ++y;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System.out.print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(x + "" + y);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the output of running the following code ??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class Tester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public static void main(String []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)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x = 100;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double y = 100.1;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boolean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b = (x = y);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System.out.println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(b);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the output of running the following code ??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public static void main(String[]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x = 0, y = 0;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x = 5 + y++;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System.</a:t>
            </a:r>
            <a:r>
              <a:rPr lang="en-US" sz="3200" i="1" dirty="0" err="1">
                <a:solidFill>
                  <a:srgbClr val="000000"/>
                </a:solidFill>
                <a:latin typeface="Calibri"/>
              </a:rPr>
              <a:t>out.print</a:t>
            </a:r>
            <a:r>
              <a:rPr lang="en-US" sz="3200" i="1" dirty="0">
                <a:solidFill>
                  <a:srgbClr val="000000"/>
                </a:solidFill>
                <a:latin typeface="Calibri"/>
              </a:rPr>
              <a:t>(x + "" + y);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x = 5 + ++y;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System.</a:t>
            </a:r>
            <a:r>
              <a:rPr lang="en-US" sz="3200" i="1" dirty="0" err="1">
                <a:solidFill>
                  <a:srgbClr val="000000"/>
                </a:solidFill>
                <a:latin typeface="Calibri"/>
              </a:rPr>
              <a:t>out.print</a:t>
            </a:r>
            <a:r>
              <a:rPr lang="en-US" sz="3200" i="1" dirty="0">
                <a:solidFill>
                  <a:srgbClr val="000000"/>
                </a:solidFill>
                <a:latin typeface="Calibri"/>
              </a:rPr>
              <a:t>(x + "" + y);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the output of running the following code ??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public class Test {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public static void main(String…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args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) {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a =5 , b=6, c =7;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System.out.println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(“Value is “+ b +c);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System.out.println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(a + b +c);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System.out.println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(“String “+(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b+c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));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the output of running the following code ??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public class Test {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public static void main() {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System.out.println(“hello”;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the output of running the following code ??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public class Test{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myArray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[]=new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[2];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public static void main(String[]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 { 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myArray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[0]=5;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myArray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[1]=6;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("Value at index 0"+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myArray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[0]);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("Value at index 1"+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myArray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[1]);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jayavel</dc:creator>
  <cp:lastModifiedBy>Kayalvizhi Jayvael</cp:lastModifiedBy>
  <cp:revision>2</cp:revision>
  <dcterms:modified xsi:type="dcterms:W3CDTF">2015-01-19T18:09:26Z</dcterms:modified>
</cp:coreProperties>
</file>