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4CDC-1908-4632-A620-C3C312241BEE}" type="datetimeFigureOut">
              <a:rPr lang="en-US" smtClean="0"/>
              <a:pPr/>
              <a:t>2/4/2015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DA05-B98D-443B-8A0F-DF1480418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running the following code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401080" cy="51435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public class Tester 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x = 4;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y=6;</a:t>
            </a:r>
          </a:p>
          <a:p>
            <a:pPr>
              <a:buNone/>
            </a:pPr>
            <a:r>
              <a:rPr lang="en-IN" dirty="0"/>
              <a:t>public Tester(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x,int</a:t>
            </a:r>
            <a:r>
              <a:rPr lang="en-IN" dirty="0"/>
              <a:t> y) {</a:t>
            </a:r>
          </a:p>
          <a:p>
            <a:pPr>
              <a:buNone/>
            </a:pPr>
            <a:r>
              <a:rPr lang="en-IN" dirty="0" err="1"/>
              <a:t>this.x</a:t>
            </a:r>
            <a:r>
              <a:rPr lang="en-IN" dirty="0"/>
              <a:t>=x;</a:t>
            </a:r>
          </a:p>
          <a:p>
            <a:pPr>
              <a:buNone/>
            </a:pPr>
            <a:r>
              <a:rPr lang="en-IN" dirty="0" err="1"/>
              <a:t>this.y</a:t>
            </a:r>
            <a:r>
              <a:rPr lang="en-IN" dirty="0"/>
              <a:t>=y;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("Value of x :"+x);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("Value of y :"+y);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public  void </a:t>
            </a:r>
            <a:r>
              <a:rPr lang="en-IN" dirty="0" err="1"/>
              <a:t>testMethod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{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</a:t>
            </a:r>
            <a:r>
              <a:rPr lang="en-IN" i="1" dirty="0"/>
              <a:t>(</a:t>
            </a:r>
            <a:r>
              <a:rPr lang="en-IN" i="1" dirty="0" err="1"/>
              <a:t>this.x</a:t>
            </a:r>
            <a:r>
              <a:rPr lang="en-IN" i="1" dirty="0"/>
              <a:t>);</a:t>
            </a:r>
          </a:p>
          <a:p>
            <a:pPr>
              <a:buNone/>
            </a:pPr>
            <a:r>
              <a:rPr lang="en-IN" dirty="0" smtClean="0"/>
              <a:t>}public </a:t>
            </a:r>
            <a:r>
              <a:rPr lang="en-IN" dirty="0"/>
              <a:t>static void main(String...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Tester </a:t>
            </a:r>
            <a:r>
              <a:rPr lang="en-IN" dirty="0" err="1"/>
              <a:t>mytest</a:t>
            </a:r>
            <a:r>
              <a:rPr lang="en-IN" dirty="0"/>
              <a:t>=new Tester(5,10);</a:t>
            </a:r>
          </a:p>
          <a:p>
            <a:pPr>
              <a:buNone/>
            </a:pPr>
            <a:r>
              <a:rPr lang="en-IN" dirty="0" err="1"/>
              <a:t>mytest.testMethod</a:t>
            </a:r>
            <a:r>
              <a:rPr lang="en-IN" dirty="0"/>
              <a:t>(10);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running the following code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public class Tester 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p = test();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test() {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(p);</a:t>
            </a:r>
          </a:p>
          <a:p>
            <a:pPr>
              <a:buNone/>
            </a:pPr>
            <a:r>
              <a:rPr lang="en-IN" dirty="0"/>
              <a:t>return 99;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Tester test=new Tester();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</a:t>
            </a:r>
            <a:r>
              <a:rPr lang="en-IN" i="1" dirty="0" err="1"/>
              <a:t>test.p</a:t>
            </a:r>
            <a:r>
              <a:rPr lang="en-IN" i="1" dirty="0" smtClean="0"/>
              <a:t>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running the following code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LoopTest</a:t>
            </a:r>
            <a:r>
              <a:rPr lang="en-IN" dirty="0"/>
              <a:t> { </a:t>
            </a:r>
          </a:p>
          <a:p>
            <a:pPr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{ 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a = 5; </a:t>
            </a:r>
          </a:p>
          <a:p>
            <a:pPr>
              <a:buNone/>
            </a:pPr>
            <a:r>
              <a:rPr lang="en-IN" dirty="0"/>
              <a:t>outside: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 { </a:t>
            </a:r>
          </a:p>
          <a:p>
            <a:pPr>
              <a:buNone/>
            </a:pPr>
            <a:r>
              <a:rPr lang="en-IN" dirty="0"/>
              <a:t>inside: for (</a:t>
            </a:r>
            <a:r>
              <a:rPr lang="en-IN" dirty="0" err="1"/>
              <a:t>int</a:t>
            </a:r>
            <a:r>
              <a:rPr lang="en-IN" dirty="0"/>
              <a:t> j = 1; j &lt; 3; j++) { </a:t>
            </a:r>
          </a:p>
          <a:p>
            <a:pPr>
              <a:buNone/>
            </a:pPr>
            <a:r>
              <a:rPr lang="en-IN" dirty="0" err="1"/>
              <a:t>System.out.print</a:t>
            </a:r>
            <a:r>
              <a:rPr lang="en-IN" dirty="0"/>
              <a:t>(j); </a:t>
            </a:r>
          </a:p>
          <a:p>
            <a:pPr>
              <a:buNone/>
            </a:pPr>
            <a:r>
              <a:rPr lang="en-IN" dirty="0"/>
              <a:t>if (a++ &gt;6)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continue </a:t>
            </a:r>
            <a:r>
              <a:rPr lang="en-IN" dirty="0"/>
              <a:t>inside; </a:t>
            </a:r>
          </a:p>
          <a:p>
            <a:pPr>
              <a:buNone/>
            </a:pPr>
            <a:r>
              <a:rPr lang="en-IN" dirty="0" smtClean="0"/>
              <a:t>break outside; </a:t>
            </a:r>
          </a:p>
          <a:p>
            <a:pPr>
              <a:buNone/>
            </a:pPr>
            <a:r>
              <a:rPr lang="en-IN" dirty="0" smtClean="0"/>
              <a:t>} </a:t>
            </a:r>
            <a:endParaRPr lang="en-IN" dirty="0"/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running the following code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public class Tester </a:t>
            </a:r>
            <a:r>
              <a:rPr lang="en-IN" dirty="0" smtClean="0"/>
              <a:t>{</a:t>
            </a:r>
            <a:endParaRPr lang="en-IN" dirty="0"/>
          </a:p>
          <a:p>
            <a:pPr>
              <a:buNone/>
            </a:pPr>
            <a:r>
              <a:rPr lang="en-IN" dirty="0"/>
              <a:t>public void </a:t>
            </a:r>
            <a:r>
              <a:rPr lang="en-IN" dirty="0" err="1"/>
              <a:t>goLoop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a) {</a:t>
            </a:r>
          </a:p>
          <a:p>
            <a:pPr>
              <a:buNone/>
            </a:pPr>
            <a:r>
              <a:rPr lang="nn-NO" dirty="0"/>
              <a:t>start: for (int i = 1; i &lt; 2; i++) {</a:t>
            </a:r>
          </a:p>
          <a:p>
            <a:pPr>
              <a:buNone/>
            </a:pPr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j = 1; j &lt; 2; j++) {</a:t>
            </a:r>
          </a:p>
          <a:p>
            <a:pPr>
              <a:buNone/>
            </a:pPr>
            <a:r>
              <a:rPr lang="en-IN" dirty="0"/>
              <a:t>if (a &gt; 5) {</a:t>
            </a:r>
          </a:p>
          <a:p>
            <a:pPr>
              <a:buNone/>
            </a:pPr>
            <a:r>
              <a:rPr lang="en-IN" dirty="0"/>
              <a:t>break start</a:t>
            </a:r>
            <a:r>
              <a:rPr lang="en-IN" dirty="0" smtClean="0"/>
              <a:t>;}</a:t>
            </a: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</a:t>
            </a:r>
            <a:r>
              <a:rPr lang="en-IN" i="1" dirty="0"/>
              <a:t>(</a:t>
            </a:r>
            <a:r>
              <a:rPr lang="en-IN" i="1" dirty="0" err="1"/>
              <a:t>i</a:t>
            </a:r>
            <a:r>
              <a:rPr lang="en-IN" i="1" dirty="0"/>
              <a:t> + j</a:t>
            </a:r>
            <a:r>
              <a:rPr lang="en-IN" i="1" dirty="0" smtClean="0"/>
              <a:t>);</a:t>
            </a:r>
            <a:r>
              <a:rPr lang="en-IN" dirty="0" smtClean="0"/>
              <a:t>}</a:t>
            </a: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>
              <a:buNone/>
            </a:pPr>
            <a:r>
              <a:rPr lang="en-IN" dirty="0"/>
              <a:t>Tester test=new Tester();</a:t>
            </a:r>
          </a:p>
          <a:p>
            <a:pPr>
              <a:buNone/>
            </a:pPr>
            <a:r>
              <a:rPr lang="en-IN" dirty="0" err="1"/>
              <a:t>test.goLoop</a:t>
            </a:r>
            <a:r>
              <a:rPr lang="en-IN" dirty="0"/>
              <a:t>(15</a:t>
            </a:r>
            <a:r>
              <a:rPr lang="en-IN" dirty="0" smtClean="0"/>
              <a:t>); }</a:t>
            </a: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public class Tester { </a:t>
            </a:r>
          </a:p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x = 0; 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y = 0; </a:t>
            </a:r>
          </a:p>
          <a:p>
            <a:pPr>
              <a:buNone/>
            </a:pPr>
            <a:r>
              <a:rPr lang="en-IN" dirty="0"/>
              <a:t>if ((true &amp; false) | (true &amp; false) &amp; x++&gt;0) </a:t>
            </a:r>
          </a:p>
          <a:p>
            <a:pPr>
              <a:buNone/>
            </a:pPr>
            <a:r>
              <a:rPr lang="en-IN" dirty="0" err="1"/>
              <a:t>System.out.print</a:t>
            </a:r>
            <a:r>
              <a:rPr lang="en-IN" dirty="0"/>
              <a:t>("stmt1 "); </a:t>
            </a:r>
          </a:p>
          <a:p>
            <a:pPr>
              <a:buNone/>
            </a:pPr>
            <a:r>
              <a:rPr lang="en-IN" dirty="0"/>
              <a:t>if (false || true | (++y&gt; 0 | y++&gt;0)) </a:t>
            </a:r>
          </a:p>
          <a:p>
            <a:pPr>
              <a:buNone/>
            </a:pPr>
            <a:r>
              <a:rPr lang="en-IN" dirty="0" err="1"/>
              <a:t>System.out.print</a:t>
            </a:r>
            <a:r>
              <a:rPr lang="en-IN" dirty="0"/>
              <a:t>("stmt2 "); </a:t>
            </a:r>
          </a:p>
          <a:p>
            <a:pPr>
              <a:buNone/>
            </a:pPr>
            <a:r>
              <a:rPr lang="en-IN" dirty="0" err="1"/>
              <a:t>System.out.print</a:t>
            </a:r>
            <a:r>
              <a:rPr lang="en-IN" dirty="0"/>
              <a:t>(x+" "+y);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 smtClean="0"/>
              <a:t>} 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the output of running the following code </a:t>
            </a:r>
            <a:r>
              <a:rPr lang="en-US" dirty="0" smtClean="0"/>
              <a:t>??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running the following code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</a:p>
          <a:p>
            <a:pPr>
              <a:buNone/>
            </a:pPr>
            <a:r>
              <a:rPr lang="es-ES" dirty="0" err="1"/>
              <a:t>int</a:t>
            </a:r>
            <a:r>
              <a:rPr lang="es-ES" dirty="0"/>
              <a:t> x = 1, y = 0; </a:t>
            </a:r>
          </a:p>
          <a:p>
            <a:pPr>
              <a:buNone/>
            </a:pPr>
            <a:r>
              <a:rPr lang="es-ES" dirty="0" err="1"/>
              <a:t>if</a:t>
            </a:r>
            <a:r>
              <a:rPr lang="es-ES" dirty="0"/>
              <a:t> ((y == x++) &amp;&amp; (x &lt; ++y)) { } 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(x + "" + y); </a:t>
            </a:r>
          </a:p>
          <a:p>
            <a:pPr>
              <a:buNone/>
            </a:pPr>
            <a:r>
              <a:rPr lang="en-IN" dirty="0"/>
              <a:t>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running the following code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</a:p>
          <a:p>
            <a:pPr>
              <a:buNone/>
            </a:pPr>
            <a:r>
              <a:rPr lang="es-ES" dirty="0" err="1"/>
              <a:t>int</a:t>
            </a:r>
            <a:r>
              <a:rPr lang="es-ES" dirty="0"/>
              <a:t> x = 0, y = 0; </a:t>
            </a:r>
          </a:p>
          <a:p>
            <a:pPr>
              <a:buNone/>
            </a:pPr>
            <a:r>
              <a:rPr lang="es-ES" dirty="0" err="1"/>
              <a:t>if</a:t>
            </a:r>
            <a:r>
              <a:rPr lang="es-ES" dirty="0"/>
              <a:t> ((y == x++) | (x &lt; ++y)) { </a:t>
            </a:r>
          </a:p>
          <a:p>
            <a:pPr>
              <a:buNone/>
            </a:pPr>
            <a:r>
              <a:rPr lang="en-IN" dirty="0"/>
              <a:t>++y;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(x + "" + y); </a:t>
            </a:r>
          </a:p>
          <a:p>
            <a:pPr>
              <a:buNone/>
            </a:pPr>
            <a:r>
              <a:rPr lang="en-IN" dirty="0"/>
              <a:t>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running the following code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j = 10; </a:t>
            </a:r>
          </a:p>
          <a:p>
            <a:pPr>
              <a:buNone/>
            </a:pPr>
            <a:r>
              <a:rPr lang="en-IN" dirty="0"/>
              <a:t>switch (1) { </a:t>
            </a:r>
          </a:p>
          <a:p>
            <a:pPr>
              <a:buNone/>
            </a:pPr>
            <a:r>
              <a:rPr lang="en-IN" dirty="0"/>
              <a:t>case 20: </a:t>
            </a:r>
          </a:p>
          <a:p>
            <a:pPr>
              <a:buNone/>
            </a:pPr>
            <a:r>
              <a:rPr lang="en-IN" dirty="0"/>
              <a:t>j += 1; </a:t>
            </a:r>
          </a:p>
          <a:p>
            <a:pPr>
              <a:buNone/>
            </a:pPr>
            <a:r>
              <a:rPr lang="en-IN" dirty="0"/>
              <a:t>case 40: </a:t>
            </a:r>
          </a:p>
          <a:p>
            <a:pPr>
              <a:buNone/>
            </a:pPr>
            <a:r>
              <a:rPr lang="en-IN" dirty="0"/>
              <a:t>j += 2; </a:t>
            </a:r>
          </a:p>
          <a:p>
            <a:pPr>
              <a:buNone/>
            </a:pPr>
            <a:r>
              <a:rPr lang="en-IN" dirty="0"/>
              <a:t>default: </a:t>
            </a:r>
          </a:p>
          <a:p>
            <a:pPr>
              <a:buNone/>
            </a:pPr>
            <a:r>
              <a:rPr lang="en-IN" dirty="0"/>
              <a:t>j += 3; </a:t>
            </a:r>
          </a:p>
          <a:p>
            <a:pPr>
              <a:buNone/>
            </a:pPr>
            <a:r>
              <a:rPr lang="en-IN" dirty="0"/>
              <a:t>case 0: </a:t>
            </a:r>
          </a:p>
          <a:p>
            <a:pPr>
              <a:buNone/>
            </a:pPr>
            <a:r>
              <a:rPr lang="en-IN" dirty="0"/>
              <a:t>j += 4;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 err="1"/>
              <a:t>System.out.print</a:t>
            </a:r>
            <a:r>
              <a:rPr lang="en-IN" dirty="0"/>
              <a:t>(j); </a:t>
            </a:r>
          </a:p>
          <a:p>
            <a:pPr>
              <a:buNone/>
            </a:pPr>
            <a:r>
              <a:rPr lang="en-IN" dirty="0"/>
              <a:t>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running the following code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public static void main(String... s) { </a:t>
            </a:r>
          </a:p>
          <a:p>
            <a:pPr>
              <a:buNone/>
            </a:pPr>
            <a:r>
              <a:rPr lang="en-IN" dirty="0"/>
              <a:t>char c = 'a'; </a:t>
            </a:r>
          </a:p>
          <a:p>
            <a:pPr>
              <a:buNone/>
            </a:pPr>
            <a:r>
              <a:rPr lang="en-IN" dirty="0"/>
              <a:t>switch (c) { </a:t>
            </a:r>
          </a:p>
          <a:p>
            <a:pPr>
              <a:buNone/>
            </a:pPr>
            <a:r>
              <a:rPr lang="en-IN" dirty="0"/>
              <a:t>case 'a': { 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(“a”); </a:t>
            </a:r>
          </a:p>
          <a:p>
            <a:pPr>
              <a:buNone/>
            </a:pPr>
            <a:r>
              <a:rPr lang="en-IN" dirty="0"/>
              <a:t>break;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/>
              <a:t>case 97: { 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(“97”); </a:t>
            </a:r>
            <a:endParaRPr lang="en-IN" dirty="0"/>
          </a:p>
          <a:p>
            <a:pPr>
              <a:buNone/>
            </a:pPr>
            <a:r>
              <a:rPr lang="en-IN" dirty="0"/>
              <a:t>break;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running the following code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pPr>
              <a:buNone/>
            </a:pPr>
            <a:r>
              <a:rPr lang="en-IN" dirty="0"/>
              <a:t>{ 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x= 0; 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y= 0; </a:t>
            </a:r>
          </a:p>
          <a:p>
            <a:pPr>
              <a:buNone/>
            </a:pPr>
            <a:r>
              <a:rPr lang="pl-PL" dirty="0"/>
              <a:t>for (int z = 0; z &lt; 5; z++) </a:t>
            </a:r>
          </a:p>
          <a:p>
            <a:pPr>
              <a:buNone/>
            </a:pPr>
            <a:r>
              <a:rPr lang="en-IN" dirty="0"/>
              <a:t>{ </a:t>
            </a:r>
          </a:p>
          <a:p>
            <a:pPr>
              <a:buNone/>
            </a:pPr>
            <a:r>
              <a:rPr lang="en-IN" dirty="0"/>
              <a:t>if (( ++x &gt; 2 ) &amp;&amp; (++y &gt; 2)) </a:t>
            </a:r>
          </a:p>
          <a:p>
            <a:pPr>
              <a:buNone/>
            </a:pPr>
            <a:r>
              <a:rPr lang="en-IN" dirty="0"/>
              <a:t>{ </a:t>
            </a:r>
          </a:p>
          <a:p>
            <a:pPr>
              <a:buNone/>
            </a:pPr>
            <a:r>
              <a:rPr lang="en-IN" dirty="0"/>
              <a:t>x++;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(x + " " + y); </a:t>
            </a:r>
          </a:p>
          <a:p>
            <a:pPr>
              <a:buNone/>
            </a:pPr>
            <a:r>
              <a:rPr lang="en-IN" dirty="0"/>
              <a:t>} </a:t>
            </a:r>
            <a:endParaRPr lang="en-IN" dirty="0" smtClean="0"/>
          </a:p>
          <a:p>
            <a:pPr>
              <a:buNone/>
            </a:pPr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running the following code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public class Tester { </a:t>
            </a:r>
          </a:p>
          <a:p>
            <a:pPr>
              <a:buNone/>
            </a:pP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isEven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x) { </a:t>
            </a:r>
          </a:p>
          <a:p>
            <a:pPr>
              <a:buNone/>
            </a:pPr>
            <a:r>
              <a:rPr lang="en-IN" dirty="0"/>
              <a:t>return (x % 2 == 0) ? true : false;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</a:p>
          <a:p>
            <a:pPr>
              <a:buNone/>
            </a:pP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isEven</a:t>
            </a:r>
            <a:r>
              <a:rPr lang="en-IN" dirty="0"/>
              <a:t>(2)); </a:t>
            </a:r>
          </a:p>
          <a:p>
            <a:pPr>
              <a:buNone/>
            </a:pP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isEven</a:t>
            </a:r>
            <a:r>
              <a:rPr lang="en-IN" dirty="0"/>
              <a:t>(3)); </a:t>
            </a:r>
          </a:p>
          <a:p>
            <a:pPr>
              <a:buNone/>
            </a:pP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isEven</a:t>
            </a:r>
            <a:r>
              <a:rPr lang="en-IN" dirty="0"/>
              <a:t>(4));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/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output of running the following code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entries[] = {1,2};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count=0;</a:t>
            </a:r>
          </a:p>
          <a:p>
            <a:pPr>
              <a:buNone/>
            </a:pPr>
            <a:r>
              <a:rPr lang="en-IN" dirty="0"/>
              <a:t>while (entries [count++]!=0){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(count);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(count);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15058</TotalTime>
  <Words>719</Words>
  <Application>Microsoft Office PowerPoint</Application>
  <PresentationFormat>On-screen Show (4:3)</PresentationFormat>
  <Paragraphs>149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Drill</vt:lpstr>
      <vt:lpstr> What is the output of running the following code ?? </vt:lpstr>
      <vt:lpstr>What is the output of running the following code ??</vt:lpstr>
      <vt:lpstr>What is the output of running the following code ??</vt:lpstr>
      <vt:lpstr>What is the output of running the following code ??</vt:lpstr>
      <vt:lpstr>What is the output of running the following code ??</vt:lpstr>
      <vt:lpstr>What is the output of running the following code ??</vt:lpstr>
      <vt:lpstr>What is the output of running the following code ??</vt:lpstr>
      <vt:lpstr>What is the output of running the following code ??</vt:lpstr>
      <vt:lpstr>What is the output of running the following code ??</vt:lpstr>
      <vt:lpstr>What is the output of running the following code ??</vt:lpstr>
      <vt:lpstr>What is the output of running the following code ??</vt:lpstr>
      <vt:lpstr>What is the output of running the following code ??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Tamilselvi</dc:creator>
  <cp:lastModifiedBy>Tamilselvi</cp:lastModifiedBy>
  <cp:revision>14</cp:revision>
  <dcterms:created xsi:type="dcterms:W3CDTF">2014-01-27T13:06:06Z</dcterms:created>
  <dcterms:modified xsi:type="dcterms:W3CDTF">2015-02-04T14:11:56Z</dcterms:modified>
</cp:coreProperties>
</file>