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82" r:id="rId13"/>
    <p:sldId id="269" r:id="rId14"/>
    <p:sldId id="270" r:id="rId15"/>
    <p:sldId id="271" r:id="rId16"/>
    <p:sldId id="272" r:id="rId17"/>
    <p:sldId id="28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1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4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EF62-4A43-47C7-B171-EECC785D4719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EB33-55E5-458E-83E3-3FF61F04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Input/output with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5715000"/>
            <a:ext cx="4038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GEOGEN GEORGE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2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1479" y="381000"/>
            <a:ext cx="34660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Writing operations </a:t>
            </a:r>
          </a:p>
          <a:p>
            <a:r>
              <a:rPr lang="en-US" sz="3200" b="1" dirty="0" smtClean="0"/>
              <a:t>@  text files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9308" y="11723"/>
            <a:ext cx="8382000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/>
              <a:t>// writing on a text file</a:t>
            </a:r>
          </a:p>
          <a:p>
            <a:r>
              <a:rPr lang="en-US" sz="2900" b="1" dirty="0"/>
              <a:t>#include &lt;</a:t>
            </a:r>
            <a:r>
              <a:rPr lang="en-US" sz="2900" b="1" dirty="0" err="1"/>
              <a:t>iostream</a:t>
            </a:r>
            <a:r>
              <a:rPr lang="en-US" sz="2900" b="1" dirty="0"/>
              <a:t>&gt;</a:t>
            </a:r>
          </a:p>
          <a:p>
            <a:r>
              <a:rPr lang="en-US" sz="2900" b="1" dirty="0"/>
              <a:t>#include &lt;</a:t>
            </a:r>
            <a:r>
              <a:rPr lang="en-US" sz="2900" b="1" dirty="0" err="1"/>
              <a:t>fstream</a:t>
            </a:r>
            <a:r>
              <a:rPr lang="en-US" sz="2900" b="1" dirty="0"/>
              <a:t>&gt;</a:t>
            </a:r>
          </a:p>
          <a:p>
            <a:r>
              <a:rPr lang="en-US" sz="2900" dirty="0"/>
              <a:t>using namespace </a:t>
            </a:r>
            <a:r>
              <a:rPr lang="en-US" sz="2900" dirty="0" err="1"/>
              <a:t>std</a:t>
            </a:r>
            <a:r>
              <a:rPr lang="en-US" sz="2900" dirty="0" smtClean="0"/>
              <a:t>;</a:t>
            </a:r>
            <a:endParaRPr lang="en" sz="2900" dirty="0"/>
          </a:p>
          <a:p>
            <a:r>
              <a:rPr lang="en-US" sz="2900" b="1" dirty="0" err="1"/>
              <a:t>int</a:t>
            </a:r>
            <a:r>
              <a:rPr lang="en-US" sz="2900" b="1" dirty="0"/>
              <a:t> main () {</a:t>
            </a:r>
          </a:p>
          <a:p>
            <a:r>
              <a:rPr lang="en-US" sz="2900" dirty="0"/>
              <a:t>  </a:t>
            </a:r>
            <a:r>
              <a:rPr lang="en-US" sz="2900" dirty="0" err="1"/>
              <a:t>ofstream</a:t>
            </a:r>
            <a:r>
              <a:rPr lang="en-US" sz="2900" dirty="0"/>
              <a:t> </a:t>
            </a:r>
            <a:r>
              <a:rPr lang="en-US" sz="2900" dirty="0" err="1"/>
              <a:t>myfile</a:t>
            </a:r>
            <a:r>
              <a:rPr lang="en-US" sz="2900" dirty="0"/>
              <a:t> ("example.txt");</a:t>
            </a:r>
          </a:p>
          <a:p>
            <a:r>
              <a:rPr lang="en-US" sz="2900" dirty="0"/>
              <a:t>  if (</a:t>
            </a:r>
            <a:r>
              <a:rPr lang="en-US" sz="2900" dirty="0" err="1"/>
              <a:t>myfile.is_open</a:t>
            </a:r>
            <a:r>
              <a:rPr lang="en-US" sz="2900" dirty="0"/>
              <a:t>())</a:t>
            </a:r>
          </a:p>
          <a:p>
            <a:r>
              <a:rPr lang="en" sz="2900" dirty="0"/>
              <a:t>  {</a:t>
            </a:r>
          </a:p>
          <a:p>
            <a:r>
              <a:rPr lang="en-US" sz="2900" dirty="0"/>
              <a:t>    </a:t>
            </a:r>
            <a:r>
              <a:rPr lang="en-US" sz="2900" dirty="0" err="1"/>
              <a:t>myfile</a:t>
            </a:r>
            <a:r>
              <a:rPr lang="en-US" sz="2900" dirty="0"/>
              <a:t> &lt;&lt; "This is a line.\n";</a:t>
            </a:r>
          </a:p>
          <a:p>
            <a:r>
              <a:rPr lang="en-US" sz="2900" dirty="0"/>
              <a:t>    </a:t>
            </a:r>
            <a:r>
              <a:rPr lang="en-US" sz="2900" dirty="0" err="1"/>
              <a:t>myfile</a:t>
            </a:r>
            <a:r>
              <a:rPr lang="en-US" sz="2900" dirty="0"/>
              <a:t> &lt;&lt; "This is another line.\n";</a:t>
            </a:r>
          </a:p>
          <a:p>
            <a:r>
              <a:rPr lang="en-US" sz="2900" dirty="0"/>
              <a:t>    </a:t>
            </a:r>
            <a:r>
              <a:rPr lang="en-US" sz="2900" dirty="0" err="1"/>
              <a:t>myfile.close</a:t>
            </a:r>
            <a:r>
              <a:rPr lang="en-US" sz="2900" dirty="0"/>
              <a:t>();</a:t>
            </a:r>
          </a:p>
          <a:p>
            <a:r>
              <a:rPr lang="en" sz="2900" dirty="0"/>
              <a:t>  }</a:t>
            </a:r>
          </a:p>
          <a:p>
            <a:r>
              <a:rPr lang="en-US" sz="2900" dirty="0"/>
              <a:t>  else </a:t>
            </a:r>
            <a:r>
              <a:rPr lang="en-US" sz="2900" dirty="0" err="1"/>
              <a:t>cout</a:t>
            </a:r>
            <a:r>
              <a:rPr lang="en-US" sz="2900" dirty="0"/>
              <a:t> &lt;&lt; "Unable to open file";</a:t>
            </a:r>
          </a:p>
          <a:p>
            <a:r>
              <a:rPr lang="en-US" sz="2900" dirty="0"/>
              <a:t>  return 0;</a:t>
            </a:r>
          </a:p>
          <a:p>
            <a:r>
              <a:rPr lang="en" sz="2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1479" y="381000"/>
            <a:ext cx="35689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Reading operations </a:t>
            </a:r>
          </a:p>
          <a:p>
            <a:r>
              <a:rPr lang="en-US" sz="3200" b="1" dirty="0" smtClean="0"/>
              <a:t>@  text files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-76200"/>
            <a:ext cx="69342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#include &lt;</a:t>
            </a:r>
            <a:r>
              <a:rPr lang="en-US" sz="2800" b="1" dirty="0" err="1"/>
              <a:t>iostream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#include &lt;</a:t>
            </a:r>
            <a:r>
              <a:rPr lang="en-US" sz="2800" b="1" dirty="0" err="1"/>
              <a:t>fstream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#include &lt;string&gt;</a:t>
            </a:r>
          </a:p>
          <a:p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/>
              <a:t>main () {</a:t>
            </a:r>
          </a:p>
          <a:p>
            <a:r>
              <a:rPr lang="en-US" sz="2800" dirty="0"/>
              <a:t>  string line;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ifstream</a:t>
            </a:r>
            <a:r>
              <a:rPr lang="en-US" sz="2800" dirty="0"/>
              <a:t> </a:t>
            </a:r>
            <a:r>
              <a:rPr lang="en-US" sz="2800" dirty="0" err="1"/>
              <a:t>myfile</a:t>
            </a:r>
            <a:r>
              <a:rPr lang="en-US" sz="2800" dirty="0"/>
              <a:t> ("example.txt");</a:t>
            </a:r>
          </a:p>
          <a:p>
            <a:r>
              <a:rPr lang="en-US" sz="2800" dirty="0"/>
              <a:t>  if (</a:t>
            </a:r>
            <a:r>
              <a:rPr lang="en-US" sz="2800" dirty="0" err="1"/>
              <a:t>myfile.is_open</a:t>
            </a:r>
            <a:r>
              <a:rPr lang="en-US" sz="2800" dirty="0"/>
              <a:t>())</a:t>
            </a:r>
          </a:p>
          <a:p>
            <a:r>
              <a:rPr lang="en" sz="2800" dirty="0"/>
              <a:t>  {</a:t>
            </a:r>
          </a:p>
          <a:p>
            <a:r>
              <a:rPr lang="en-US" sz="2800" dirty="0"/>
              <a:t>    while ( </a:t>
            </a:r>
            <a:r>
              <a:rPr lang="en-US" sz="2800" dirty="0" err="1"/>
              <a:t>getline</a:t>
            </a:r>
            <a:r>
              <a:rPr lang="en-US" sz="2800" dirty="0"/>
              <a:t> (</a:t>
            </a:r>
            <a:r>
              <a:rPr lang="en-US" sz="2800" dirty="0" err="1"/>
              <a:t>myfile,line</a:t>
            </a:r>
            <a:r>
              <a:rPr lang="en-US" sz="2800" dirty="0"/>
              <a:t>) )</a:t>
            </a:r>
          </a:p>
          <a:p>
            <a:r>
              <a:rPr lang="en" sz="2800" dirty="0"/>
              <a:t>    </a:t>
            </a:r>
            <a:r>
              <a:rPr lang="en" sz="2800" dirty="0" smtClean="0"/>
              <a:t>{  </a:t>
            </a:r>
            <a:r>
              <a:rPr lang="en-US" sz="2800" dirty="0" smtClean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 &lt;&lt; line &lt;&lt; '\n</a:t>
            </a:r>
            <a:r>
              <a:rPr lang="en-US" sz="2800" dirty="0" smtClean="0"/>
              <a:t>';  </a:t>
            </a:r>
            <a:r>
              <a:rPr lang="en" sz="2800" dirty="0" smtClean="0"/>
              <a:t>    </a:t>
            </a:r>
            <a:r>
              <a:rPr lang="en" sz="2800" dirty="0"/>
              <a:t>}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        </a:t>
            </a:r>
            <a:r>
              <a:rPr lang="en-US" sz="2800" dirty="0" err="1"/>
              <a:t>myfile.close</a:t>
            </a:r>
            <a:r>
              <a:rPr lang="en-US" sz="2800" dirty="0"/>
              <a:t>();</a:t>
            </a:r>
          </a:p>
          <a:p>
            <a:r>
              <a:rPr lang="en" sz="2800" dirty="0"/>
              <a:t>  }</a:t>
            </a:r>
          </a:p>
          <a:p>
            <a:r>
              <a:rPr lang="en-US" sz="2800" dirty="0" smtClean="0"/>
              <a:t>   </a:t>
            </a:r>
            <a:r>
              <a:rPr lang="en-US" sz="2800" dirty="0"/>
              <a:t>else </a:t>
            </a:r>
            <a:r>
              <a:rPr lang="en-US" sz="2800" dirty="0" err="1"/>
              <a:t>cout</a:t>
            </a:r>
            <a:r>
              <a:rPr lang="en-US" sz="2800" dirty="0"/>
              <a:t> &lt;&lt; "Unable to open file"; </a:t>
            </a:r>
          </a:p>
          <a:p>
            <a:r>
              <a:rPr lang="en-US" sz="2800" dirty="0" smtClean="0"/>
              <a:t>   </a:t>
            </a:r>
            <a:r>
              <a:rPr lang="en-US" sz="2800" dirty="0"/>
              <a:t>return 0;</a:t>
            </a:r>
          </a:p>
          <a:p>
            <a:r>
              <a:rPr lang="e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49959"/>
            <a:ext cx="8610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      #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using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//Creates an instance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opens example.txt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a_file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"example.txt" 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to example.txt through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a_file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a_file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&lt;&lt;“I am a new line in example.txt ";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a_file.close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file stream explicitly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for reading the file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b_file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"example.txt" 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one string from the file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b_file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output 'this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&lt;&lt;"\n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closed implicitly here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8392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/>
              <a:t>get and put stream positioning</a:t>
            </a:r>
          </a:p>
          <a:p>
            <a:endParaRPr lang="en" sz="2800" dirty="0"/>
          </a:p>
          <a:p>
            <a:r>
              <a:rPr lang="en-US" sz="2800" dirty="0" smtClean="0"/>
              <a:t>	These </a:t>
            </a:r>
            <a:r>
              <a:rPr lang="en-US" sz="2800" dirty="0"/>
              <a:t>internal stream positions point to the locations within the stream where the next reading or writing operation is performed.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ifstream</a:t>
            </a:r>
            <a:r>
              <a:rPr lang="en-US" sz="2800" dirty="0"/>
              <a:t>, </a:t>
            </a:r>
            <a:r>
              <a:rPr lang="en-US" sz="2800" dirty="0" smtClean="0"/>
              <a:t> keeps </a:t>
            </a:r>
            <a:r>
              <a:rPr lang="en-US" sz="2800" dirty="0"/>
              <a:t>an </a:t>
            </a:r>
            <a:r>
              <a:rPr lang="en-US" sz="2800" b="1" dirty="0"/>
              <a:t>internal get position </a:t>
            </a:r>
            <a:r>
              <a:rPr lang="en-US" sz="2800" dirty="0"/>
              <a:t>with the location of the element to be read in the next input operation.</a:t>
            </a:r>
          </a:p>
          <a:p>
            <a:r>
              <a:rPr lang="en-US" sz="2800" dirty="0" err="1"/>
              <a:t>ofstream</a:t>
            </a:r>
            <a:r>
              <a:rPr lang="en-US" sz="2800" dirty="0"/>
              <a:t>, </a:t>
            </a:r>
            <a:r>
              <a:rPr lang="en-US" sz="2800" dirty="0" smtClean="0"/>
              <a:t> keeps </a:t>
            </a:r>
            <a:r>
              <a:rPr lang="en-US" sz="2800" dirty="0"/>
              <a:t>an </a:t>
            </a:r>
            <a:r>
              <a:rPr lang="en-US" sz="2800" b="1" dirty="0"/>
              <a:t>internal put position </a:t>
            </a:r>
            <a:r>
              <a:rPr lang="en-US" sz="2800" dirty="0"/>
              <a:t>with the location where the next element has to be written.</a:t>
            </a:r>
          </a:p>
          <a:p>
            <a:endParaRPr lang="en-US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These </a:t>
            </a:r>
            <a:r>
              <a:rPr lang="en-US" sz="2800" dirty="0"/>
              <a:t>positions can be observed and modified using the following member functions:</a:t>
            </a:r>
          </a:p>
          <a:p>
            <a:r>
              <a:rPr lang="en-US" sz="2800" b="1" dirty="0" smtClean="0"/>
              <a:t>		</a:t>
            </a:r>
            <a:r>
              <a:rPr lang="en-US" sz="3200" b="1" dirty="0" err="1" smtClean="0"/>
              <a:t>tellg</a:t>
            </a:r>
            <a:r>
              <a:rPr lang="en-US" sz="3200" b="1" dirty="0"/>
              <a:t>() and </a:t>
            </a:r>
            <a:r>
              <a:rPr lang="en-US" sz="3200" b="1" dirty="0" err="1"/>
              <a:t>tellp</a:t>
            </a:r>
            <a:r>
              <a:rPr lang="en-US" sz="3200" b="1" dirty="0" smtClean="0"/>
              <a:t>()</a:t>
            </a:r>
          </a:p>
          <a:p>
            <a:r>
              <a:rPr lang="en-US" sz="3200" b="1" dirty="0" smtClean="0"/>
              <a:t>		</a:t>
            </a:r>
            <a:r>
              <a:rPr lang="en-US" sz="3200" b="1" dirty="0" err="1" smtClean="0"/>
              <a:t>seekg</a:t>
            </a:r>
            <a:r>
              <a:rPr lang="en-US" sz="3200" b="1" dirty="0" smtClean="0"/>
              <a:t>() and </a:t>
            </a:r>
            <a:r>
              <a:rPr lang="en-US" sz="3200" b="1" dirty="0" err="1" smtClean="0"/>
              <a:t>seekp</a:t>
            </a:r>
            <a:r>
              <a:rPr lang="en-US" sz="3200" b="1" dirty="0" smtClean="0"/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554" y="1447800"/>
            <a:ext cx="8458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member functions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of the member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streampos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type representing the current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position (in the case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position (in the case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76200"/>
            <a:ext cx="89154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seekg</a:t>
            </a:r>
            <a:r>
              <a:rPr lang="en-US" sz="3200" b="1" dirty="0"/>
              <a:t>() and </a:t>
            </a:r>
            <a:r>
              <a:rPr lang="en-US" sz="3200" b="1" dirty="0" err="1"/>
              <a:t>seekp</a:t>
            </a:r>
            <a:r>
              <a:rPr lang="en-US" sz="3200" b="1" dirty="0" smtClean="0"/>
              <a:t>()</a:t>
            </a:r>
          </a:p>
          <a:p>
            <a:endParaRPr lang="en-US" sz="2000" b="1" dirty="0"/>
          </a:p>
          <a:p>
            <a:r>
              <a:rPr lang="en-US" sz="2400" dirty="0"/>
              <a:t>These functions </a:t>
            </a:r>
            <a:r>
              <a:rPr lang="en-US" sz="2400" dirty="0" smtClean="0"/>
              <a:t>allows us  </a:t>
            </a:r>
            <a:r>
              <a:rPr lang="en-US" sz="2400" dirty="0"/>
              <a:t>to change the location of the get and put positions. Both functions are overloaded with two different prototypes. The first form is:</a:t>
            </a:r>
          </a:p>
          <a:p>
            <a:endParaRPr lang="en" b="1" dirty="0"/>
          </a:p>
          <a:p>
            <a:r>
              <a:rPr lang="en-US" sz="2400" b="1" dirty="0" err="1"/>
              <a:t>seekg</a:t>
            </a:r>
            <a:r>
              <a:rPr lang="en-US" sz="2400" b="1" dirty="0"/>
              <a:t> ( position );</a:t>
            </a:r>
          </a:p>
          <a:p>
            <a:r>
              <a:rPr lang="en-US" sz="2400" b="1" dirty="0" err="1"/>
              <a:t>seekp</a:t>
            </a:r>
            <a:r>
              <a:rPr lang="en-US" sz="2400" b="1" dirty="0"/>
              <a:t> ( position );</a:t>
            </a:r>
          </a:p>
          <a:p>
            <a:endParaRPr lang="en" dirty="0"/>
          </a:p>
          <a:p>
            <a:r>
              <a:rPr lang="en-US" sz="2400" dirty="0"/>
              <a:t>Using this prototype, the stream pointer is changed to the absolute position </a:t>
            </a:r>
            <a:r>
              <a:rPr lang="en-US" sz="2400" dirty="0" err="1"/>
              <a:t>position</a:t>
            </a:r>
            <a:r>
              <a:rPr lang="en-US" sz="2400" dirty="0"/>
              <a:t> (</a:t>
            </a:r>
            <a:r>
              <a:rPr lang="en-US" sz="2400" b="1" dirty="0"/>
              <a:t>counting from the beginning of the file</a:t>
            </a:r>
            <a:r>
              <a:rPr lang="en-US" sz="2400" dirty="0"/>
              <a:t>). </a:t>
            </a:r>
            <a:r>
              <a:rPr lang="en-US" sz="2400" dirty="0" smtClean="0"/>
              <a:t>m</a:t>
            </a:r>
            <a:endParaRPr lang="en-US" sz="2400" dirty="0"/>
          </a:p>
          <a:p>
            <a:endParaRPr lang="en" dirty="0"/>
          </a:p>
          <a:p>
            <a:r>
              <a:rPr lang="en-US" sz="2400" dirty="0"/>
              <a:t>The other form for these functions is:</a:t>
            </a:r>
          </a:p>
          <a:p>
            <a:endParaRPr lang="en" sz="1600" dirty="0"/>
          </a:p>
          <a:p>
            <a:r>
              <a:rPr lang="en-US" sz="2400" b="1" dirty="0" err="1"/>
              <a:t>seekg</a:t>
            </a:r>
            <a:r>
              <a:rPr lang="en-US" sz="2400" b="1" dirty="0"/>
              <a:t> ( offset, direction );</a:t>
            </a:r>
          </a:p>
          <a:p>
            <a:r>
              <a:rPr lang="en-US" sz="2400" b="1" dirty="0" err="1"/>
              <a:t>seekp</a:t>
            </a:r>
            <a:r>
              <a:rPr lang="en-US" sz="2400" b="1" dirty="0"/>
              <a:t> ( offset, direction </a:t>
            </a:r>
            <a:r>
              <a:rPr lang="en-US" sz="2400" b="1" dirty="0" smtClean="0"/>
              <a:t>);</a:t>
            </a:r>
          </a:p>
          <a:p>
            <a:endParaRPr lang="en-US" dirty="0" smtClean="0"/>
          </a:p>
          <a:p>
            <a:r>
              <a:rPr lang="en-US" sz="2400" dirty="0" smtClean="0"/>
              <a:t>Using this , the </a:t>
            </a:r>
            <a:r>
              <a:rPr lang="en-US" sz="2400" i="1" dirty="0" smtClean="0"/>
              <a:t>get</a:t>
            </a:r>
            <a:r>
              <a:rPr lang="en-US" sz="2400" dirty="0" smtClean="0"/>
              <a:t> or </a:t>
            </a:r>
            <a:r>
              <a:rPr lang="en-US" sz="2400" i="1" dirty="0" smtClean="0"/>
              <a:t>put position</a:t>
            </a:r>
            <a:r>
              <a:rPr lang="en-US" sz="2400" dirty="0" smtClean="0"/>
              <a:t> is set to an offset value relative to some specific point determined by the parameter direction.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97675"/>
            <a:ext cx="88392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::beg	</a:t>
            </a:r>
            <a:endPara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offset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counted from the beginning of the stream</a:t>
            </a:r>
          </a:p>
          <a:p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::cur	</a:t>
            </a:r>
            <a:endPara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counted from the current position</a:t>
            </a:r>
          </a:p>
          <a:p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::end	</a:t>
            </a:r>
            <a:endPara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counted from the end of the stream</a:t>
            </a:r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kkhsou.in/main/EVidya2/computer_science/comscience/605.gif"/>
          <p:cNvSpPr>
            <a:spLocks noChangeAspect="1" noChangeArrowheads="1"/>
          </p:cNvSpPr>
          <p:nvPr/>
        </p:nvSpPr>
        <p:spPr bwMode="auto">
          <a:xfrm>
            <a:off x="155575" y="-1189038"/>
            <a:ext cx="45624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" y="1143000"/>
            <a:ext cx="908998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85344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#include &lt;</a:t>
            </a:r>
            <a:r>
              <a:rPr lang="en-US" sz="3200" b="1" dirty="0" err="1" smtClean="0"/>
              <a:t>iostream</a:t>
            </a:r>
            <a:r>
              <a:rPr lang="en-US" sz="3200" b="1" dirty="0" smtClean="0"/>
              <a:t>&gt;   // obtaining file size</a:t>
            </a:r>
          </a:p>
          <a:p>
            <a:r>
              <a:rPr lang="en-US" sz="3200" b="1" dirty="0" smtClean="0"/>
              <a:t>#</a:t>
            </a:r>
            <a:r>
              <a:rPr lang="en-US" sz="3200" b="1" dirty="0"/>
              <a:t>include &lt;</a:t>
            </a:r>
            <a:r>
              <a:rPr lang="en-US" sz="3200" b="1" dirty="0" err="1"/>
              <a:t>fstream</a:t>
            </a:r>
            <a:r>
              <a:rPr lang="en-US" sz="3200" b="1" dirty="0"/>
              <a:t>&gt;</a:t>
            </a:r>
          </a:p>
          <a:p>
            <a:r>
              <a:rPr lang="en-US" sz="3200" b="1" dirty="0"/>
              <a:t>using namespace </a:t>
            </a:r>
            <a:r>
              <a:rPr lang="en-US" sz="3200" b="1" dirty="0" err="1"/>
              <a:t>std</a:t>
            </a:r>
            <a:r>
              <a:rPr lang="en-US" sz="3200" b="1" dirty="0"/>
              <a:t>;</a:t>
            </a:r>
          </a:p>
          <a:p>
            <a:endParaRPr lang="en" sz="2000" b="1" dirty="0"/>
          </a:p>
          <a:p>
            <a:r>
              <a:rPr lang="en-US" sz="3200" b="1" dirty="0" err="1"/>
              <a:t>int</a:t>
            </a:r>
            <a:r>
              <a:rPr lang="en-US" sz="3200" b="1" dirty="0"/>
              <a:t> main () {</a:t>
            </a:r>
          </a:p>
          <a:p>
            <a:r>
              <a:rPr lang="en-US" sz="3200" b="1" dirty="0"/>
              <a:t>  </a:t>
            </a:r>
            <a:r>
              <a:rPr lang="en-US" sz="3200" b="1" dirty="0" err="1"/>
              <a:t>streampos</a:t>
            </a:r>
            <a:r>
              <a:rPr lang="en-US" sz="3200" b="1" dirty="0"/>
              <a:t> </a:t>
            </a:r>
            <a:r>
              <a:rPr lang="en-US" sz="3200" b="1" dirty="0" err="1"/>
              <a:t>begin,end</a:t>
            </a:r>
            <a:r>
              <a:rPr lang="en-US" sz="3200" b="1" dirty="0"/>
              <a:t>;</a:t>
            </a:r>
          </a:p>
          <a:p>
            <a:r>
              <a:rPr lang="en-US" sz="3200" b="1" dirty="0"/>
              <a:t>  </a:t>
            </a:r>
            <a:r>
              <a:rPr lang="en-US" sz="3200" b="1" dirty="0" err="1"/>
              <a:t>ifstream</a:t>
            </a:r>
            <a:r>
              <a:rPr lang="en-US" sz="3200" b="1" dirty="0"/>
              <a:t> </a:t>
            </a:r>
            <a:r>
              <a:rPr lang="en-US" sz="3200" b="1" dirty="0" err="1"/>
              <a:t>myfile</a:t>
            </a:r>
            <a:r>
              <a:rPr lang="en-US" sz="3200" b="1" dirty="0"/>
              <a:t> ("</a:t>
            </a:r>
            <a:r>
              <a:rPr lang="en-US" sz="3200" b="1" dirty="0" err="1"/>
              <a:t>example.bin</a:t>
            </a:r>
            <a:r>
              <a:rPr lang="en-US" sz="3200" b="1" dirty="0"/>
              <a:t>", </a:t>
            </a:r>
            <a:r>
              <a:rPr lang="en-US" sz="3200" b="1" dirty="0" err="1"/>
              <a:t>ios</a:t>
            </a:r>
            <a:r>
              <a:rPr lang="en-US" sz="3200" b="1" dirty="0"/>
              <a:t>::binary);</a:t>
            </a:r>
          </a:p>
          <a:p>
            <a:r>
              <a:rPr lang="en-US" sz="3200" b="1" dirty="0"/>
              <a:t>  begin = </a:t>
            </a:r>
            <a:r>
              <a:rPr lang="en-US" sz="3200" b="1" dirty="0" err="1"/>
              <a:t>myfile.tellg</a:t>
            </a:r>
            <a:r>
              <a:rPr lang="en-US" sz="3200" b="1" dirty="0" smtClean="0"/>
              <a:t>();</a:t>
            </a:r>
          </a:p>
          <a:p>
            <a:r>
              <a:rPr lang="en-US" sz="3200" b="1" dirty="0" smtClean="0"/>
              <a:t>                      </a:t>
            </a:r>
            <a:r>
              <a:rPr lang="en-US" sz="3200" dirty="0" smtClean="0"/>
              <a:t>//Some read write operations </a:t>
            </a:r>
            <a:endParaRPr lang="en-US" sz="3200" dirty="0"/>
          </a:p>
          <a:p>
            <a:r>
              <a:rPr lang="en-US" sz="3200" b="1" dirty="0"/>
              <a:t>  </a:t>
            </a:r>
            <a:r>
              <a:rPr lang="en-US" sz="3200" b="1" dirty="0" err="1"/>
              <a:t>myfile.seekg</a:t>
            </a:r>
            <a:r>
              <a:rPr lang="en-US" sz="3200" b="1" dirty="0"/>
              <a:t> (0, </a:t>
            </a:r>
            <a:r>
              <a:rPr lang="en-US" sz="3200" b="1" dirty="0" err="1"/>
              <a:t>ios</a:t>
            </a:r>
            <a:r>
              <a:rPr lang="en-US" sz="3200" b="1" dirty="0"/>
              <a:t>::end);</a:t>
            </a:r>
          </a:p>
          <a:p>
            <a:r>
              <a:rPr lang="en-US" sz="3200" b="1" dirty="0"/>
              <a:t>  end = </a:t>
            </a:r>
            <a:r>
              <a:rPr lang="en-US" sz="3200" b="1" dirty="0" err="1"/>
              <a:t>myfile.tellg</a:t>
            </a:r>
            <a:r>
              <a:rPr lang="en-US" sz="3200" b="1" dirty="0"/>
              <a:t>();</a:t>
            </a:r>
          </a:p>
          <a:p>
            <a:r>
              <a:rPr lang="en-US" sz="3200" b="1" dirty="0"/>
              <a:t>  </a:t>
            </a:r>
            <a:r>
              <a:rPr lang="en-US" sz="3200" b="1" dirty="0" err="1"/>
              <a:t>myfile.close</a:t>
            </a:r>
            <a:r>
              <a:rPr lang="en-US" sz="3200" b="1" dirty="0"/>
              <a:t>();</a:t>
            </a:r>
          </a:p>
          <a:p>
            <a:r>
              <a:rPr lang="en-US" sz="3200" b="1" dirty="0"/>
              <a:t>  </a:t>
            </a:r>
            <a:r>
              <a:rPr lang="en-US" sz="3200" b="1" dirty="0" err="1"/>
              <a:t>cout</a:t>
            </a:r>
            <a:r>
              <a:rPr lang="en-US" sz="3200" b="1" dirty="0"/>
              <a:t> &lt;&lt; "size is: " &lt;&lt; (end-begin) &lt;&lt; " bytes.\n";</a:t>
            </a:r>
          </a:p>
          <a:p>
            <a:r>
              <a:rPr lang="en-US" sz="3200" b="1" dirty="0"/>
              <a:t>  return 0</a:t>
            </a:r>
            <a:r>
              <a:rPr lang="en-US" sz="3200" b="1" dirty="0" smtClean="0"/>
              <a:t>;      </a:t>
            </a:r>
            <a:r>
              <a:rPr lang="en" sz="3200" b="1" dirty="0" smtClean="0"/>
              <a:t>}</a:t>
            </a:r>
            <a:endParaRPr lang="en" sz="3200" b="1" dirty="0"/>
          </a:p>
          <a:p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85799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Sequential input and </a:t>
            </a:r>
            <a:r>
              <a:rPr lang="en-US" sz="3600" dirty="0" smtClean="0"/>
              <a:t>output operations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• put()</a:t>
            </a:r>
            <a:br>
              <a:rPr lang="en-US" sz="3600" b="1" dirty="0"/>
            </a:br>
            <a:r>
              <a:rPr lang="en-US" sz="3600" b="1" dirty="0"/>
              <a:t>• get</a:t>
            </a:r>
            <a:r>
              <a:rPr lang="en-US" sz="3600" b="1" dirty="0" smtClean="0"/>
              <a:t>()</a:t>
            </a:r>
          </a:p>
          <a:p>
            <a:r>
              <a:rPr lang="en-US" sz="3600" b="1" dirty="0" smtClean="0"/>
              <a:t>• </a:t>
            </a:r>
            <a:r>
              <a:rPr lang="en-US" sz="3600" b="1" dirty="0"/>
              <a:t>read()</a:t>
            </a:r>
            <a:br>
              <a:rPr lang="en-US" sz="3600" b="1" dirty="0"/>
            </a:br>
            <a:r>
              <a:rPr lang="en-US" sz="3600" b="1" dirty="0"/>
              <a:t>• write()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8001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provides the following classes to perform output and input of characters to/from files: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Stream class to write on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class to read from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class to both read and write from/to files.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get</a:t>
            </a:r>
            <a:r>
              <a:rPr lang="en-US" sz="4000" b="1" dirty="0" smtClean="0"/>
              <a:t>()      </a:t>
            </a:r>
            <a:r>
              <a:rPr lang="en-US" sz="2800" dirty="0" smtClean="0"/>
              <a:t>//</a:t>
            </a:r>
            <a:r>
              <a:rPr lang="en-US" sz="2800" dirty="0" err="1" smtClean="0"/>
              <a:t>char_variable</a:t>
            </a:r>
            <a:r>
              <a:rPr lang="en-US" sz="2800" dirty="0" smtClean="0"/>
              <a:t>=</a:t>
            </a:r>
            <a:r>
              <a:rPr lang="en-US" sz="2800" dirty="0" err="1" smtClean="0"/>
              <a:t>object_name.get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 smtClean="0"/>
              <a:t>#include&lt;</a:t>
            </a:r>
            <a:r>
              <a:rPr lang="en-US" sz="2800" dirty="0" err="1" smtClean="0"/>
              <a:t>iostream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#include&lt;</a:t>
            </a:r>
            <a:r>
              <a:rPr lang="en-US" sz="2800" dirty="0" err="1" smtClean="0"/>
              <a:t>fstream</a:t>
            </a:r>
            <a:r>
              <a:rPr lang="en-US" sz="2800" dirty="0" smtClean="0"/>
              <a:t> &gt;</a:t>
            </a:r>
          </a:p>
          <a:p>
            <a:r>
              <a:rPr lang="en-US" sz="2800" dirty="0" smtClean="0"/>
              <a:t>Using namespace </a:t>
            </a:r>
            <a:r>
              <a:rPr lang="en-US" sz="2800" dirty="0" err="1" smtClean="0"/>
              <a:t>std</a:t>
            </a:r>
            <a:r>
              <a:rPr lang="en-US" sz="2800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err="1" smtClean="0"/>
              <a:t>int</a:t>
            </a:r>
            <a:r>
              <a:rPr lang="en-US" sz="2800" b="1" dirty="0" smtClean="0"/>
              <a:t> main</a:t>
            </a:r>
            <a:r>
              <a:rPr lang="en-US" sz="2800" b="1" dirty="0"/>
              <a:t>()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err="1"/>
              <a:t>ifstream</a:t>
            </a:r>
            <a:r>
              <a:rPr lang="en-US" sz="2800" dirty="0"/>
              <a:t> </a:t>
            </a:r>
            <a:r>
              <a:rPr lang="en-US" sz="2800" dirty="0" err="1" smtClean="0"/>
              <a:t>myfile</a:t>
            </a:r>
            <a:r>
              <a:rPr lang="en-US" sz="2800" dirty="0" smtClean="0"/>
              <a:t>(“</a:t>
            </a:r>
            <a:r>
              <a:rPr lang="en-US" sz="2800" dirty="0"/>
              <a:t>test.txt</a:t>
            </a:r>
            <a:r>
              <a:rPr lang="en-US" sz="2800" dirty="0" smtClean="0"/>
              <a:t>”);	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while(</a:t>
            </a:r>
            <a:r>
              <a:rPr lang="en-US" sz="2800" dirty="0" err="1" smtClean="0"/>
              <a:t>myfile</a:t>
            </a:r>
            <a:r>
              <a:rPr lang="en-US" sz="2800" dirty="0" smtClean="0"/>
              <a:t>)  </a:t>
            </a:r>
            <a:r>
              <a:rPr lang="en-US" sz="2800" dirty="0" smtClean="0"/>
              <a:t>//</a:t>
            </a:r>
            <a:r>
              <a:rPr lang="en-US" sz="2800" dirty="0"/>
              <a:t>if </a:t>
            </a:r>
            <a:r>
              <a:rPr lang="en-US" sz="2800" dirty="0" smtClean="0"/>
              <a:t>(</a:t>
            </a:r>
            <a:r>
              <a:rPr lang="en-US" sz="2800" dirty="0" err="1" smtClean="0"/>
              <a:t>myfile.eof</a:t>
            </a:r>
            <a:r>
              <a:rPr lang="en-US" sz="2800" dirty="0"/>
              <a:t>()!=0</a:t>
            </a:r>
            <a:r>
              <a:rPr lang="en-US" sz="2800" dirty="0" smtClean="0"/>
              <a:t>)//</a:t>
            </a:r>
            <a:r>
              <a:rPr lang="en-US" sz="2800" dirty="0"/>
              <a:t>while </a:t>
            </a:r>
            <a:r>
              <a:rPr lang="en-US" sz="2800" dirty="0" smtClean="0"/>
              <a:t>(!</a:t>
            </a:r>
            <a:r>
              <a:rPr lang="en-US" sz="2800" dirty="0" err="1" smtClean="0"/>
              <a:t>myfile.eof</a:t>
            </a:r>
            <a:r>
              <a:rPr lang="en-US" sz="2800" dirty="0"/>
              <a:t>())</a:t>
            </a:r>
            <a:br>
              <a:rPr lang="en-US" sz="2800" dirty="0"/>
            </a:br>
            <a:r>
              <a:rPr lang="en-US" sz="2800" dirty="0" smtClean="0"/>
              <a:t>			//</a:t>
            </a:r>
            <a:r>
              <a:rPr lang="en-US" sz="2800" dirty="0" smtClean="0"/>
              <a:t>while(</a:t>
            </a:r>
            <a:r>
              <a:rPr lang="en-US" sz="2800" dirty="0" err="1" smtClean="0"/>
              <a:t>myfile.eof</a:t>
            </a:r>
            <a:r>
              <a:rPr lang="en-US" sz="2800" dirty="0"/>
              <a:t>()!=0)</a:t>
            </a:r>
            <a:br>
              <a:rPr lang="en-US" sz="2800" dirty="0"/>
            </a:br>
            <a:r>
              <a:rPr lang="en-US" sz="2800" dirty="0" smtClean="0"/>
              <a:t>  {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dirty="0" err="1" smtClean="0"/>
              <a:t>myfile.get</a:t>
            </a:r>
            <a:r>
              <a:rPr lang="en-US" sz="2800" dirty="0" smtClean="0"/>
              <a:t>(</a:t>
            </a:r>
            <a:r>
              <a:rPr lang="en-US" sz="2800" dirty="0" err="1" smtClean="0"/>
              <a:t>ch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/>
              <a:t>&lt;&lt;</a:t>
            </a:r>
            <a:r>
              <a:rPr lang="en-US" sz="2800" dirty="0" err="1"/>
              <a:t>ch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smtClean="0"/>
              <a:t>  }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6868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put</a:t>
            </a:r>
            <a:r>
              <a:rPr lang="en-US" sz="4000" b="1" dirty="0" smtClean="0"/>
              <a:t>()                </a:t>
            </a:r>
            <a:r>
              <a:rPr lang="en-US" sz="3200" b="1" dirty="0" smtClean="0"/>
              <a:t>/</a:t>
            </a:r>
            <a:r>
              <a:rPr lang="en-US" sz="2800" dirty="0" smtClean="0"/>
              <a:t>/</a:t>
            </a:r>
            <a:r>
              <a:rPr lang="en-US" sz="2800" dirty="0" err="1" smtClean="0"/>
              <a:t>object_name.put</a:t>
            </a:r>
            <a:r>
              <a:rPr lang="en-US" sz="2800" dirty="0" smtClean="0"/>
              <a:t>(</a:t>
            </a:r>
            <a:r>
              <a:rPr lang="en-US" sz="2800" dirty="0" err="1" smtClean="0"/>
              <a:t>char_variable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3600" dirty="0"/>
              <a:t>#</a:t>
            </a:r>
            <a:r>
              <a:rPr lang="en-US" sz="3600" dirty="0" smtClean="0"/>
              <a:t>include&lt;</a:t>
            </a:r>
            <a:r>
              <a:rPr lang="en-US" sz="3600" dirty="0" err="1" smtClean="0"/>
              <a:t>fstream</a:t>
            </a:r>
            <a:r>
              <a:rPr lang="en-US" sz="3600" dirty="0" smtClean="0"/>
              <a:t>&gt;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#</a:t>
            </a:r>
            <a:r>
              <a:rPr lang="en-US" sz="3600" dirty="0" smtClean="0"/>
              <a:t>include&lt;string&gt;</a:t>
            </a:r>
          </a:p>
          <a:p>
            <a:r>
              <a:rPr lang="en-US" sz="3600" dirty="0" smtClean="0"/>
              <a:t>Using namespace </a:t>
            </a:r>
            <a:r>
              <a:rPr lang="en-US" sz="3600" dirty="0" err="1" smtClean="0"/>
              <a:t>std</a:t>
            </a:r>
            <a:r>
              <a:rPr lang="en-US" sz="3600" dirty="0" smtClean="0"/>
              <a:t>;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3600" dirty="0" err="1" smtClean="0"/>
              <a:t>int</a:t>
            </a:r>
            <a:r>
              <a:rPr lang="en-US" sz="3600" dirty="0" smtClean="0"/>
              <a:t> main</a:t>
            </a:r>
            <a:r>
              <a:rPr lang="en-US" sz="3600" dirty="0"/>
              <a:t>()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char </a:t>
            </a:r>
            <a:r>
              <a:rPr lang="en-US" sz="3600" dirty="0" err="1"/>
              <a:t>str</a:t>
            </a:r>
            <a:r>
              <a:rPr lang="en-US" sz="3600" dirty="0"/>
              <a:t>[]=”</a:t>
            </a:r>
            <a:r>
              <a:rPr lang="en-US" sz="3600" dirty="0" err="1"/>
              <a:t>c++</a:t>
            </a:r>
            <a:r>
              <a:rPr lang="en-US" sz="3600" dirty="0"/>
              <a:t> is better than c”;</a:t>
            </a:r>
            <a:br>
              <a:rPr lang="en-US" sz="3600" dirty="0"/>
            </a:br>
            <a:r>
              <a:rPr lang="en-US" sz="3600" dirty="0" err="1"/>
              <a:t>ofstream</a:t>
            </a:r>
            <a:r>
              <a:rPr lang="en-US" sz="3600" dirty="0"/>
              <a:t> </a:t>
            </a:r>
            <a:r>
              <a:rPr lang="en-US" sz="3600" dirty="0" err="1"/>
              <a:t>outfile</a:t>
            </a:r>
            <a:r>
              <a:rPr lang="en-US" sz="3600" dirty="0"/>
              <a:t>(“test.txt”);</a:t>
            </a:r>
            <a:br>
              <a:rPr lang="en-US" sz="3600" dirty="0"/>
            </a:br>
            <a:r>
              <a:rPr lang="en-US" sz="3600" dirty="0"/>
              <a:t>for(</a:t>
            </a: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=0;i&lt;</a:t>
            </a:r>
            <a:r>
              <a:rPr lang="en-US" sz="3600" dirty="0" err="1"/>
              <a:t>strlen</a:t>
            </a:r>
            <a:r>
              <a:rPr lang="en-US" sz="3600" dirty="0"/>
              <a:t>(</a:t>
            </a:r>
            <a:r>
              <a:rPr lang="en-US" sz="3600" dirty="0" err="1"/>
              <a:t>str</a:t>
            </a:r>
            <a:r>
              <a:rPr lang="en-US" sz="3600" dirty="0"/>
              <a:t>);</a:t>
            </a:r>
            <a:r>
              <a:rPr lang="en-US" sz="3600" dirty="0" err="1"/>
              <a:t>i</a:t>
            </a:r>
            <a:r>
              <a:rPr lang="en-US" sz="3600" dirty="0"/>
              <a:t>++)</a:t>
            </a:r>
            <a:br>
              <a:rPr lang="en-US" sz="3600" dirty="0"/>
            </a:br>
            <a:r>
              <a:rPr lang="en-US" sz="3600" dirty="0" err="1"/>
              <a:t>outfile.put</a:t>
            </a:r>
            <a:r>
              <a:rPr lang="en-US" sz="3600" dirty="0"/>
              <a:t>(</a:t>
            </a:r>
            <a:r>
              <a:rPr lang="en-US" sz="3600" dirty="0" err="1"/>
              <a:t>str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  <a:br>
              <a:rPr lang="en-US" sz="3600" dirty="0"/>
            </a:br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/>
              <a:t>write() and read() </a:t>
            </a:r>
            <a:r>
              <a:rPr lang="en-US" sz="4000" b="1" u="sng" dirty="0" smtClean="0"/>
              <a:t>functions</a:t>
            </a:r>
          </a:p>
          <a:p>
            <a:pPr algn="ctr"/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err="1"/>
              <a:t>infile.read</a:t>
            </a:r>
            <a:r>
              <a:rPr lang="en-US" sz="4000" b="1" dirty="0"/>
              <a:t>((char (*)&amp;</a:t>
            </a:r>
            <a:r>
              <a:rPr lang="en-US" sz="4000" b="1" dirty="0" err="1" smtClean="0"/>
              <a:t>vaob,sizeof</a:t>
            </a:r>
            <a:r>
              <a:rPr lang="en-US" sz="4000" b="1" dirty="0" smtClean="0"/>
              <a:t>(</a:t>
            </a:r>
            <a:r>
              <a:rPr lang="en-US" sz="4000" b="1" dirty="0" err="1" smtClean="0"/>
              <a:t>vaob</a:t>
            </a:r>
            <a:r>
              <a:rPr lang="en-US" sz="4000" b="1" dirty="0" smtClean="0"/>
              <a:t>));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err="1"/>
              <a:t>outfile.write</a:t>
            </a:r>
            <a:r>
              <a:rPr lang="en-US" sz="4000" b="1" dirty="0"/>
              <a:t>((char </a:t>
            </a:r>
            <a:r>
              <a:rPr lang="en-US" sz="4000" b="1" dirty="0" smtClean="0"/>
              <a:t>*)&amp;</a:t>
            </a:r>
            <a:r>
              <a:rPr lang="en-US" sz="4000" b="1" dirty="0" err="1" smtClean="0"/>
              <a:t>vaob,sizeof</a:t>
            </a:r>
            <a:r>
              <a:rPr lang="en-US" sz="4000" b="1" dirty="0" smtClean="0"/>
              <a:t>(</a:t>
            </a:r>
            <a:r>
              <a:rPr lang="en-US" sz="4000" b="1" dirty="0" err="1" smtClean="0"/>
              <a:t>vaob</a:t>
            </a:r>
            <a:r>
              <a:rPr lang="en-US" sz="4000" b="1" dirty="0" smtClean="0"/>
              <a:t>));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 err="1" smtClean="0"/>
              <a:t>vaob</a:t>
            </a:r>
            <a:r>
              <a:rPr lang="en-US" sz="4000" b="1" dirty="0" smtClean="0"/>
              <a:t>: variable or object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0005"/>
            <a:ext cx="89154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float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height[4]={175.5,153.0,167.25,160.75};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(“binary”);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((char *)&amp;height,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//writing to file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=0;i&lt;4;i++)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{height[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]=0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//removing items from height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binary”);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infile.read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((char *)&amp;height,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//reading from file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&lt;&lt;height[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5944"/>
            <a:ext cx="8763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Writing a </a:t>
            </a:r>
            <a:r>
              <a:rPr lang="en-US" sz="3200" b="1" u="sng" dirty="0"/>
              <a:t>class object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687824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name[40];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void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&lt;&lt;”Enter name\n”;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&lt;&lt;”\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age\n”;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&gt;&gt;age;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914400"/>
            <a:ext cx="6477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main()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person </a:t>
            </a:r>
            <a:r>
              <a:rPr lang="en-US" sz="2800" dirty="0" err="1"/>
              <a:t>pers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err="1"/>
              <a:t>pers.getdata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 err="1"/>
              <a:t>ofstream</a:t>
            </a:r>
            <a:r>
              <a:rPr lang="en-US" sz="2800" dirty="0"/>
              <a:t> </a:t>
            </a:r>
            <a:r>
              <a:rPr lang="en-US" sz="2800" dirty="0" err="1"/>
              <a:t>outfile</a:t>
            </a:r>
            <a:r>
              <a:rPr lang="en-US" sz="2800" dirty="0"/>
              <a:t>(“person.dat”);</a:t>
            </a:r>
            <a:br>
              <a:rPr lang="en-US" sz="2800" dirty="0"/>
            </a:br>
            <a:r>
              <a:rPr lang="en-US" sz="2800" dirty="0" err="1"/>
              <a:t>outfile.write</a:t>
            </a:r>
            <a:r>
              <a:rPr lang="en-US" sz="2800" dirty="0"/>
              <a:t>((char *)&amp;</a:t>
            </a:r>
            <a:r>
              <a:rPr lang="en-US" sz="2800" dirty="0" err="1"/>
              <a:t>pers</a:t>
            </a:r>
            <a:r>
              <a:rPr lang="en-US" sz="2800" dirty="0"/>
              <a:t>, </a:t>
            </a:r>
            <a:r>
              <a:rPr lang="en-US" sz="2800" dirty="0" err="1"/>
              <a:t>sizeof</a:t>
            </a:r>
            <a:r>
              <a:rPr lang="en-US" sz="2800" dirty="0"/>
              <a:t>(</a:t>
            </a:r>
            <a:r>
              <a:rPr lang="en-US" sz="2800" dirty="0" err="1"/>
              <a:t>pers</a:t>
            </a:r>
            <a:r>
              <a:rPr lang="en-US" sz="2800" dirty="0"/>
              <a:t>));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6019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name[40];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showdata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&lt;&lt;”Name:=”&lt;&lt;name&lt;&lt;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&lt;&lt;”Age:=”&lt;&lt;age;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018" y="1759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u="sng" smtClean="0"/>
              <a:t>Reading a </a:t>
            </a:r>
            <a:r>
              <a:rPr lang="en-US" sz="3600" b="1" u="sng" dirty="0"/>
              <a:t>class </a:t>
            </a:r>
            <a:r>
              <a:rPr lang="en-US" sz="3600" b="1" u="sng" dirty="0" smtClean="0"/>
              <a:t>object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352800" y="990600"/>
            <a:ext cx="617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main()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person </a:t>
            </a:r>
            <a:r>
              <a:rPr lang="en-US" sz="2800" dirty="0" err="1"/>
              <a:t>pers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err="1"/>
              <a:t>ifstream</a:t>
            </a:r>
            <a:r>
              <a:rPr lang="en-US" sz="2800" dirty="0"/>
              <a:t> </a:t>
            </a:r>
            <a:r>
              <a:rPr lang="en-US" sz="2800" dirty="0" err="1"/>
              <a:t>infile</a:t>
            </a:r>
            <a:r>
              <a:rPr lang="en-US" sz="2800" dirty="0"/>
              <a:t>(“person.dat”);</a:t>
            </a:r>
            <a:br>
              <a:rPr lang="en-US" sz="2800" dirty="0"/>
            </a:br>
            <a:r>
              <a:rPr lang="en-US" sz="2800" dirty="0" err="1"/>
              <a:t>infile.read</a:t>
            </a:r>
            <a:r>
              <a:rPr lang="en-US" sz="2800" dirty="0"/>
              <a:t>((char *) &amp;</a:t>
            </a:r>
            <a:r>
              <a:rPr lang="en-US" sz="2800" dirty="0" err="1"/>
              <a:t>pers,sizeof</a:t>
            </a:r>
            <a:r>
              <a:rPr lang="en-US" sz="2800" dirty="0"/>
              <a:t>(</a:t>
            </a:r>
            <a:r>
              <a:rPr lang="en-US" sz="2800" dirty="0" err="1"/>
              <a:t>pers</a:t>
            </a:r>
            <a:r>
              <a:rPr lang="en-US" sz="2800" dirty="0"/>
              <a:t>));</a:t>
            </a:r>
            <a:br>
              <a:rPr lang="en-US" sz="2800" dirty="0"/>
            </a:br>
            <a:r>
              <a:rPr lang="en-US" sz="2800" dirty="0" err="1"/>
              <a:t>pers.showdata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07" y="99646"/>
            <a:ext cx="7069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Checking state </a:t>
            </a:r>
            <a:r>
              <a:rPr lang="en-US" sz="3600" b="1" dirty="0" smtClean="0"/>
              <a:t>flags : Error Checking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0960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member functions exist to check for specific states of a stream (all of them return a bool value):</a:t>
            </a:r>
          </a:p>
          <a:p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Returns true if a reading or writing operation fails.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fail()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Returns true in the same cases as bad(), but also in the case that a format error happens, like when an alphabetical character is extracted when we are trying to read an integer number.</a:t>
            </a:r>
          </a:p>
          <a:p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Returns true if a file open for reading has reached the end.</a:t>
            </a:r>
          </a:p>
          <a:p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good()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 is the most generic state flag: it returns false in the same cases in which calling any of the previous functions would return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member function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clear()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reset the state flags.</a:t>
            </a:r>
          </a:p>
        </p:txBody>
      </p:sp>
    </p:spTree>
    <p:extLst>
      <p:ext uri="{BB962C8B-B14F-4D97-AF65-F5344CB8AC3E}">
        <p14:creationId xmlns:p14="http://schemas.microsoft.com/office/powerpoint/2010/main" val="17210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893867">
            <a:off x="1095948" y="1642122"/>
            <a:ext cx="97929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smtClean="0">
                <a:latin typeface="Comic Sans MS" panose="030F0702030302020204" pitchFamily="66" charset="0"/>
              </a:rPr>
              <a:t>THANK YOU</a:t>
            </a:r>
            <a:endParaRPr lang="en-US" sz="8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762000"/>
            <a:ext cx="861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#include &lt;</a:t>
            </a:r>
            <a:r>
              <a:rPr lang="en-US" sz="3200" dirty="0" err="1" smtClean="0"/>
              <a:t>iostream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#include &lt;</a:t>
            </a:r>
            <a:r>
              <a:rPr lang="en-US" sz="3200" dirty="0" err="1" smtClean="0"/>
              <a:t>fstream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using namespace </a:t>
            </a:r>
            <a:r>
              <a:rPr lang="en-US" sz="3200" dirty="0" err="1" smtClean="0"/>
              <a:t>std</a:t>
            </a:r>
            <a:r>
              <a:rPr lang="en-US" sz="3200" dirty="0" smtClean="0"/>
              <a:t>;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main () {</a:t>
            </a:r>
          </a:p>
          <a:p>
            <a:r>
              <a:rPr lang="en-US" sz="3200" dirty="0" smtClean="0"/>
              <a:t>  </a:t>
            </a:r>
            <a:r>
              <a:rPr lang="en-US" sz="3200" dirty="0" err="1" smtClean="0"/>
              <a:t>ofstream</a:t>
            </a:r>
            <a:r>
              <a:rPr lang="en-US" sz="3200" dirty="0" smtClean="0"/>
              <a:t> </a:t>
            </a:r>
            <a:r>
              <a:rPr lang="en-US" sz="3200" dirty="0" err="1" smtClean="0"/>
              <a:t>myfile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  </a:t>
            </a:r>
            <a:r>
              <a:rPr lang="en-US" sz="3200" dirty="0" err="1" smtClean="0"/>
              <a:t>myfile.open</a:t>
            </a:r>
            <a:r>
              <a:rPr lang="en-US" sz="3200" dirty="0" smtClean="0"/>
              <a:t> ("example.txt");</a:t>
            </a:r>
          </a:p>
          <a:p>
            <a:r>
              <a:rPr lang="en-US" sz="3200" dirty="0" smtClean="0"/>
              <a:t>  </a:t>
            </a:r>
            <a:r>
              <a:rPr lang="en-US" sz="3200" dirty="0" err="1" smtClean="0"/>
              <a:t>myfile</a:t>
            </a:r>
            <a:r>
              <a:rPr lang="en-US" sz="3200" dirty="0" smtClean="0"/>
              <a:t> &lt;&lt; "Writing this to a file.\n";</a:t>
            </a:r>
          </a:p>
          <a:p>
            <a:r>
              <a:rPr lang="en-US" sz="3200" dirty="0" smtClean="0"/>
              <a:t>  </a:t>
            </a:r>
            <a:r>
              <a:rPr lang="en-US" sz="3200" dirty="0" err="1" smtClean="0"/>
              <a:t>myfile.close</a:t>
            </a:r>
            <a:r>
              <a:rPr lang="en-US" sz="3200" dirty="0" smtClean="0"/>
              <a:t>();</a:t>
            </a:r>
          </a:p>
          <a:p>
            <a:r>
              <a:rPr lang="en-US" sz="3200" dirty="0" smtClean="0"/>
              <a:t>  return 0;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304800"/>
            <a:ext cx="830579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Open a file</a:t>
            </a:r>
          </a:p>
          <a:p>
            <a:endParaRPr lang="en-US" sz="2800" b="1" dirty="0"/>
          </a:p>
          <a:p>
            <a:r>
              <a:rPr lang="en-US" sz="2800" dirty="0" smtClean="0"/>
              <a:t>Operation generally performed on an object of </a:t>
            </a:r>
          </a:p>
          <a:p>
            <a:r>
              <a:rPr lang="en-US" sz="2800" dirty="0" smtClean="0"/>
              <a:t>one of these classes is to associate it to a real file. </a:t>
            </a:r>
          </a:p>
          <a:p>
            <a:r>
              <a:rPr lang="en-US" sz="2800" dirty="0" smtClean="0"/>
              <a:t>This procedure is known as to </a:t>
            </a:r>
            <a:r>
              <a:rPr lang="en-US" sz="2800" i="1" dirty="0" smtClean="0"/>
              <a:t>open a file</a:t>
            </a:r>
            <a:r>
              <a:rPr lang="en-US" sz="2800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dirty="0" smtClean="0"/>
              <a:t>In order to open a file with a stream object</a:t>
            </a:r>
          </a:p>
          <a:p>
            <a:r>
              <a:rPr lang="en-US" sz="2800" dirty="0" smtClean="0"/>
              <a:t> we use its member function open: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000" dirty="0" smtClean="0"/>
              <a:t>open (filename, mode);</a:t>
            </a:r>
          </a:p>
          <a:p>
            <a:r>
              <a:rPr lang="en-US" sz="2800" dirty="0" smtClean="0"/>
              <a:t>Where “filename” is a string representing the name of the file to be opened, and “mode” is an optional parameter with a combination of flags: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71022"/>
              </p:ext>
            </p:extLst>
          </p:nvPr>
        </p:nvGraphicFramePr>
        <p:xfrm>
          <a:off x="152400" y="76201"/>
          <a:ext cx="8991600" cy="6008329"/>
        </p:xfrm>
        <a:graphic>
          <a:graphicData uri="http://schemas.openxmlformats.org/drawingml/2006/table">
            <a:tbl>
              <a:tblPr/>
              <a:tblGrid>
                <a:gridCol w="2414411"/>
                <a:gridCol w="6577189"/>
              </a:tblGrid>
              <a:tr h="564256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::in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input operations.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17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output operations.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17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ios::binary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in binary mode.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4631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the initial position at the end of the file.</a:t>
                      </a:r>
                      <a:b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this flag is not set, the initial position is the beginning of the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8525"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output operations are performed at the end of the file, appending the content to the current content of the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4553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file is opened for output operations and it already existed, its previous content is deleted and replaced by the new one.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0" y="228600"/>
            <a:ext cx="12843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flags: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906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All these flags can be combined using the bitwise operator OR ( || )</a:t>
            </a:r>
          </a:p>
          <a:p>
            <a:endParaRPr lang="en-US" sz="3200" dirty="0" smtClean="0"/>
          </a:p>
          <a:p>
            <a:r>
              <a:rPr lang="en-US" sz="2400" dirty="0" err="1" smtClean="0"/>
              <a:t>ofstream</a:t>
            </a:r>
            <a:r>
              <a:rPr lang="en-US" sz="2400" dirty="0" smtClean="0"/>
              <a:t> </a:t>
            </a:r>
            <a:r>
              <a:rPr lang="en-US" sz="2400" dirty="0" err="1" smtClean="0"/>
              <a:t>myfile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myfile.open</a:t>
            </a:r>
            <a:r>
              <a:rPr lang="en-US" sz="2400" dirty="0" smtClean="0"/>
              <a:t> ("</a:t>
            </a:r>
            <a:r>
              <a:rPr lang="en-US" sz="2400" dirty="0" err="1" smtClean="0"/>
              <a:t>example.bin</a:t>
            </a:r>
            <a:r>
              <a:rPr lang="en-US" sz="2400" dirty="0" smtClean="0"/>
              <a:t>", </a:t>
            </a:r>
            <a:r>
              <a:rPr lang="en-US" sz="2400" dirty="0" err="1" smtClean="0"/>
              <a:t>ios</a:t>
            </a:r>
            <a:r>
              <a:rPr lang="en-US" sz="2400" dirty="0" smtClean="0"/>
              <a:t>::out | </a:t>
            </a:r>
            <a:r>
              <a:rPr lang="en-US" sz="2400" dirty="0" err="1" smtClean="0"/>
              <a:t>ios</a:t>
            </a:r>
            <a:r>
              <a:rPr lang="en-US" sz="2400" dirty="0" smtClean="0"/>
              <a:t>::app | </a:t>
            </a:r>
            <a:r>
              <a:rPr lang="en-US" sz="2400" dirty="0" err="1" smtClean="0"/>
              <a:t>ios</a:t>
            </a:r>
            <a:r>
              <a:rPr lang="en-US" sz="2400" dirty="0" smtClean="0"/>
              <a:t>::binary);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51612"/>
              </p:ext>
            </p:extLst>
          </p:nvPr>
        </p:nvGraphicFramePr>
        <p:xfrm>
          <a:off x="433754" y="3733800"/>
          <a:ext cx="8229600" cy="28041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b="1" dirty="0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default mode 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3200"/>
                        <a:t>ofstream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ios::out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3200"/>
                        <a:t>ifstream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ios::in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3200"/>
                        <a:t>fstream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ios</a:t>
                      </a:r>
                      <a:r>
                        <a:rPr lang="en-US" sz="3200" dirty="0"/>
                        <a:t>::in | </a:t>
                      </a:r>
                      <a:r>
                        <a:rPr lang="en-US" sz="3200" dirty="0" err="1"/>
                        <a:t>ios</a:t>
                      </a:r>
                      <a:r>
                        <a:rPr lang="en-US" sz="3200" dirty="0"/>
                        <a:t>::out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585" y="381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Since the first task that is performed on a file stream is generally to open a file, these three classes include a constructor that automatically calls the open member function and has the exact same parameters as this member. Therefore, we could also have declared the previous </a:t>
            </a:r>
            <a:r>
              <a:rPr lang="en-US" sz="3200" dirty="0" err="1" smtClean="0"/>
              <a:t>myfile</a:t>
            </a:r>
            <a:r>
              <a:rPr lang="en-US" sz="3200" dirty="0" smtClean="0"/>
              <a:t> object and conduct the same opening operation in our previous example by writing: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endParaRPr lang="en-US" sz="2800" dirty="0" smtClean="0"/>
          </a:p>
          <a:p>
            <a:r>
              <a:rPr lang="en-US" sz="3200" dirty="0" err="1" smtClean="0"/>
              <a:t>ofstream</a:t>
            </a:r>
            <a:r>
              <a:rPr lang="en-US" sz="3200" dirty="0" smtClean="0"/>
              <a:t> </a:t>
            </a:r>
            <a:r>
              <a:rPr lang="en-US" sz="3200" dirty="0" err="1" smtClean="0"/>
              <a:t>myfile</a:t>
            </a:r>
            <a:r>
              <a:rPr lang="en-US" sz="3200" dirty="0" smtClean="0"/>
              <a:t> ("</a:t>
            </a:r>
            <a:r>
              <a:rPr lang="en-US" sz="3200" dirty="0" err="1" smtClean="0"/>
              <a:t>example.bin</a:t>
            </a:r>
            <a:r>
              <a:rPr lang="en-US" sz="3200" dirty="0" smtClean="0"/>
              <a:t>", </a:t>
            </a:r>
            <a:r>
              <a:rPr lang="en-US" sz="3200" dirty="0" err="1" smtClean="0"/>
              <a:t>ios</a:t>
            </a:r>
            <a:r>
              <a:rPr lang="en-US" sz="3200" dirty="0" smtClean="0"/>
              <a:t>::out | </a:t>
            </a:r>
            <a:r>
              <a:rPr lang="en-US" sz="3200" dirty="0" err="1" smtClean="0"/>
              <a:t>ios</a:t>
            </a:r>
            <a:r>
              <a:rPr lang="en-US" sz="3200" dirty="0" smtClean="0"/>
              <a:t>::app | </a:t>
            </a:r>
            <a:r>
              <a:rPr lang="en-US" sz="3200" dirty="0" err="1" smtClean="0"/>
              <a:t>ios</a:t>
            </a:r>
            <a:r>
              <a:rPr lang="en-US" sz="3200" dirty="0" smtClean="0"/>
              <a:t>::binary);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096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check </a:t>
            </a:r>
            <a:r>
              <a:rPr lang="en-US" sz="3600" dirty="0"/>
              <a:t>if a file stream was successful opening a file</a:t>
            </a:r>
            <a:r>
              <a:rPr lang="en-US" sz="3600" dirty="0" smtClean="0"/>
              <a:t>,       “</a:t>
            </a:r>
            <a:r>
              <a:rPr lang="en-US" sz="3600" dirty="0" err="1" smtClean="0"/>
              <a:t>is_open</a:t>
            </a:r>
            <a:r>
              <a:rPr lang="en-US" sz="3600" dirty="0" smtClean="0"/>
              <a:t>”. </a:t>
            </a:r>
          </a:p>
          <a:p>
            <a:endParaRPr lang="en-US" sz="3600" dirty="0"/>
          </a:p>
          <a:p>
            <a:r>
              <a:rPr lang="en-US" sz="3600" dirty="0" smtClean="0"/>
              <a:t>This member function returns a bool value</a:t>
            </a:r>
          </a:p>
          <a:p>
            <a:endParaRPr lang="en" sz="3600" dirty="0"/>
          </a:p>
          <a:p>
            <a:endParaRPr lang="en" sz="3600" dirty="0"/>
          </a:p>
          <a:p>
            <a:r>
              <a:rPr lang="en-US" sz="3600" dirty="0"/>
              <a:t>if (</a:t>
            </a:r>
            <a:r>
              <a:rPr lang="en-US" sz="3600" dirty="0" err="1"/>
              <a:t>myfile.is_open</a:t>
            </a:r>
            <a:r>
              <a:rPr lang="en-US" sz="3600" dirty="0" smtClean="0"/>
              <a:t>())</a:t>
            </a:r>
          </a:p>
          <a:p>
            <a:endParaRPr lang="en-US" sz="3600" dirty="0"/>
          </a:p>
          <a:p>
            <a:r>
              <a:rPr lang="en-US" sz="3600" dirty="0" smtClean="0"/>
              <a:t>		 </a:t>
            </a:r>
            <a:r>
              <a:rPr lang="en-US" sz="3600" dirty="0"/>
              <a:t>{ /* ok, proceed with output */ 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"/>
            <a:ext cx="84582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Closing a file</a:t>
            </a:r>
          </a:p>
          <a:p>
            <a:r>
              <a:rPr lang="en-US" sz="2800" dirty="0"/>
              <a:t>When we are finished with our input and output operations on a file we shall close it so that the operating system is notified and its resources become available again.   </a:t>
            </a:r>
          </a:p>
          <a:p>
            <a:r>
              <a:rPr lang="en-US" sz="2800" b="1" dirty="0" smtClean="0"/>
              <a:t>              </a:t>
            </a:r>
            <a:r>
              <a:rPr lang="en-US" sz="2800" b="1" dirty="0" err="1" smtClean="0"/>
              <a:t>myfile.close</a:t>
            </a:r>
            <a:r>
              <a:rPr lang="en-US" sz="2800" b="1" dirty="0" smtClean="0"/>
              <a:t>();</a:t>
            </a:r>
          </a:p>
          <a:p>
            <a:endParaRPr lang="en-US" sz="2800" b="1" dirty="0"/>
          </a:p>
          <a:p>
            <a:r>
              <a:rPr lang="en-US" sz="2800" dirty="0"/>
              <a:t>Once this member function is called, the stream object can be re-used to open another file, and the file is available again to be opened by other processes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In case that an object is destroyed while still associated with an open file, the destructor automatically calls the member function close.</a:t>
            </a:r>
          </a:p>
        </p:txBody>
      </p:sp>
    </p:spTree>
    <p:extLst>
      <p:ext uri="{BB962C8B-B14F-4D97-AF65-F5344CB8AC3E}">
        <p14:creationId xmlns:p14="http://schemas.microsoft.com/office/powerpoint/2010/main" val="1457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1216</Words>
  <Application>Microsoft Office PowerPoint</Application>
  <PresentationFormat>On-screen Show (4:3)</PresentationFormat>
  <Paragraphs>203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Input/output with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 with files</dc:title>
  <dc:creator>Chrome</dc:creator>
  <cp:lastModifiedBy>Chrome</cp:lastModifiedBy>
  <cp:revision>14</cp:revision>
  <dcterms:created xsi:type="dcterms:W3CDTF">2015-10-06T07:18:16Z</dcterms:created>
  <dcterms:modified xsi:type="dcterms:W3CDTF">2015-10-08T03:54:42Z</dcterms:modified>
</cp:coreProperties>
</file>