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Embedded </a:t>
            </a:r>
            <a:r>
              <a:rPr lang="en-US" dirty="0" err="1" smtClean="0"/>
              <a:t>sql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Sql</a:t>
            </a:r>
            <a:r>
              <a:rPr lang="en-US" dirty="0" smtClean="0"/>
              <a:t> standard defines embeddings of </a:t>
            </a:r>
            <a:r>
              <a:rPr lang="en-US" dirty="0" err="1" smtClean="0"/>
              <a:t>sql</a:t>
            </a:r>
            <a:r>
              <a:rPr lang="en-US" dirty="0" smtClean="0"/>
              <a:t> in a variety of programming languages, such as C,C++, Cobol, Pascal, Java.</a:t>
            </a:r>
          </a:p>
          <a:p>
            <a:r>
              <a:rPr lang="en-US" dirty="0" smtClean="0"/>
              <a:t>A language in which </a:t>
            </a:r>
            <a:r>
              <a:rPr lang="en-US" dirty="0" err="1" smtClean="0"/>
              <a:t>sql</a:t>
            </a:r>
            <a:r>
              <a:rPr lang="en-US" dirty="0" smtClean="0"/>
              <a:t> queries are embedded is referred to as a host language, </a:t>
            </a:r>
          </a:p>
          <a:p>
            <a:r>
              <a:rPr lang="en-US" dirty="0" smtClean="0"/>
              <a:t>And the </a:t>
            </a:r>
            <a:r>
              <a:rPr lang="en-US" dirty="0" err="1" smtClean="0"/>
              <a:t>sql</a:t>
            </a:r>
            <a:r>
              <a:rPr lang="en-US" dirty="0" smtClean="0"/>
              <a:t> structure permitted in the host language constitute embedded </a:t>
            </a:r>
            <a:r>
              <a:rPr lang="en-US" dirty="0" err="1" smtClean="0"/>
              <a:t>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Programs written in host language can use the embedded </a:t>
            </a:r>
            <a:r>
              <a:rPr lang="en-US" dirty="0" err="1" smtClean="0"/>
              <a:t>sql</a:t>
            </a:r>
            <a:r>
              <a:rPr lang="en-US" dirty="0" smtClean="0"/>
              <a:t> syntax to access and update data stored in a database.</a:t>
            </a:r>
          </a:p>
          <a:p>
            <a:r>
              <a:rPr lang="en-US" dirty="0" smtClean="0"/>
              <a:t>An embedded </a:t>
            </a:r>
            <a:r>
              <a:rPr lang="en-US" dirty="0" err="1" smtClean="0"/>
              <a:t>sql</a:t>
            </a:r>
            <a:r>
              <a:rPr lang="en-US" dirty="0" smtClean="0"/>
              <a:t> program must be processed by a special preprocessor prior to compilation.</a:t>
            </a:r>
          </a:p>
          <a:p>
            <a:r>
              <a:rPr lang="en-US" dirty="0" smtClean="0"/>
              <a:t>Then the resulting program is compiled by the host-language compiler.</a:t>
            </a:r>
          </a:p>
          <a:p>
            <a:r>
              <a:rPr lang="en-US" dirty="0" smtClean="0"/>
              <a:t>This is the main distinction between embedded </a:t>
            </a:r>
            <a:r>
              <a:rPr lang="en-US" dirty="0" err="1" smtClean="0"/>
              <a:t>sql</a:t>
            </a:r>
            <a:r>
              <a:rPr lang="en-US" dirty="0" smtClean="0"/>
              <a:t> and JDBC or ODBC.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dirty="0" smtClean="0"/>
              <a:t>In JDBC, </a:t>
            </a:r>
            <a:r>
              <a:rPr lang="en-US" dirty="0" err="1" smtClean="0"/>
              <a:t>sql</a:t>
            </a:r>
            <a:r>
              <a:rPr lang="en-US" dirty="0" smtClean="0"/>
              <a:t> statements are interpreted at runtime. When embedded </a:t>
            </a:r>
            <a:r>
              <a:rPr lang="en-US" dirty="0" err="1" smtClean="0"/>
              <a:t>sql</a:t>
            </a:r>
            <a:r>
              <a:rPr lang="en-US" dirty="0" smtClean="0"/>
              <a:t> is used, some </a:t>
            </a:r>
            <a:r>
              <a:rPr lang="en-US" dirty="0" err="1" smtClean="0"/>
              <a:t>sql</a:t>
            </a:r>
            <a:r>
              <a:rPr lang="en-US" dirty="0" smtClean="0"/>
              <a:t> related errors(including data-type errors) may be caught at compile time.</a:t>
            </a:r>
          </a:p>
          <a:p>
            <a:r>
              <a:rPr lang="en-US" dirty="0" smtClean="0"/>
              <a:t>To identify the embedded </a:t>
            </a:r>
            <a:r>
              <a:rPr lang="en-US" dirty="0" err="1" smtClean="0"/>
              <a:t>sql</a:t>
            </a:r>
            <a:r>
              <a:rPr lang="en-US" dirty="0" smtClean="0"/>
              <a:t> requests to the preprocessor, we use the EXEC SQL statement; It has the form:</a:t>
            </a:r>
          </a:p>
          <a:p>
            <a:pPr lvl="2">
              <a:buNone/>
            </a:pPr>
            <a:r>
              <a:rPr lang="en-US" dirty="0" smtClean="0"/>
              <a:t>EXEC SQL&lt;embedded </a:t>
            </a:r>
            <a:r>
              <a:rPr lang="en-US" dirty="0" err="1" smtClean="0"/>
              <a:t>sql</a:t>
            </a:r>
            <a:r>
              <a:rPr lang="en-US" dirty="0" smtClean="0"/>
              <a:t> statement&gt;;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342900" lvl="2" indent="-342900"/>
            <a:r>
              <a:rPr lang="en-US" sz="3200" dirty="0" smtClean="0"/>
              <a:t>The exact syntax for embedded </a:t>
            </a:r>
            <a:r>
              <a:rPr lang="en-US" sz="3200" dirty="0" err="1" smtClean="0"/>
              <a:t>sql</a:t>
            </a:r>
            <a:r>
              <a:rPr lang="en-US" sz="3200" dirty="0" smtClean="0"/>
              <a:t> requests depends on the language in which </a:t>
            </a:r>
            <a:r>
              <a:rPr lang="en-US" sz="3200" dirty="0" err="1" smtClean="0"/>
              <a:t>sql</a:t>
            </a:r>
            <a:r>
              <a:rPr lang="en-US" sz="3200" dirty="0" smtClean="0"/>
              <a:t> is embedded.</a:t>
            </a:r>
          </a:p>
          <a:p>
            <a:pPr marL="342900" lvl="2" indent="-342900"/>
            <a:r>
              <a:rPr lang="en-US" sz="3200" dirty="0" smtClean="0"/>
              <a:t>In some language such as </a:t>
            </a:r>
            <a:r>
              <a:rPr lang="en-US" sz="3200" dirty="0" err="1" smtClean="0"/>
              <a:t>cobol</a:t>
            </a:r>
            <a:r>
              <a:rPr lang="en-US" sz="3200" dirty="0" smtClean="0"/>
              <a:t>, the semicolon is replaced with END-EXEC.</a:t>
            </a:r>
          </a:p>
          <a:p>
            <a:pPr marL="342900" lvl="2" indent="-342900"/>
            <a:r>
              <a:rPr lang="en-US" sz="3200" dirty="0" smtClean="0"/>
              <a:t> before executing any </a:t>
            </a:r>
            <a:r>
              <a:rPr lang="en-US" sz="3200" dirty="0" err="1" smtClean="0"/>
              <a:t>sql</a:t>
            </a:r>
            <a:r>
              <a:rPr lang="en-US" sz="3200" dirty="0" smtClean="0"/>
              <a:t> statements, the program must first connect to the database. this is done using:</a:t>
            </a:r>
          </a:p>
          <a:p>
            <a:pPr marL="800100" lvl="3" indent="-342900"/>
            <a:r>
              <a:rPr lang="en-US" sz="2800" dirty="0" smtClean="0"/>
              <a:t>EXEC SQL </a:t>
            </a:r>
            <a:r>
              <a:rPr lang="en-US" sz="2800" b="1" dirty="0" smtClean="0"/>
              <a:t>connect to </a:t>
            </a:r>
            <a:r>
              <a:rPr lang="en-US" sz="2800" dirty="0" smtClean="0"/>
              <a:t>server </a:t>
            </a:r>
            <a:r>
              <a:rPr lang="en-US" sz="2800" b="1" dirty="0" smtClean="0"/>
              <a:t>user</a:t>
            </a:r>
            <a:r>
              <a:rPr lang="en-US" sz="2800" dirty="0" smtClean="0"/>
              <a:t> </a:t>
            </a:r>
            <a:r>
              <a:rPr lang="en-US" sz="2800" dirty="0" err="1" smtClean="0"/>
              <a:t>user</a:t>
            </a:r>
            <a:r>
              <a:rPr lang="en-US" sz="2800" dirty="0" smtClean="0"/>
              <a:t>-name </a:t>
            </a:r>
            <a:r>
              <a:rPr lang="en-US" sz="2800" b="1" dirty="0" smtClean="0"/>
              <a:t>using</a:t>
            </a:r>
            <a:r>
              <a:rPr lang="en-US" sz="2800" dirty="0" smtClean="0"/>
              <a:t> password;</a:t>
            </a:r>
            <a:endParaRPr lang="en-IN" sz="28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Here server identifies the server to which a connection is to be established.</a:t>
            </a:r>
          </a:p>
          <a:p>
            <a:r>
              <a:rPr lang="en-US" dirty="0" smtClean="0"/>
              <a:t>Variables of the host language can be used within embedded </a:t>
            </a:r>
            <a:r>
              <a:rPr lang="en-US" dirty="0" err="1" smtClean="0"/>
              <a:t>sql</a:t>
            </a:r>
            <a:r>
              <a:rPr lang="en-US" dirty="0" smtClean="0"/>
              <a:t> statements, but they must be preceded by a colon(:)  to distinguish them from </a:t>
            </a:r>
            <a:r>
              <a:rPr lang="en-US" dirty="0" err="1" smtClean="0"/>
              <a:t>sql</a:t>
            </a:r>
            <a:r>
              <a:rPr lang="en-US" dirty="0" smtClean="0"/>
              <a:t> variables.</a:t>
            </a:r>
          </a:p>
          <a:p>
            <a:r>
              <a:rPr lang="en-US" dirty="0" smtClean="0"/>
              <a:t>Variables used as above must be declared within a DECLARE section.</a:t>
            </a:r>
          </a:p>
          <a:p>
            <a:pPr lvl="1"/>
            <a:r>
              <a:rPr lang="en-US" dirty="0" smtClean="0"/>
              <a:t>EXEC SQL BEGIN DECLARE SECTION: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s</a:t>
            </a:r>
            <a:r>
              <a:rPr lang="en-US" dirty="0" smtClean="0"/>
              <a:t>um-of-</a:t>
            </a:r>
            <a:r>
              <a:rPr lang="en-US" dirty="0" err="1" smtClean="0"/>
              <a:t>markst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    EXEC SQL  END DECLARE SECTION;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Embedded </a:t>
            </a:r>
            <a:r>
              <a:rPr lang="en-US" dirty="0" err="1" smtClean="0"/>
              <a:t>sql</a:t>
            </a:r>
            <a:r>
              <a:rPr lang="en-US" dirty="0" smtClean="0"/>
              <a:t> statements are similar in form to regular </a:t>
            </a:r>
            <a:r>
              <a:rPr lang="en-US" dirty="0" err="1" smtClean="0"/>
              <a:t>sql</a:t>
            </a:r>
            <a:r>
              <a:rPr lang="en-US" dirty="0" smtClean="0"/>
              <a:t> statements. There are several important differences.</a:t>
            </a:r>
          </a:p>
          <a:p>
            <a:r>
              <a:rPr lang="en-US" dirty="0" smtClean="0"/>
              <a:t>To write a query here we use the </a:t>
            </a:r>
            <a:r>
              <a:rPr lang="en-US" b="1" dirty="0" smtClean="0"/>
              <a:t>declare cursor</a:t>
            </a:r>
            <a:r>
              <a:rPr lang="en-US" dirty="0" smtClean="0"/>
              <a:t> statement. </a:t>
            </a:r>
          </a:p>
          <a:p>
            <a:r>
              <a:rPr lang="en-US" dirty="0" smtClean="0"/>
              <a:t>The program must use the </a:t>
            </a:r>
            <a:r>
              <a:rPr lang="en-US" b="1" dirty="0" smtClean="0"/>
              <a:t>open</a:t>
            </a:r>
            <a:r>
              <a:rPr lang="en-US" dirty="0" smtClean="0"/>
              <a:t> and </a:t>
            </a:r>
            <a:r>
              <a:rPr lang="en-US" b="1" dirty="0" smtClean="0"/>
              <a:t>fetch</a:t>
            </a:r>
            <a:r>
              <a:rPr lang="en-US" dirty="0" smtClean="0"/>
              <a:t> commands to obtain the result </a:t>
            </a:r>
            <a:r>
              <a:rPr lang="en-US" dirty="0" err="1" smtClean="0"/>
              <a:t>tuples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Consider the university schema. Assume that we have a host-language variable sum-of-marks in our program, and we wish to find the names of all students who have taken more than sum-of-marks.</a:t>
            </a:r>
            <a:r>
              <a:rPr lang="en-IN" dirty="0" smtClean="0"/>
              <a:t> We can write this query as follows:</a:t>
            </a:r>
          </a:p>
          <a:p>
            <a:pPr lvl="2">
              <a:buNone/>
            </a:pPr>
            <a:r>
              <a:rPr lang="en-US" dirty="0" smtClean="0"/>
              <a:t>     </a:t>
            </a:r>
            <a:r>
              <a:rPr lang="en-US" sz="3100" dirty="0" smtClean="0"/>
              <a:t>EXEC SQL</a:t>
            </a:r>
          </a:p>
          <a:p>
            <a:pPr lvl="3">
              <a:buNone/>
            </a:pPr>
            <a:r>
              <a:rPr lang="en-US" sz="3100" dirty="0" smtClean="0"/>
              <a:t>Declare c cursor for</a:t>
            </a:r>
          </a:p>
          <a:p>
            <a:pPr lvl="3">
              <a:buNone/>
            </a:pPr>
            <a:r>
              <a:rPr lang="en-US" sz="3100" dirty="0" smtClean="0"/>
              <a:t>Select </a:t>
            </a:r>
            <a:r>
              <a:rPr lang="en-US" sz="3100" dirty="0" err="1" smtClean="0"/>
              <a:t>id,name</a:t>
            </a:r>
            <a:endParaRPr lang="en-US" sz="3100" dirty="0" smtClean="0"/>
          </a:p>
          <a:p>
            <a:pPr lvl="3">
              <a:buNone/>
            </a:pPr>
            <a:r>
              <a:rPr lang="en-US" sz="3100" dirty="0" smtClean="0"/>
              <a:t>From student</a:t>
            </a:r>
          </a:p>
          <a:p>
            <a:pPr lvl="3">
              <a:buNone/>
            </a:pPr>
            <a:r>
              <a:rPr lang="en-US" sz="3100" dirty="0" smtClean="0"/>
              <a:t>Where total-marks&gt;:sum-of-marks</a:t>
            </a:r>
          </a:p>
          <a:p>
            <a:pPr lvl="3">
              <a:buNone/>
            </a:pPr>
            <a:r>
              <a:rPr lang="en-US" sz="3100" dirty="0" smtClean="0"/>
              <a:t>END EXEC</a:t>
            </a:r>
          </a:p>
          <a:p>
            <a:pPr lvl="3">
              <a:buNone/>
            </a:pPr>
            <a:endParaRPr lang="en-US" sz="31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variable c is called a cursor for the query.</a:t>
            </a:r>
          </a:p>
          <a:p>
            <a:r>
              <a:rPr lang="en-US" dirty="0" smtClean="0"/>
              <a:t>The open statement to evaluate the query.</a:t>
            </a:r>
          </a:p>
          <a:p>
            <a:pPr lvl="1"/>
            <a:r>
              <a:rPr lang="en-US" dirty="0" smtClean="0"/>
              <a:t>EXEC SQL </a:t>
            </a:r>
            <a:r>
              <a:rPr lang="en-US" b="1" dirty="0" smtClean="0"/>
              <a:t>open</a:t>
            </a:r>
            <a:r>
              <a:rPr lang="en-US" dirty="0" smtClean="0"/>
              <a:t> c;</a:t>
            </a:r>
          </a:p>
          <a:p>
            <a:r>
              <a:rPr lang="en-US" dirty="0" smtClean="0"/>
              <a:t>The fetch statement used to retrieve the value of the </a:t>
            </a:r>
            <a:r>
              <a:rPr lang="en-US" dirty="0" err="1" smtClean="0"/>
              <a:t>tuples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EXEC SQL </a:t>
            </a:r>
            <a:r>
              <a:rPr lang="en-US" b="1" dirty="0" smtClean="0"/>
              <a:t>fetch</a:t>
            </a:r>
            <a:r>
              <a:rPr lang="en-US" dirty="0" smtClean="0"/>
              <a:t> c </a:t>
            </a:r>
            <a:r>
              <a:rPr lang="en-US" b="1" dirty="0" smtClean="0"/>
              <a:t>into</a:t>
            </a:r>
            <a:r>
              <a:rPr lang="en-US" dirty="0" smtClean="0"/>
              <a:t> :</a:t>
            </a:r>
            <a:r>
              <a:rPr lang="en-US" dirty="0" err="1" smtClean="0"/>
              <a:t>si</a:t>
            </a:r>
            <a:r>
              <a:rPr lang="en-US" dirty="0" smtClean="0"/>
              <a:t>, :</a:t>
            </a:r>
            <a:r>
              <a:rPr lang="en-US" dirty="0" err="1" smtClean="0"/>
              <a:t>sn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single fetch requests returns only one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retrieve all </a:t>
            </a:r>
            <a:r>
              <a:rPr lang="en-US" dirty="0" err="1" smtClean="0"/>
              <a:t>tuples</a:t>
            </a:r>
            <a:r>
              <a:rPr lang="en-US" dirty="0" smtClean="0"/>
              <a:t> of the result the program must contain a loop to iterate over all </a:t>
            </a:r>
            <a:r>
              <a:rPr lang="en-US" dirty="0" err="1" smtClean="0"/>
              <a:t>tuples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must use the close statement to tell the database system to delete the temporary relation that held the result of the query.</a:t>
            </a:r>
          </a:p>
          <a:p>
            <a:pPr lvl="1"/>
            <a:r>
              <a:rPr lang="en-US" dirty="0" smtClean="0"/>
              <a:t>EXEC SQL c</a:t>
            </a:r>
            <a:r>
              <a:rPr lang="en-US" b="1" dirty="0" smtClean="0"/>
              <a:t>lose</a:t>
            </a:r>
            <a:r>
              <a:rPr lang="en-US" dirty="0" smtClean="0"/>
              <a:t> c;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If the </a:t>
            </a:r>
            <a:r>
              <a:rPr lang="en-US" dirty="0" err="1" smtClean="0"/>
              <a:t>sql</a:t>
            </a:r>
            <a:r>
              <a:rPr lang="en-US" dirty="0" smtClean="0"/>
              <a:t> query results in an error, the </a:t>
            </a:r>
            <a:r>
              <a:rPr lang="en-US" dirty="0" smtClean="0"/>
              <a:t>database </a:t>
            </a:r>
            <a:r>
              <a:rPr lang="en-US" dirty="0" smtClean="0"/>
              <a:t>system stores an error in the SQL communication-area.</a:t>
            </a:r>
          </a:p>
          <a:p>
            <a:r>
              <a:rPr lang="en-US" dirty="0" smtClean="0"/>
              <a:t>Embedded </a:t>
            </a:r>
            <a:r>
              <a:rPr lang="en-US" dirty="0" err="1" smtClean="0"/>
              <a:t>sql</a:t>
            </a:r>
            <a:r>
              <a:rPr lang="en-US" dirty="0" smtClean="0"/>
              <a:t> expressions for database modification(update, insert, and delete) takes the form:</a:t>
            </a:r>
          </a:p>
          <a:p>
            <a:pPr lvl="1"/>
            <a:r>
              <a:rPr lang="en-US" dirty="0" smtClean="0"/>
              <a:t>EXEC SQL&lt;any valid update, insert, or delete&gt;;</a:t>
            </a:r>
          </a:p>
          <a:p>
            <a:pPr lvl="1">
              <a:buNone/>
            </a:pPr>
            <a:r>
              <a:rPr lang="en-US" dirty="0" smtClean="0"/>
              <a:t>Database relations can also be updated through </a:t>
            </a:r>
            <a:r>
              <a:rPr lang="en-US" dirty="0" err="1" smtClean="0"/>
              <a:t>cursors.For</a:t>
            </a:r>
            <a:r>
              <a:rPr lang="en-US" dirty="0" smtClean="0"/>
              <a:t> example, if we want to add 100 to the salary attribute of every instructor in the music department, we could declare cursor as follows.</a:t>
            </a:r>
          </a:p>
          <a:p>
            <a:pPr lvl="1"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sz="2400" dirty="0" smtClean="0"/>
              <a:t>EXEC SQL</a:t>
            </a:r>
          </a:p>
          <a:p>
            <a:pPr lvl="1">
              <a:buNone/>
            </a:pPr>
            <a:r>
              <a:rPr lang="en-US" sz="2400" dirty="0" smtClean="0"/>
              <a:t>Declare c cursor for</a:t>
            </a:r>
          </a:p>
          <a:p>
            <a:pPr lvl="1">
              <a:buNone/>
            </a:pPr>
            <a:r>
              <a:rPr lang="en-US" sz="2400" dirty="0" smtClean="0"/>
              <a:t>Select *</a:t>
            </a:r>
          </a:p>
          <a:p>
            <a:pPr lvl="1">
              <a:buNone/>
            </a:pPr>
            <a:r>
              <a:rPr lang="en-US" sz="2400" dirty="0" smtClean="0"/>
              <a:t>From instructor</a:t>
            </a:r>
          </a:p>
          <a:p>
            <a:pPr lvl="1"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dept_name</a:t>
            </a:r>
            <a:r>
              <a:rPr lang="en-US" sz="2400" dirty="0" smtClean="0"/>
              <a:t>=‘music’</a:t>
            </a:r>
          </a:p>
          <a:p>
            <a:pPr lvl="1">
              <a:buNone/>
            </a:pPr>
            <a:r>
              <a:rPr lang="en-US" sz="2400" dirty="0" err="1" smtClean="0"/>
              <a:t>Forupdate</a:t>
            </a:r>
            <a:r>
              <a:rPr lang="en-US" sz="2400" dirty="0" smtClean="0"/>
              <a:t>;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EXEC SQL</a:t>
            </a:r>
          </a:p>
          <a:p>
            <a:pPr lvl="1">
              <a:buNone/>
            </a:pPr>
            <a:r>
              <a:rPr lang="en-US" sz="2400" dirty="0" smtClean="0"/>
              <a:t>	update instructor</a:t>
            </a:r>
          </a:p>
          <a:p>
            <a:pPr lvl="1">
              <a:buNone/>
            </a:pPr>
            <a:r>
              <a:rPr lang="en-US" sz="2400" dirty="0" smtClean="0"/>
              <a:t>	set salary=salary+100</a:t>
            </a:r>
          </a:p>
          <a:p>
            <a:pPr lvl="1">
              <a:buNone/>
            </a:pPr>
            <a:r>
              <a:rPr lang="en-US" sz="2400" dirty="0" smtClean="0"/>
              <a:t>Where current of c;</a:t>
            </a:r>
          </a:p>
          <a:p>
            <a:pPr lvl="1">
              <a:buNone/>
            </a:pPr>
            <a:r>
              <a:rPr lang="en-US" sz="2400" dirty="0" smtClean="0"/>
              <a:t>Transactions can be </a:t>
            </a:r>
            <a:r>
              <a:rPr lang="en-US" sz="2400" dirty="0" err="1" smtClean="0"/>
              <a:t>commited</a:t>
            </a:r>
            <a:r>
              <a:rPr lang="en-US" sz="2400" dirty="0" smtClean="0"/>
              <a:t> using EXEC SQL COMMIT, or </a:t>
            </a:r>
            <a:r>
              <a:rPr lang="en-US" sz="2400" dirty="0" err="1" smtClean="0"/>
              <a:t>rolledback</a:t>
            </a:r>
            <a:r>
              <a:rPr lang="en-US" sz="2400" dirty="0" smtClean="0"/>
              <a:t> using EXEC SQL ROLLBACK.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602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Embedded sql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sql</dc:title>
  <dc:creator>saranya</dc:creator>
  <cp:lastModifiedBy>saranya</cp:lastModifiedBy>
  <cp:revision>11</cp:revision>
  <dcterms:created xsi:type="dcterms:W3CDTF">2006-08-16T00:00:00Z</dcterms:created>
  <dcterms:modified xsi:type="dcterms:W3CDTF">2013-09-13T03:09:10Z</dcterms:modified>
</cp:coreProperties>
</file>